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tiff" ContentType="image/tiff"/>
  <Default Extension="vml" ContentType="application/vnd.openxmlformats-officedocument.vmlDrawing"/>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3.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4.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5.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6.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7.xml" ContentType="application/vnd.openxmlformats-officedocument.theme+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8.xml" ContentType="application/vnd.openxmlformats-officedocument.theme+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theme/theme9.xml" ContentType="application/vnd.openxmlformats-officedocument.theme+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theme/theme10.xml" ContentType="application/vnd.openxmlformats-officedocument.theme+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theme/theme11.xml" ContentType="application/vnd.openxmlformats-officedocument.theme+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theme/theme12.xml" ContentType="application/vnd.openxmlformats-officedocument.theme+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theme/theme13.xml" ContentType="application/vnd.openxmlformats-officedocument.theme+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theme/theme14.xml" ContentType="application/vnd.openxmlformats-officedocument.theme+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theme/theme15.xml" ContentType="application/vnd.openxmlformats-officedocument.theme+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theme/theme16.xml" ContentType="application/vnd.openxmlformats-officedocument.theme+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theme/theme17.xml" ContentType="application/vnd.openxmlformats-officedocument.theme+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theme/theme18.xml" ContentType="application/vnd.openxmlformats-officedocument.theme+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theme/theme19.xml" ContentType="application/vnd.openxmlformats-officedocument.theme+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theme/theme20.xml" ContentType="application/vnd.openxmlformats-officedocument.theme+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theme/theme21.xml" ContentType="application/vnd.openxmlformats-officedocument.theme+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theme/theme22.xml" ContentType="application/vnd.openxmlformats-officedocument.theme+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theme/theme23.xml" ContentType="application/vnd.openxmlformats-officedocument.theme+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theme/theme24.xml" ContentType="application/vnd.openxmlformats-officedocument.theme+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theme/theme25.xml" ContentType="application/vnd.openxmlformats-officedocument.theme+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theme/theme26.xml" ContentType="application/vnd.openxmlformats-officedocument.theme+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theme/theme27.xml" ContentType="application/vnd.openxmlformats-officedocument.theme+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theme/theme28.xml" ContentType="application/vnd.openxmlformats-officedocument.theme+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theme/theme29.xml" ContentType="application/vnd.openxmlformats-officedocument.theme+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theme/theme30.xml" ContentType="application/vnd.openxmlformats-officedocument.theme+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theme/theme31.xml" ContentType="application/vnd.openxmlformats-officedocument.theme+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theme/theme32.xml" ContentType="application/vnd.openxmlformats-officedocument.theme+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theme/theme33.xml" ContentType="application/vnd.openxmlformats-officedocument.theme+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theme/theme34.xml" ContentType="application/vnd.openxmlformats-officedocument.theme+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theme/theme35.xml" ContentType="application/vnd.openxmlformats-officedocument.theme+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theme/theme36.xml" ContentType="application/vnd.openxmlformats-officedocument.theme+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theme/theme37.xml" ContentType="application/vnd.openxmlformats-officedocument.theme+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theme/theme38.xml" ContentType="application/vnd.openxmlformats-officedocument.theme+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theme/theme39.xml" ContentType="application/vnd.openxmlformats-officedocument.theme+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72.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chart6.xml" ContentType="application/vnd.openxmlformats-officedocument.drawingml.chart+xml"/>
  <Override PartName="/ppt/theme/themeOverride1.xml" ContentType="application/vnd.openxmlformats-officedocument.themeOverride+xml"/>
  <Override PartName="/ppt/charts/chart7.xml" ContentType="application/vnd.openxmlformats-officedocument.drawingml.chart+xml"/>
  <Override PartName="/ppt/theme/themeOverride2.xml" ContentType="application/vnd.openxmlformats-officedocument.themeOverride+xml"/>
  <Override PartName="/ppt/charts/chart8.xml" ContentType="application/vnd.openxmlformats-officedocument.drawingml.chart+xml"/>
  <Override PartName="/ppt/theme/themeOverride3.xml" ContentType="application/vnd.openxmlformats-officedocument.themeOverride+xml"/>
  <Override PartName="/ppt/charts/chart9.xml" ContentType="application/vnd.openxmlformats-officedocument.drawingml.chart+xml"/>
  <Override PartName="/ppt/theme/themeOverride4.xml" ContentType="application/vnd.openxmlformats-officedocument.themeOverride+xml"/>
  <Override PartName="/ppt/charts/chart10.xml" ContentType="application/vnd.openxmlformats-officedocument.drawingml.chart+xml"/>
  <Override PartName="/ppt/theme/themeOverride5.xml" ContentType="application/vnd.openxmlformats-officedocument.themeOverr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4" r:id="rId2"/>
    <p:sldMasterId id="2147483812" r:id="rId3"/>
    <p:sldMasterId id="2147483824" r:id="rId4"/>
    <p:sldMasterId id="2147483848" r:id="rId5"/>
    <p:sldMasterId id="2147483872" r:id="rId6"/>
    <p:sldMasterId id="2147483909" r:id="rId7"/>
    <p:sldMasterId id="2147483936" r:id="rId8"/>
    <p:sldMasterId id="2147484087" r:id="rId9"/>
    <p:sldMasterId id="2147484099" r:id="rId10"/>
    <p:sldMasterId id="2147484281" r:id="rId11"/>
    <p:sldMasterId id="2147484522" r:id="rId12"/>
    <p:sldMasterId id="2147484571" r:id="rId13"/>
    <p:sldMasterId id="2147484777" r:id="rId14"/>
    <p:sldMasterId id="2147484837" r:id="rId15"/>
    <p:sldMasterId id="2147484849" r:id="rId16"/>
    <p:sldMasterId id="2147484861" r:id="rId17"/>
    <p:sldMasterId id="2147484873" r:id="rId18"/>
    <p:sldMasterId id="2147484969" r:id="rId19"/>
    <p:sldMasterId id="2147485410" r:id="rId20"/>
    <p:sldMasterId id="2147485520" r:id="rId21"/>
    <p:sldMasterId id="2147485532" r:id="rId22"/>
    <p:sldMasterId id="2147485665" r:id="rId23"/>
    <p:sldMasterId id="2147485714" r:id="rId24"/>
    <p:sldMasterId id="2147486472" r:id="rId25"/>
    <p:sldMasterId id="2147486594" r:id="rId26"/>
    <p:sldMasterId id="2147486871" r:id="rId27"/>
    <p:sldMasterId id="2147487120" r:id="rId28"/>
    <p:sldMasterId id="2147487144" r:id="rId29"/>
    <p:sldMasterId id="2147487194" r:id="rId30"/>
    <p:sldMasterId id="2147487206" r:id="rId31"/>
    <p:sldMasterId id="2147487258" r:id="rId32"/>
    <p:sldMasterId id="2147487574" r:id="rId33"/>
    <p:sldMasterId id="2147487623" r:id="rId34"/>
    <p:sldMasterId id="2147488076" r:id="rId35"/>
    <p:sldMasterId id="2147488139" r:id="rId36"/>
    <p:sldMasterId id="2147488151" r:id="rId37"/>
    <p:sldMasterId id="2147488163" r:id="rId38"/>
    <p:sldMasterId id="2147488175" r:id="rId39"/>
    <p:sldMasterId id="2147488200" r:id="rId40"/>
  </p:sldMasterIdLst>
  <p:notesMasterIdLst>
    <p:notesMasterId r:id="rId176"/>
  </p:notesMasterIdLst>
  <p:handoutMasterIdLst>
    <p:handoutMasterId r:id="rId177"/>
  </p:handoutMasterIdLst>
  <p:sldIdLst>
    <p:sldId id="4681" r:id="rId41"/>
    <p:sldId id="4434" r:id="rId42"/>
    <p:sldId id="4915" r:id="rId43"/>
    <p:sldId id="4433" r:id="rId44"/>
    <p:sldId id="4441" r:id="rId45"/>
    <p:sldId id="4442" r:id="rId46"/>
    <p:sldId id="4438" r:id="rId47"/>
    <p:sldId id="4443" r:id="rId48"/>
    <p:sldId id="4439" r:id="rId49"/>
    <p:sldId id="4444" r:id="rId50"/>
    <p:sldId id="4456" r:id="rId51"/>
    <p:sldId id="4457" r:id="rId52"/>
    <p:sldId id="4445" r:id="rId53"/>
    <p:sldId id="4658" r:id="rId54"/>
    <p:sldId id="4654" r:id="rId55"/>
    <p:sldId id="4436" r:id="rId56"/>
    <p:sldId id="4675" r:id="rId57"/>
    <p:sldId id="4676" r:id="rId58"/>
    <p:sldId id="4677" r:id="rId59"/>
    <p:sldId id="4916" r:id="rId60"/>
    <p:sldId id="4437" r:id="rId61"/>
    <p:sldId id="4777" r:id="rId62"/>
    <p:sldId id="4610" r:id="rId63"/>
    <p:sldId id="4478" r:id="rId64"/>
    <p:sldId id="4479" r:id="rId65"/>
    <p:sldId id="4779" r:id="rId66"/>
    <p:sldId id="4664" r:id="rId67"/>
    <p:sldId id="4780" r:id="rId68"/>
    <p:sldId id="4781" r:id="rId69"/>
    <p:sldId id="4782" r:id="rId70"/>
    <p:sldId id="4507" r:id="rId71"/>
    <p:sldId id="4573" r:id="rId72"/>
    <p:sldId id="4510" r:id="rId73"/>
    <p:sldId id="4481" r:id="rId74"/>
    <p:sldId id="4511" r:id="rId75"/>
    <p:sldId id="4483" r:id="rId76"/>
    <p:sldId id="4484" r:id="rId77"/>
    <p:sldId id="4486" r:id="rId78"/>
    <p:sldId id="4691" r:id="rId79"/>
    <p:sldId id="4508" r:id="rId80"/>
    <p:sldId id="4487" r:id="rId81"/>
    <p:sldId id="4489" r:id="rId82"/>
    <p:sldId id="4491" r:id="rId83"/>
    <p:sldId id="4492" r:id="rId84"/>
    <p:sldId id="4493" r:id="rId85"/>
    <p:sldId id="4494" r:id="rId86"/>
    <p:sldId id="4495" r:id="rId87"/>
    <p:sldId id="4496" r:id="rId88"/>
    <p:sldId id="4498" r:id="rId89"/>
    <p:sldId id="4499" r:id="rId90"/>
    <p:sldId id="4500" r:id="rId91"/>
    <p:sldId id="4503" r:id="rId92"/>
    <p:sldId id="4512" r:id="rId93"/>
    <p:sldId id="4513" r:id="rId94"/>
    <p:sldId id="4514" r:id="rId95"/>
    <p:sldId id="4577" r:id="rId96"/>
    <p:sldId id="4785" r:id="rId97"/>
    <p:sldId id="4665" r:id="rId98"/>
    <p:sldId id="4666" r:id="rId99"/>
    <p:sldId id="4786" r:id="rId100"/>
    <p:sldId id="4667" r:id="rId101"/>
    <p:sldId id="4789" r:id="rId102"/>
    <p:sldId id="4792" r:id="rId103"/>
    <p:sldId id="4578" r:id="rId104"/>
    <p:sldId id="4509" r:id="rId105"/>
    <p:sldId id="4606" r:id="rId106"/>
    <p:sldId id="4575" r:id="rId107"/>
    <p:sldId id="4918" r:id="rId108"/>
    <p:sldId id="4524" r:id="rId109"/>
    <p:sldId id="4611" r:id="rId110"/>
    <p:sldId id="4612" r:id="rId111"/>
    <p:sldId id="4649" r:id="rId112"/>
    <p:sldId id="4614" r:id="rId113"/>
    <p:sldId id="4651" r:id="rId114"/>
    <p:sldId id="4618" r:id="rId115"/>
    <p:sldId id="4534" r:id="rId116"/>
    <p:sldId id="4659" r:id="rId117"/>
    <p:sldId id="4790" r:id="rId118"/>
    <p:sldId id="4692" r:id="rId119"/>
    <p:sldId id="4533" r:id="rId120"/>
    <p:sldId id="4607" r:id="rId121"/>
    <p:sldId id="4535" r:id="rId122"/>
    <p:sldId id="4650" r:id="rId123"/>
    <p:sldId id="4536" r:id="rId124"/>
    <p:sldId id="4537" r:id="rId125"/>
    <p:sldId id="4538" r:id="rId126"/>
    <p:sldId id="4539" r:id="rId127"/>
    <p:sldId id="4540" r:id="rId128"/>
    <p:sldId id="4541" r:id="rId129"/>
    <p:sldId id="4542" r:id="rId130"/>
    <p:sldId id="4543" r:id="rId131"/>
    <p:sldId id="4544" r:id="rId132"/>
    <p:sldId id="4545" r:id="rId133"/>
    <p:sldId id="4273" r:id="rId134"/>
    <p:sldId id="3763" r:id="rId135"/>
    <p:sldId id="4546" r:id="rId136"/>
    <p:sldId id="4547" r:id="rId137"/>
    <p:sldId id="4548" r:id="rId138"/>
    <p:sldId id="4549" r:id="rId139"/>
    <p:sldId id="4550" r:id="rId140"/>
    <p:sldId id="4551" r:id="rId141"/>
    <p:sldId id="4552" r:id="rId142"/>
    <p:sldId id="4553" r:id="rId143"/>
    <p:sldId id="4619" r:id="rId144"/>
    <p:sldId id="4420" r:id="rId145"/>
    <p:sldId id="3765" r:id="rId146"/>
    <p:sldId id="3766" r:id="rId147"/>
    <p:sldId id="3767" r:id="rId148"/>
    <p:sldId id="3878" r:id="rId149"/>
    <p:sldId id="3879" r:id="rId150"/>
    <p:sldId id="3880" r:id="rId151"/>
    <p:sldId id="3881" r:id="rId152"/>
    <p:sldId id="3768" r:id="rId153"/>
    <p:sldId id="3769" r:id="rId154"/>
    <p:sldId id="3770" r:id="rId155"/>
    <p:sldId id="3771" r:id="rId156"/>
    <p:sldId id="3882" r:id="rId157"/>
    <p:sldId id="3772" r:id="rId158"/>
    <p:sldId id="3773" r:id="rId159"/>
    <p:sldId id="4554" r:id="rId160"/>
    <p:sldId id="4660" r:id="rId161"/>
    <p:sldId id="4639" r:id="rId162"/>
    <p:sldId id="4656" r:id="rId163"/>
    <p:sldId id="4640" r:id="rId164"/>
    <p:sldId id="4641" r:id="rId165"/>
    <p:sldId id="4642" r:id="rId166"/>
    <p:sldId id="4661" r:id="rId167"/>
    <p:sldId id="4684" r:id="rId168"/>
    <p:sldId id="4683" r:id="rId169"/>
    <p:sldId id="4685" r:id="rId170"/>
    <p:sldId id="4643" r:id="rId171"/>
    <p:sldId id="4574" r:id="rId172"/>
    <p:sldId id="4609" r:id="rId173"/>
    <p:sldId id="4644" r:id="rId174"/>
    <p:sldId id="4791" r:id="rId175"/>
  </p:sldIdLst>
  <p:sldSz cx="9144000" cy="6858000" type="screen4x3"/>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00FF"/>
    <a:srgbClr val="0432FF"/>
    <a:srgbClr val="1A5712"/>
    <a:srgbClr val="FF00C4"/>
    <a:srgbClr val="948A54"/>
    <a:srgbClr val="2A55D6"/>
    <a:srgbClr val="8C0000"/>
    <a:srgbClr val="663D63"/>
    <a:srgbClr val="66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265" autoAdjust="0"/>
    <p:restoredTop sz="94853" autoAdjust="0"/>
  </p:normalViewPr>
  <p:slideViewPr>
    <p:cSldViewPr>
      <p:cViewPr varScale="1">
        <p:scale>
          <a:sx n="93" d="100"/>
          <a:sy n="93" d="100"/>
        </p:scale>
        <p:origin x="1016" y="200"/>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notesViewPr>
    <p:cSldViewPr>
      <p:cViewPr varScale="1">
        <p:scale>
          <a:sx n="101" d="100"/>
          <a:sy n="101" d="100"/>
        </p:scale>
        <p:origin x="-3228" y="-108"/>
      </p:cViewPr>
      <p:guideLst>
        <p:guide orient="horz" pos="2928"/>
        <p:guide pos="2208"/>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77.xml"/><Relationship Id="rId21" Type="http://schemas.openxmlformats.org/officeDocument/2006/relationships/slideMaster" Target="slideMasters/slideMaster21.xml"/><Relationship Id="rId42" Type="http://schemas.openxmlformats.org/officeDocument/2006/relationships/slide" Target="slides/slide2.xml"/><Relationship Id="rId63" Type="http://schemas.openxmlformats.org/officeDocument/2006/relationships/slide" Target="slides/slide23.xml"/><Relationship Id="rId84" Type="http://schemas.openxmlformats.org/officeDocument/2006/relationships/slide" Target="slides/slide44.xml"/><Relationship Id="rId138" Type="http://schemas.openxmlformats.org/officeDocument/2006/relationships/slide" Target="slides/slide98.xml"/><Relationship Id="rId159" Type="http://schemas.openxmlformats.org/officeDocument/2006/relationships/slide" Target="slides/slide119.xml"/><Relationship Id="rId170" Type="http://schemas.openxmlformats.org/officeDocument/2006/relationships/slide" Target="slides/slide130.xml"/><Relationship Id="rId107" Type="http://schemas.openxmlformats.org/officeDocument/2006/relationships/slide" Target="slides/slide67.xml"/><Relationship Id="rId11" Type="http://schemas.openxmlformats.org/officeDocument/2006/relationships/slideMaster" Target="slideMasters/slideMaster11.xml"/><Relationship Id="rId32" Type="http://schemas.openxmlformats.org/officeDocument/2006/relationships/slideMaster" Target="slideMasters/slideMaster32.xml"/><Relationship Id="rId53" Type="http://schemas.openxmlformats.org/officeDocument/2006/relationships/slide" Target="slides/slide13.xml"/><Relationship Id="rId74" Type="http://schemas.openxmlformats.org/officeDocument/2006/relationships/slide" Target="slides/slide34.xml"/><Relationship Id="rId128" Type="http://schemas.openxmlformats.org/officeDocument/2006/relationships/slide" Target="slides/slide88.xml"/><Relationship Id="rId149" Type="http://schemas.openxmlformats.org/officeDocument/2006/relationships/slide" Target="slides/slide109.xml"/><Relationship Id="rId5" Type="http://schemas.openxmlformats.org/officeDocument/2006/relationships/slideMaster" Target="slideMasters/slideMaster5.xml"/><Relationship Id="rId95" Type="http://schemas.openxmlformats.org/officeDocument/2006/relationships/slide" Target="slides/slide55.xml"/><Relationship Id="rId160" Type="http://schemas.openxmlformats.org/officeDocument/2006/relationships/slide" Target="slides/slide120.xml"/><Relationship Id="rId181" Type="http://schemas.openxmlformats.org/officeDocument/2006/relationships/tableStyles" Target="tableStyles.xml"/><Relationship Id="rId22" Type="http://schemas.openxmlformats.org/officeDocument/2006/relationships/slideMaster" Target="slideMasters/slideMaster22.xml"/><Relationship Id="rId43" Type="http://schemas.openxmlformats.org/officeDocument/2006/relationships/slide" Target="slides/slide3.xml"/><Relationship Id="rId64" Type="http://schemas.openxmlformats.org/officeDocument/2006/relationships/slide" Target="slides/slide24.xml"/><Relationship Id="rId118" Type="http://schemas.openxmlformats.org/officeDocument/2006/relationships/slide" Target="slides/slide78.xml"/><Relationship Id="rId139" Type="http://schemas.openxmlformats.org/officeDocument/2006/relationships/slide" Target="slides/slide99.xml"/><Relationship Id="rId85" Type="http://schemas.openxmlformats.org/officeDocument/2006/relationships/slide" Target="slides/slide45.xml"/><Relationship Id="rId150" Type="http://schemas.openxmlformats.org/officeDocument/2006/relationships/slide" Target="slides/slide110.xml"/><Relationship Id="rId171" Type="http://schemas.openxmlformats.org/officeDocument/2006/relationships/slide" Target="slides/slide131.xml"/><Relationship Id="rId12" Type="http://schemas.openxmlformats.org/officeDocument/2006/relationships/slideMaster" Target="slideMasters/slideMaster12.xml"/><Relationship Id="rId33" Type="http://schemas.openxmlformats.org/officeDocument/2006/relationships/slideMaster" Target="slideMasters/slideMaster33.xml"/><Relationship Id="rId108" Type="http://schemas.openxmlformats.org/officeDocument/2006/relationships/slide" Target="slides/slide68.xml"/><Relationship Id="rId129" Type="http://schemas.openxmlformats.org/officeDocument/2006/relationships/slide" Target="slides/slide89.xml"/><Relationship Id="rId54" Type="http://schemas.openxmlformats.org/officeDocument/2006/relationships/slide" Target="slides/slide14.xml"/><Relationship Id="rId75" Type="http://schemas.openxmlformats.org/officeDocument/2006/relationships/slide" Target="slides/slide35.xml"/><Relationship Id="rId96" Type="http://schemas.openxmlformats.org/officeDocument/2006/relationships/slide" Target="slides/slide56.xml"/><Relationship Id="rId140" Type="http://schemas.openxmlformats.org/officeDocument/2006/relationships/slide" Target="slides/slide100.xml"/><Relationship Id="rId161" Type="http://schemas.openxmlformats.org/officeDocument/2006/relationships/slide" Target="slides/slide121.xml"/><Relationship Id="rId6" Type="http://schemas.openxmlformats.org/officeDocument/2006/relationships/slideMaster" Target="slideMasters/slideMaster6.xml"/><Relationship Id="rId23" Type="http://schemas.openxmlformats.org/officeDocument/2006/relationships/slideMaster" Target="slideMasters/slideMaster23.xml"/><Relationship Id="rId119" Type="http://schemas.openxmlformats.org/officeDocument/2006/relationships/slide" Target="slides/slide79.xml"/><Relationship Id="rId44" Type="http://schemas.openxmlformats.org/officeDocument/2006/relationships/slide" Target="slides/slide4.xml"/><Relationship Id="rId60" Type="http://schemas.openxmlformats.org/officeDocument/2006/relationships/slide" Target="slides/slide20.xml"/><Relationship Id="rId65" Type="http://schemas.openxmlformats.org/officeDocument/2006/relationships/slide" Target="slides/slide25.xml"/><Relationship Id="rId81" Type="http://schemas.openxmlformats.org/officeDocument/2006/relationships/slide" Target="slides/slide41.xml"/><Relationship Id="rId86" Type="http://schemas.openxmlformats.org/officeDocument/2006/relationships/slide" Target="slides/slide46.xml"/><Relationship Id="rId130" Type="http://schemas.openxmlformats.org/officeDocument/2006/relationships/slide" Target="slides/slide90.xml"/><Relationship Id="rId135" Type="http://schemas.openxmlformats.org/officeDocument/2006/relationships/slide" Target="slides/slide95.xml"/><Relationship Id="rId151" Type="http://schemas.openxmlformats.org/officeDocument/2006/relationships/slide" Target="slides/slide111.xml"/><Relationship Id="rId156" Type="http://schemas.openxmlformats.org/officeDocument/2006/relationships/slide" Target="slides/slide116.xml"/><Relationship Id="rId177" Type="http://schemas.openxmlformats.org/officeDocument/2006/relationships/handoutMaster" Target="handoutMasters/handoutMaster1.xml"/><Relationship Id="rId172" Type="http://schemas.openxmlformats.org/officeDocument/2006/relationships/slide" Target="slides/slide132.xml"/><Relationship Id="rId13" Type="http://schemas.openxmlformats.org/officeDocument/2006/relationships/slideMaster" Target="slideMasters/slideMaster13.xml"/><Relationship Id="rId18" Type="http://schemas.openxmlformats.org/officeDocument/2006/relationships/slideMaster" Target="slideMasters/slideMaster18.xml"/><Relationship Id="rId39" Type="http://schemas.openxmlformats.org/officeDocument/2006/relationships/slideMaster" Target="slideMasters/slideMaster39.xml"/><Relationship Id="rId109" Type="http://schemas.openxmlformats.org/officeDocument/2006/relationships/slide" Target="slides/slide69.xml"/><Relationship Id="rId34" Type="http://schemas.openxmlformats.org/officeDocument/2006/relationships/slideMaster" Target="slideMasters/slideMaster34.xml"/><Relationship Id="rId50" Type="http://schemas.openxmlformats.org/officeDocument/2006/relationships/slide" Target="slides/slide10.xml"/><Relationship Id="rId55" Type="http://schemas.openxmlformats.org/officeDocument/2006/relationships/slide" Target="slides/slide15.xml"/><Relationship Id="rId76" Type="http://schemas.openxmlformats.org/officeDocument/2006/relationships/slide" Target="slides/slide36.xml"/><Relationship Id="rId97" Type="http://schemas.openxmlformats.org/officeDocument/2006/relationships/slide" Target="slides/slide57.xml"/><Relationship Id="rId104" Type="http://schemas.openxmlformats.org/officeDocument/2006/relationships/slide" Target="slides/slide64.xml"/><Relationship Id="rId120" Type="http://schemas.openxmlformats.org/officeDocument/2006/relationships/slide" Target="slides/slide80.xml"/><Relationship Id="rId125" Type="http://schemas.openxmlformats.org/officeDocument/2006/relationships/slide" Target="slides/slide85.xml"/><Relationship Id="rId141" Type="http://schemas.openxmlformats.org/officeDocument/2006/relationships/slide" Target="slides/slide101.xml"/><Relationship Id="rId146" Type="http://schemas.openxmlformats.org/officeDocument/2006/relationships/slide" Target="slides/slide106.xml"/><Relationship Id="rId167" Type="http://schemas.openxmlformats.org/officeDocument/2006/relationships/slide" Target="slides/slide127.xml"/><Relationship Id="rId7" Type="http://schemas.openxmlformats.org/officeDocument/2006/relationships/slideMaster" Target="slideMasters/slideMaster7.xml"/><Relationship Id="rId71" Type="http://schemas.openxmlformats.org/officeDocument/2006/relationships/slide" Target="slides/slide31.xml"/><Relationship Id="rId92" Type="http://schemas.openxmlformats.org/officeDocument/2006/relationships/slide" Target="slides/slide52.xml"/><Relationship Id="rId162" Type="http://schemas.openxmlformats.org/officeDocument/2006/relationships/slide" Target="slides/slide122.xml"/><Relationship Id="rId2" Type="http://schemas.openxmlformats.org/officeDocument/2006/relationships/slideMaster" Target="slideMasters/slideMaster2.xml"/><Relationship Id="rId29" Type="http://schemas.openxmlformats.org/officeDocument/2006/relationships/slideMaster" Target="slideMasters/slideMaster29.xml"/><Relationship Id="rId24" Type="http://schemas.openxmlformats.org/officeDocument/2006/relationships/slideMaster" Target="slideMasters/slideMaster24.xml"/><Relationship Id="rId40" Type="http://schemas.openxmlformats.org/officeDocument/2006/relationships/slideMaster" Target="slideMasters/slideMaster40.xml"/><Relationship Id="rId45" Type="http://schemas.openxmlformats.org/officeDocument/2006/relationships/slide" Target="slides/slide5.xml"/><Relationship Id="rId66" Type="http://schemas.openxmlformats.org/officeDocument/2006/relationships/slide" Target="slides/slide26.xml"/><Relationship Id="rId87" Type="http://schemas.openxmlformats.org/officeDocument/2006/relationships/slide" Target="slides/slide47.xml"/><Relationship Id="rId110" Type="http://schemas.openxmlformats.org/officeDocument/2006/relationships/slide" Target="slides/slide70.xml"/><Relationship Id="rId115" Type="http://schemas.openxmlformats.org/officeDocument/2006/relationships/slide" Target="slides/slide75.xml"/><Relationship Id="rId131" Type="http://schemas.openxmlformats.org/officeDocument/2006/relationships/slide" Target="slides/slide91.xml"/><Relationship Id="rId136" Type="http://schemas.openxmlformats.org/officeDocument/2006/relationships/slide" Target="slides/slide96.xml"/><Relationship Id="rId157" Type="http://schemas.openxmlformats.org/officeDocument/2006/relationships/slide" Target="slides/slide117.xml"/><Relationship Id="rId178" Type="http://schemas.openxmlformats.org/officeDocument/2006/relationships/presProps" Target="presProps.xml"/><Relationship Id="rId61" Type="http://schemas.openxmlformats.org/officeDocument/2006/relationships/slide" Target="slides/slide21.xml"/><Relationship Id="rId82" Type="http://schemas.openxmlformats.org/officeDocument/2006/relationships/slide" Target="slides/slide42.xml"/><Relationship Id="rId152" Type="http://schemas.openxmlformats.org/officeDocument/2006/relationships/slide" Target="slides/slide112.xml"/><Relationship Id="rId173" Type="http://schemas.openxmlformats.org/officeDocument/2006/relationships/slide" Target="slides/slide133.xml"/><Relationship Id="rId19" Type="http://schemas.openxmlformats.org/officeDocument/2006/relationships/slideMaster" Target="slideMasters/slideMaster19.xml"/><Relationship Id="rId14" Type="http://schemas.openxmlformats.org/officeDocument/2006/relationships/slideMaster" Target="slideMasters/slideMaster14.xml"/><Relationship Id="rId30" Type="http://schemas.openxmlformats.org/officeDocument/2006/relationships/slideMaster" Target="slideMasters/slideMaster30.xml"/><Relationship Id="rId35" Type="http://schemas.openxmlformats.org/officeDocument/2006/relationships/slideMaster" Target="slideMasters/slideMaster35.xml"/><Relationship Id="rId56" Type="http://schemas.openxmlformats.org/officeDocument/2006/relationships/slide" Target="slides/slide16.xml"/><Relationship Id="rId77" Type="http://schemas.openxmlformats.org/officeDocument/2006/relationships/slide" Target="slides/slide37.xml"/><Relationship Id="rId100" Type="http://schemas.openxmlformats.org/officeDocument/2006/relationships/slide" Target="slides/slide60.xml"/><Relationship Id="rId105" Type="http://schemas.openxmlformats.org/officeDocument/2006/relationships/slide" Target="slides/slide65.xml"/><Relationship Id="rId126" Type="http://schemas.openxmlformats.org/officeDocument/2006/relationships/slide" Target="slides/slide86.xml"/><Relationship Id="rId147" Type="http://schemas.openxmlformats.org/officeDocument/2006/relationships/slide" Target="slides/slide107.xml"/><Relationship Id="rId168" Type="http://schemas.openxmlformats.org/officeDocument/2006/relationships/slide" Target="slides/slide128.xml"/><Relationship Id="rId8" Type="http://schemas.openxmlformats.org/officeDocument/2006/relationships/slideMaster" Target="slideMasters/slideMaster8.xml"/><Relationship Id="rId51" Type="http://schemas.openxmlformats.org/officeDocument/2006/relationships/slide" Target="slides/slide11.xml"/><Relationship Id="rId72" Type="http://schemas.openxmlformats.org/officeDocument/2006/relationships/slide" Target="slides/slide32.xml"/><Relationship Id="rId93" Type="http://schemas.openxmlformats.org/officeDocument/2006/relationships/slide" Target="slides/slide53.xml"/><Relationship Id="rId98" Type="http://schemas.openxmlformats.org/officeDocument/2006/relationships/slide" Target="slides/slide58.xml"/><Relationship Id="rId121" Type="http://schemas.openxmlformats.org/officeDocument/2006/relationships/slide" Target="slides/slide81.xml"/><Relationship Id="rId142" Type="http://schemas.openxmlformats.org/officeDocument/2006/relationships/slide" Target="slides/slide102.xml"/><Relationship Id="rId163" Type="http://schemas.openxmlformats.org/officeDocument/2006/relationships/slide" Target="slides/slide123.xml"/><Relationship Id="rId3" Type="http://schemas.openxmlformats.org/officeDocument/2006/relationships/slideMaster" Target="slideMasters/slideMaster3.xml"/><Relationship Id="rId25" Type="http://schemas.openxmlformats.org/officeDocument/2006/relationships/slideMaster" Target="slideMasters/slideMaster25.xml"/><Relationship Id="rId46" Type="http://schemas.openxmlformats.org/officeDocument/2006/relationships/slide" Target="slides/slide6.xml"/><Relationship Id="rId67" Type="http://schemas.openxmlformats.org/officeDocument/2006/relationships/slide" Target="slides/slide27.xml"/><Relationship Id="rId116" Type="http://schemas.openxmlformats.org/officeDocument/2006/relationships/slide" Target="slides/slide76.xml"/><Relationship Id="rId137" Type="http://schemas.openxmlformats.org/officeDocument/2006/relationships/slide" Target="slides/slide97.xml"/><Relationship Id="rId158" Type="http://schemas.openxmlformats.org/officeDocument/2006/relationships/slide" Target="slides/slide118.xml"/><Relationship Id="rId20" Type="http://schemas.openxmlformats.org/officeDocument/2006/relationships/slideMaster" Target="slideMasters/slideMaster20.xml"/><Relationship Id="rId41" Type="http://schemas.openxmlformats.org/officeDocument/2006/relationships/slide" Target="slides/slide1.xml"/><Relationship Id="rId62" Type="http://schemas.openxmlformats.org/officeDocument/2006/relationships/slide" Target="slides/slide22.xml"/><Relationship Id="rId83" Type="http://schemas.openxmlformats.org/officeDocument/2006/relationships/slide" Target="slides/slide43.xml"/><Relationship Id="rId88" Type="http://schemas.openxmlformats.org/officeDocument/2006/relationships/slide" Target="slides/slide48.xml"/><Relationship Id="rId111" Type="http://schemas.openxmlformats.org/officeDocument/2006/relationships/slide" Target="slides/slide71.xml"/><Relationship Id="rId132" Type="http://schemas.openxmlformats.org/officeDocument/2006/relationships/slide" Target="slides/slide92.xml"/><Relationship Id="rId153" Type="http://schemas.openxmlformats.org/officeDocument/2006/relationships/slide" Target="slides/slide113.xml"/><Relationship Id="rId174" Type="http://schemas.openxmlformats.org/officeDocument/2006/relationships/slide" Target="slides/slide134.xml"/><Relationship Id="rId179" Type="http://schemas.openxmlformats.org/officeDocument/2006/relationships/viewProps" Target="viewProps.xml"/><Relationship Id="rId15" Type="http://schemas.openxmlformats.org/officeDocument/2006/relationships/slideMaster" Target="slideMasters/slideMaster15.xml"/><Relationship Id="rId36" Type="http://schemas.openxmlformats.org/officeDocument/2006/relationships/slideMaster" Target="slideMasters/slideMaster36.xml"/><Relationship Id="rId57" Type="http://schemas.openxmlformats.org/officeDocument/2006/relationships/slide" Target="slides/slide17.xml"/><Relationship Id="rId106" Type="http://schemas.openxmlformats.org/officeDocument/2006/relationships/slide" Target="slides/slide66.xml"/><Relationship Id="rId127" Type="http://schemas.openxmlformats.org/officeDocument/2006/relationships/slide" Target="slides/slide87.xml"/><Relationship Id="rId10" Type="http://schemas.openxmlformats.org/officeDocument/2006/relationships/slideMaster" Target="slideMasters/slideMaster10.xml"/><Relationship Id="rId31" Type="http://schemas.openxmlformats.org/officeDocument/2006/relationships/slideMaster" Target="slideMasters/slideMaster31.xml"/><Relationship Id="rId52" Type="http://schemas.openxmlformats.org/officeDocument/2006/relationships/slide" Target="slides/slide12.xml"/><Relationship Id="rId73" Type="http://schemas.openxmlformats.org/officeDocument/2006/relationships/slide" Target="slides/slide33.xml"/><Relationship Id="rId78" Type="http://schemas.openxmlformats.org/officeDocument/2006/relationships/slide" Target="slides/slide38.xml"/><Relationship Id="rId94" Type="http://schemas.openxmlformats.org/officeDocument/2006/relationships/slide" Target="slides/slide54.xml"/><Relationship Id="rId99" Type="http://schemas.openxmlformats.org/officeDocument/2006/relationships/slide" Target="slides/slide59.xml"/><Relationship Id="rId101" Type="http://schemas.openxmlformats.org/officeDocument/2006/relationships/slide" Target="slides/slide61.xml"/><Relationship Id="rId122" Type="http://schemas.openxmlformats.org/officeDocument/2006/relationships/slide" Target="slides/slide82.xml"/><Relationship Id="rId143" Type="http://schemas.openxmlformats.org/officeDocument/2006/relationships/slide" Target="slides/slide103.xml"/><Relationship Id="rId148" Type="http://schemas.openxmlformats.org/officeDocument/2006/relationships/slide" Target="slides/slide108.xml"/><Relationship Id="rId164" Type="http://schemas.openxmlformats.org/officeDocument/2006/relationships/slide" Target="slides/slide124.xml"/><Relationship Id="rId169" Type="http://schemas.openxmlformats.org/officeDocument/2006/relationships/slide" Target="slides/slide129.xml"/><Relationship Id="rId4" Type="http://schemas.openxmlformats.org/officeDocument/2006/relationships/slideMaster" Target="slideMasters/slideMaster4.xml"/><Relationship Id="rId9" Type="http://schemas.openxmlformats.org/officeDocument/2006/relationships/slideMaster" Target="slideMasters/slideMaster9.xml"/><Relationship Id="rId180" Type="http://schemas.openxmlformats.org/officeDocument/2006/relationships/theme" Target="theme/theme1.xml"/><Relationship Id="rId26" Type="http://schemas.openxmlformats.org/officeDocument/2006/relationships/slideMaster" Target="slideMasters/slideMaster26.xml"/><Relationship Id="rId47" Type="http://schemas.openxmlformats.org/officeDocument/2006/relationships/slide" Target="slides/slide7.xml"/><Relationship Id="rId68" Type="http://schemas.openxmlformats.org/officeDocument/2006/relationships/slide" Target="slides/slide28.xml"/><Relationship Id="rId89" Type="http://schemas.openxmlformats.org/officeDocument/2006/relationships/slide" Target="slides/slide49.xml"/><Relationship Id="rId112" Type="http://schemas.openxmlformats.org/officeDocument/2006/relationships/slide" Target="slides/slide72.xml"/><Relationship Id="rId133" Type="http://schemas.openxmlformats.org/officeDocument/2006/relationships/slide" Target="slides/slide93.xml"/><Relationship Id="rId154" Type="http://schemas.openxmlformats.org/officeDocument/2006/relationships/slide" Target="slides/slide114.xml"/><Relationship Id="rId175" Type="http://schemas.openxmlformats.org/officeDocument/2006/relationships/slide" Target="slides/slide135.xml"/><Relationship Id="rId16" Type="http://schemas.openxmlformats.org/officeDocument/2006/relationships/slideMaster" Target="slideMasters/slideMaster16.xml"/><Relationship Id="rId37" Type="http://schemas.openxmlformats.org/officeDocument/2006/relationships/slideMaster" Target="slideMasters/slideMaster37.xml"/><Relationship Id="rId58" Type="http://schemas.openxmlformats.org/officeDocument/2006/relationships/slide" Target="slides/slide18.xml"/><Relationship Id="rId79" Type="http://schemas.openxmlformats.org/officeDocument/2006/relationships/slide" Target="slides/slide39.xml"/><Relationship Id="rId102" Type="http://schemas.openxmlformats.org/officeDocument/2006/relationships/slide" Target="slides/slide62.xml"/><Relationship Id="rId123" Type="http://schemas.openxmlformats.org/officeDocument/2006/relationships/slide" Target="slides/slide83.xml"/><Relationship Id="rId144" Type="http://schemas.openxmlformats.org/officeDocument/2006/relationships/slide" Target="slides/slide104.xml"/><Relationship Id="rId90" Type="http://schemas.openxmlformats.org/officeDocument/2006/relationships/slide" Target="slides/slide50.xml"/><Relationship Id="rId165" Type="http://schemas.openxmlformats.org/officeDocument/2006/relationships/slide" Target="slides/slide125.xml"/><Relationship Id="rId27" Type="http://schemas.openxmlformats.org/officeDocument/2006/relationships/slideMaster" Target="slideMasters/slideMaster27.xml"/><Relationship Id="rId48" Type="http://schemas.openxmlformats.org/officeDocument/2006/relationships/slide" Target="slides/slide8.xml"/><Relationship Id="rId69" Type="http://schemas.openxmlformats.org/officeDocument/2006/relationships/slide" Target="slides/slide29.xml"/><Relationship Id="rId113" Type="http://schemas.openxmlformats.org/officeDocument/2006/relationships/slide" Target="slides/slide73.xml"/><Relationship Id="rId134" Type="http://schemas.openxmlformats.org/officeDocument/2006/relationships/slide" Target="slides/slide94.xml"/><Relationship Id="rId80" Type="http://schemas.openxmlformats.org/officeDocument/2006/relationships/slide" Target="slides/slide40.xml"/><Relationship Id="rId155" Type="http://schemas.openxmlformats.org/officeDocument/2006/relationships/slide" Target="slides/slide115.xml"/><Relationship Id="rId176" Type="http://schemas.openxmlformats.org/officeDocument/2006/relationships/notesMaster" Target="notesMasters/notesMaster1.xml"/><Relationship Id="rId17" Type="http://schemas.openxmlformats.org/officeDocument/2006/relationships/slideMaster" Target="slideMasters/slideMaster17.xml"/><Relationship Id="rId38" Type="http://schemas.openxmlformats.org/officeDocument/2006/relationships/slideMaster" Target="slideMasters/slideMaster38.xml"/><Relationship Id="rId59" Type="http://schemas.openxmlformats.org/officeDocument/2006/relationships/slide" Target="slides/slide19.xml"/><Relationship Id="rId103" Type="http://schemas.openxmlformats.org/officeDocument/2006/relationships/slide" Target="slides/slide63.xml"/><Relationship Id="rId124" Type="http://schemas.openxmlformats.org/officeDocument/2006/relationships/slide" Target="slides/slide84.xml"/><Relationship Id="rId70" Type="http://schemas.openxmlformats.org/officeDocument/2006/relationships/slide" Target="slides/slide30.xml"/><Relationship Id="rId91" Type="http://schemas.openxmlformats.org/officeDocument/2006/relationships/slide" Target="slides/slide51.xml"/><Relationship Id="rId145" Type="http://schemas.openxmlformats.org/officeDocument/2006/relationships/slide" Target="slides/slide105.xml"/><Relationship Id="rId166" Type="http://schemas.openxmlformats.org/officeDocument/2006/relationships/slide" Target="slides/slide126.xml"/><Relationship Id="rId1" Type="http://schemas.openxmlformats.org/officeDocument/2006/relationships/slideMaster" Target="slideMasters/slideMaster1.xml"/><Relationship Id="rId28" Type="http://schemas.openxmlformats.org/officeDocument/2006/relationships/slideMaster" Target="slideMasters/slideMaster28.xml"/><Relationship Id="rId49" Type="http://schemas.openxmlformats.org/officeDocument/2006/relationships/slide" Target="slides/slide9.xml"/><Relationship Id="rId114" Type="http://schemas.openxmlformats.org/officeDocument/2006/relationships/slide" Target="slides/slide74.xml"/></Relationships>
</file>

<file path=ppt/charts/_rels/chart1.xml.rels><?xml version="1.0" encoding="UTF-8" standalone="yes"?>
<Relationships xmlns="http://schemas.openxmlformats.org/package/2006/relationships"><Relationship Id="rId3" Type="http://schemas.openxmlformats.org/officeDocument/2006/relationships/oleObject" Target="file:////C:\Users\ALSERCS\Desktop\GateKeeper%2029-9-2015\Second_Submission_to_Bioinformatics_Jan2017\mrfast_with_GateKeeper.xlsx" TargetMode="External"/><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2" Type="http://schemas.openxmlformats.org/officeDocument/2006/relationships/package" Target="../embeddings/Microsoft_Excel_Worksheet6.xlsx"/><Relationship Id="rId1" Type="http://schemas.openxmlformats.org/officeDocument/2006/relationships/themeOverride" Target="../theme/themeOverride5.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Saugata\Documents\Postdoc\Papers\Drafts\2017ISMB-GRIM\executiontime.csv"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Users\Saugata\Documents\Postdoc\Papers\Drafts\2017ISMB-GRIM\plots\EvalPlots.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6.xml.rels><?xml version="1.0" encoding="UTF-8" standalone="yes"?>
<Relationships xmlns="http://schemas.openxmlformats.org/package/2006/relationships"><Relationship Id="rId2" Type="http://schemas.openxmlformats.org/officeDocument/2006/relationships/package" Target="../embeddings/Microsoft_Excel_Worksheet2.xlsx"/><Relationship Id="rId1" Type="http://schemas.openxmlformats.org/officeDocument/2006/relationships/themeOverride" Target="../theme/themeOverride1.xml"/></Relationships>
</file>

<file path=ppt/charts/_rels/chart7.xml.rels><?xml version="1.0" encoding="UTF-8" standalone="yes"?>
<Relationships xmlns="http://schemas.openxmlformats.org/package/2006/relationships"><Relationship Id="rId2" Type="http://schemas.openxmlformats.org/officeDocument/2006/relationships/package" Target="../embeddings/Microsoft_Excel_Worksheet3.xlsx"/><Relationship Id="rId1" Type="http://schemas.openxmlformats.org/officeDocument/2006/relationships/themeOverride" Target="../theme/themeOverride2.xml"/></Relationships>
</file>

<file path=ppt/charts/_rels/chart8.xml.rels><?xml version="1.0" encoding="UTF-8" standalone="yes"?>
<Relationships xmlns="http://schemas.openxmlformats.org/package/2006/relationships"><Relationship Id="rId2" Type="http://schemas.openxmlformats.org/officeDocument/2006/relationships/package" Target="../embeddings/Microsoft_Excel_Worksheet4.xlsx"/><Relationship Id="rId1" Type="http://schemas.openxmlformats.org/officeDocument/2006/relationships/themeOverride" Target="../theme/themeOverride3.xml"/></Relationships>
</file>

<file path=ppt/charts/_rels/chart9.xml.rels><?xml version="1.0" encoding="UTF-8" standalone="yes"?>
<Relationships xmlns="http://schemas.openxmlformats.org/package/2006/relationships"><Relationship Id="rId2" Type="http://schemas.openxmlformats.org/officeDocument/2006/relationships/package" Target="../embeddings/Microsoft_Excel_Worksheet5.xlsx"/><Relationship Id="rId1" Type="http://schemas.openxmlformats.org/officeDocument/2006/relationships/themeOverride" Target="../theme/themeOverrid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Sheet1!$G$10</c:f>
              <c:strCache>
                <c:ptCount val="1"/>
                <c:pt idx="0">
                  <c:v>Time (sec)</c:v>
                </c:pt>
              </c:strCache>
            </c:strRef>
          </c:tx>
          <c:explosion val="9"/>
          <c:dPt>
            <c:idx val="0"/>
            <c:bubble3D val="0"/>
            <c:explosion val="18"/>
            <c:spPr>
              <a:gradFill rotWithShape="1">
                <a:gsLst>
                  <a:gs pos="0">
                    <a:schemeClr val="accent1">
                      <a:shade val="51000"/>
                      <a:satMod val="130000"/>
                    </a:schemeClr>
                  </a:gs>
                  <a:gs pos="80000">
                    <a:schemeClr val="accent1">
                      <a:shade val="93000"/>
                      <a:satMod val="130000"/>
                    </a:schemeClr>
                  </a:gs>
                  <a:gs pos="100000">
                    <a:schemeClr val="accent1">
                      <a:shade val="94000"/>
                      <a:satMod val="135000"/>
                    </a:schemeClr>
                  </a:gs>
                </a:gsLst>
                <a:lin ang="16200000" scaled="0"/>
              </a:gradFill>
              <a:ln>
                <a:noFill/>
              </a:ln>
              <a:effectLst>
                <a:outerShdw blurRad="40000" dist="23000" dir="5400000" rotWithShape="0">
                  <a:srgbClr val="000000">
                    <a:alpha val="35000"/>
                  </a:srgbClr>
                </a:outerShdw>
              </a:effectLst>
            </c:spPr>
            <c:extLst>
              <c:ext xmlns:c16="http://schemas.microsoft.com/office/drawing/2014/chart" uri="{C3380CC4-5D6E-409C-BE32-E72D297353CC}">
                <c16:uniqueId val="{00000001-79D6-8947-9815-7E66E0D801FD}"/>
              </c:ext>
            </c:extLst>
          </c:dPt>
          <c:dPt>
            <c:idx val="1"/>
            <c:bubble3D val="0"/>
            <c:spPr>
              <a:gradFill rotWithShape="1">
                <a:gsLst>
                  <a:gs pos="0">
                    <a:schemeClr val="accent2">
                      <a:shade val="51000"/>
                      <a:satMod val="130000"/>
                    </a:schemeClr>
                  </a:gs>
                  <a:gs pos="80000">
                    <a:schemeClr val="accent2">
                      <a:shade val="93000"/>
                      <a:satMod val="130000"/>
                    </a:schemeClr>
                  </a:gs>
                  <a:gs pos="100000">
                    <a:schemeClr val="accent2">
                      <a:shade val="94000"/>
                      <a:satMod val="135000"/>
                    </a:schemeClr>
                  </a:gs>
                </a:gsLst>
                <a:lin ang="16200000" scaled="0"/>
              </a:gradFill>
              <a:ln>
                <a:noFill/>
              </a:ln>
              <a:effectLst>
                <a:outerShdw blurRad="40000" dist="23000" dir="5400000" rotWithShape="0">
                  <a:srgbClr val="000000">
                    <a:alpha val="35000"/>
                  </a:srgbClr>
                </a:outerShdw>
              </a:effectLst>
            </c:spPr>
            <c:extLst>
              <c:ext xmlns:c16="http://schemas.microsoft.com/office/drawing/2014/chart" uri="{C3380CC4-5D6E-409C-BE32-E72D297353CC}">
                <c16:uniqueId val="{00000003-79D6-8947-9815-7E66E0D801FD}"/>
              </c:ext>
            </c:extLst>
          </c:dPt>
          <c:dPt>
            <c:idx val="2"/>
            <c:bubble3D val="0"/>
            <c:spPr>
              <a:gradFill rotWithShape="1">
                <a:gsLst>
                  <a:gs pos="0">
                    <a:schemeClr val="accent3">
                      <a:shade val="51000"/>
                      <a:satMod val="130000"/>
                    </a:schemeClr>
                  </a:gs>
                  <a:gs pos="80000">
                    <a:schemeClr val="accent3">
                      <a:shade val="93000"/>
                      <a:satMod val="130000"/>
                    </a:schemeClr>
                  </a:gs>
                  <a:gs pos="100000">
                    <a:schemeClr val="accent3">
                      <a:shade val="94000"/>
                      <a:satMod val="135000"/>
                    </a:schemeClr>
                  </a:gs>
                </a:gsLst>
                <a:lin ang="16200000" scaled="0"/>
              </a:gradFill>
              <a:ln>
                <a:noFill/>
              </a:ln>
              <a:effectLst>
                <a:outerShdw blurRad="40000" dist="23000" dir="5400000" rotWithShape="0">
                  <a:srgbClr val="000000">
                    <a:alpha val="35000"/>
                  </a:srgbClr>
                </a:outerShdw>
              </a:effectLst>
            </c:spPr>
            <c:extLst>
              <c:ext xmlns:c16="http://schemas.microsoft.com/office/drawing/2014/chart" uri="{C3380CC4-5D6E-409C-BE32-E72D297353CC}">
                <c16:uniqueId val="{00000005-79D6-8947-9815-7E66E0D801FD}"/>
              </c:ext>
            </c:extLst>
          </c:dPt>
          <c:dLbls>
            <c:dLbl>
              <c:idx val="0"/>
              <c:layout>
                <c:manualLayout>
                  <c:x val="0.24651926105454391"/>
                  <c:y val="-1.445507159528165E-2"/>
                </c:manualLayout>
              </c:layout>
              <c:showLegendKey val="0"/>
              <c:showVal val="0"/>
              <c:showCatName val="1"/>
              <c:showSerName val="0"/>
              <c:showPercent val="1"/>
              <c:showBubbleSize val="0"/>
              <c:extLst>
                <c:ext xmlns:c15="http://schemas.microsoft.com/office/drawing/2012/chart" uri="{CE6537A1-D6FC-4f65-9D91-7224C49458BB}">
                  <c15:layout>
                    <c:manualLayout>
                      <c:w val="0.33105479002624666"/>
                      <c:h val="0.27180553156225196"/>
                    </c:manualLayout>
                  </c15:layout>
                </c:ext>
                <c:ext xmlns:c16="http://schemas.microsoft.com/office/drawing/2014/chart" uri="{C3380CC4-5D6E-409C-BE32-E72D297353CC}">
                  <c16:uniqueId val="{00000001-79D6-8947-9815-7E66E0D801FD}"/>
                </c:ext>
              </c:extLst>
            </c:dLbl>
            <c:dLbl>
              <c:idx val="1"/>
              <c:layout>
                <c:manualLayout>
                  <c:x val="3.4744676597371467E-2"/>
                  <c:y val="-1.593116874924743E-2"/>
                </c:manualLayout>
              </c:layout>
              <c:tx>
                <c:rich>
                  <a:bodyPr rot="0" spcFirstLastPara="1" vertOverflow="ellipsis" vert="horz" wrap="square" lIns="38100" tIns="19050" rIns="38100" bIns="19050" anchor="ctr" anchorCtr="1">
                    <a:spAutoFit/>
                  </a:bodyPr>
                  <a:lstStyle/>
                  <a:p>
                    <a:pPr>
                      <a:defRPr sz="2000" b="0" i="0" u="none" strike="noStrike" kern="1200" baseline="0">
                        <a:solidFill>
                          <a:schemeClr val="bg1"/>
                        </a:solidFill>
                        <a:latin typeface="+mn-lt"/>
                        <a:ea typeface="+mn-ea"/>
                        <a:cs typeface="+mn-cs"/>
                      </a:defRPr>
                    </a:pPr>
                    <a:r>
                      <a:rPr lang="en-US" b="1" dirty="0">
                        <a:solidFill>
                          <a:schemeClr val="bg1"/>
                        </a:solidFill>
                        <a:effectLst/>
                      </a:rPr>
                      <a:t>Read Verification
</a:t>
                    </a:r>
                    <a:fld id="{ACE13563-F57D-4797-B37A-2A9786FDDB9F}" type="PERCENTAGE">
                      <a:rPr lang="en-US" b="1">
                        <a:solidFill>
                          <a:schemeClr val="bg1"/>
                        </a:solidFill>
                        <a:effectLst/>
                      </a:rPr>
                      <a:pPr>
                        <a:defRPr>
                          <a:solidFill>
                            <a:schemeClr val="bg1"/>
                          </a:solidFill>
                        </a:defRPr>
                      </a:pPr>
                      <a:t>[PERCENTAGE]</a:t>
                    </a:fld>
                    <a:endParaRPr lang="en-US" b="1" dirty="0">
                      <a:solidFill>
                        <a:schemeClr val="bg1"/>
                      </a:solidFill>
                      <a:effectLst/>
                    </a:endParaRPr>
                  </a:p>
                </c:rich>
              </c:tx>
              <c:spPr>
                <a:noFill/>
                <a:ln>
                  <a:noFill/>
                </a:ln>
                <a:effectLst/>
              </c:spPr>
              <c:txPr>
                <a:bodyPr rot="0" spcFirstLastPara="1" vertOverflow="ellipsis" vert="horz" wrap="square" lIns="38100" tIns="19050" rIns="38100" bIns="19050" anchor="ctr" anchorCtr="1">
                  <a:spAutoFit/>
                </a:bodyPr>
                <a:lstStyle/>
                <a:p>
                  <a:pPr>
                    <a:defRPr sz="2000" b="0" i="0" u="none" strike="noStrike" kern="1200" baseline="0">
                      <a:solidFill>
                        <a:schemeClr val="bg1"/>
                      </a:solidFill>
                      <a:latin typeface="+mn-lt"/>
                      <a:ea typeface="+mn-ea"/>
                      <a:cs typeface="+mn-cs"/>
                    </a:defRPr>
                  </a:pPr>
                  <a:endParaRPr lang="en-US"/>
                </a:p>
              </c:txPr>
              <c:showLegendKey val="0"/>
              <c:showVal val="0"/>
              <c:showCatName val="1"/>
              <c:showSerName val="0"/>
              <c:showPercent val="1"/>
              <c:showBubbleSize val="0"/>
              <c:extLst>
                <c:ext xmlns:c15="http://schemas.microsoft.com/office/drawing/2012/chart" uri="{CE6537A1-D6FC-4f65-9D91-7224C49458BB}">
                  <c15:layout>
                    <c:manualLayout>
                      <c:w val="0.38836459038472998"/>
                      <c:h val="0.22658673723929512"/>
                    </c:manualLayout>
                  </c15:layout>
                  <c15:dlblFieldTable/>
                  <c15:showDataLabelsRange val="0"/>
                </c:ext>
                <c:ext xmlns:c16="http://schemas.microsoft.com/office/drawing/2014/chart" uri="{C3380CC4-5D6E-409C-BE32-E72D297353CC}">
                  <c16:uniqueId val="{00000003-79D6-8947-9815-7E66E0D801FD}"/>
                </c:ext>
              </c:extLst>
            </c:dLbl>
            <c:dLbl>
              <c:idx val="2"/>
              <c:layout>
                <c:manualLayout>
                  <c:x val="-0.18850453686134078"/>
                  <c:y val="-4.8881807572985901E-2"/>
                </c:manualLayout>
              </c:layout>
              <c:showLegendKey val="0"/>
              <c:showVal val="0"/>
              <c:showCatName val="1"/>
              <c:showSerName val="0"/>
              <c:showPercent val="1"/>
              <c:showBubbleSize val="0"/>
              <c:extLst>
                <c:ext xmlns:c15="http://schemas.microsoft.com/office/drawing/2012/chart" uri="{CE6537A1-D6FC-4f65-9D91-7224C49458BB}">
                  <c15:layout>
                    <c:manualLayout>
                      <c:w val="0.2193055555555555"/>
                      <c:h val="0.250508240760909"/>
                    </c:manualLayout>
                  </c15:layout>
                </c:ext>
                <c:ext xmlns:c16="http://schemas.microsoft.com/office/drawing/2014/chart" uri="{C3380CC4-5D6E-409C-BE32-E72D297353CC}">
                  <c16:uniqueId val="{00000005-79D6-8947-9815-7E66E0D801FD}"/>
                </c:ext>
              </c:extLst>
            </c:dLbl>
            <c:spPr>
              <a:noFill/>
              <a:ln>
                <a:noFill/>
              </a:ln>
              <a:effectLst/>
            </c:spPr>
            <c:txPr>
              <a:bodyPr rot="0" spcFirstLastPara="1" vertOverflow="ellipsis" vert="horz" wrap="square" lIns="38100" tIns="19050" rIns="38100" bIns="19050" anchor="ctr" anchorCtr="1">
                <a:spAutoFit/>
              </a:bodyPr>
              <a:lstStyle/>
              <a:p>
                <a:pPr>
                  <a:defRPr sz="2000" b="0" i="0" u="none" strike="noStrike" kern="1200" baseline="0">
                    <a:solidFill>
                      <a:sysClr val="windowText" lastClr="000000"/>
                    </a:solidFill>
                    <a:latin typeface="+mn-lt"/>
                    <a:ea typeface="+mn-ea"/>
                    <a:cs typeface="+mn-cs"/>
                  </a:defRPr>
                </a:pPr>
                <a:endParaRPr lang="en-US"/>
              </a:p>
            </c:txPr>
            <c:showLegendKey val="0"/>
            <c:showVal val="0"/>
            <c:showCatName val="1"/>
            <c:showSerName val="0"/>
            <c:showPercent val="1"/>
            <c:showBubbleSize val="0"/>
            <c:showLeaderLines val="1"/>
            <c:leaderLines>
              <c:spPr>
                <a:ln w="9525">
                  <a:solidFill>
                    <a:schemeClr val="tx1"/>
                  </a:solidFill>
                </a:ln>
                <a:effectLst/>
              </c:spPr>
            </c:leaderLines>
            <c:extLst>
              <c:ext xmlns:c15="http://schemas.microsoft.com/office/drawing/2012/chart" uri="{CE6537A1-D6FC-4f65-9D91-7224C49458BB}"/>
            </c:extLst>
          </c:dLbls>
          <c:cat>
            <c:strRef>
              <c:f>Sheet1!$F$11:$F$13</c:f>
              <c:strCache>
                <c:ptCount val="3"/>
                <c:pt idx="0">
                  <c:v>candidate alignment locations (CAL)</c:v>
                </c:pt>
                <c:pt idx="1">
                  <c:v>SIMD banded Levenshtein edit distance</c:v>
                </c:pt>
                <c:pt idx="2">
                  <c:v>SAM printing</c:v>
                </c:pt>
              </c:strCache>
            </c:strRef>
          </c:cat>
          <c:val>
            <c:numRef>
              <c:f>Sheet1!$G$11:$G$13</c:f>
              <c:numCache>
                <c:formatCode>_(* #,##0.00_);_(* \(#,##0.00\);_(* "-"??_);_(@_)</c:formatCode>
                <c:ptCount val="3"/>
                <c:pt idx="0">
                  <c:v>3738.88</c:v>
                </c:pt>
                <c:pt idx="1">
                  <c:v>81368.094525727502</c:v>
                </c:pt>
                <c:pt idx="2">
                  <c:v>2269.8754742724996</c:v>
                </c:pt>
              </c:numCache>
            </c:numRef>
          </c:val>
          <c:extLst>
            <c:ext xmlns:c16="http://schemas.microsoft.com/office/drawing/2014/chart" uri="{C3380CC4-5D6E-409C-BE32-E72D297353CC}">
              <c16:uniqueId val="{00000006-79D6-8947-9815-7E66E0D801FD}"/>
            </c:ext>
          </c:extLst>
        </c:ser>
        <c:dLbls>
          <c:showLegendKey val="0"/>
          <c:showVal val="0"/>
          <c:showCatName val="1"/>
          <c:showSerName val="0"/>
          <c:showPercent val="1"/>
          <c:showBubbleSize val="0"/>
          <c:showLeaderLines val="1"/>
        </c:dLbls>
        <c:firstSliceAng val="0"/>
        <c:holeSize val="50"/>
      </c:doughnutChart>
      <c:spPr>
        <a:noFill/>
        <a:ln>
          <a:noFill/>
        </a:ln>
        <a:effectLst/>
      </c:spPr>
    </c:plotArea>
    <c:plotVisOnly val="1"/>
    <c:dispBlanksAs val="gap"/>
    <c:showDLblsOverMax val="0"/>
  </c:chart>
  <c:spPr>
    <a:noFill/>
    <a:ln>
      <a:noFill/>
    </a:ln>
    <a:effectLst/>
  </c:spPr>
  <c:txPr>
    <a:bodyPr/>
    <a:lstStyle/>
    <a:p>
      <a:pPr>
        <a:defRPr sz="2000">
          <a:solidFill>
            <a:sysClr val="windowText" lastClr="000000"/>
          </a:solidFill>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barChart>
        <c:barDir val="col"/>
        <c:grouping val="stacked"/>
        <c:varyColors val="0"/>
        <c:ser>
          <c:idx val="0"/>
          <c:order val="0"/>
          <c:tx>
            <c:strRef>
              <c:f>Sheet1!$B$1</c:f>
              <c:strCache>
                <c:ptCount val="1"/>
                <c:pt idx="0">
                  <c:v>Memory Layers</c:v>
                </c:pt>
              </c:strCache>
            </c:strRef>
          </c:tx>
          <c:spPr>
            <a:solidFill>
              <a:schemeClr val="accent1">
                <a:shade val="65000"/>
              </a:schemeClr>
            </a:solidFill>
            <a:ln>
              <a:solidFill>
                <a:schemeClr val="accent1">
                  <a:lumMod val="50000"/>
                </a:schemeClr>
              </a:solidFill>
            </a:ln>
            <a:effectLst/>
          </c:spPr>
          <c:invertIfNegative val="0"/>
          <c:cat>
            <c:strRef>
              <c:f>Sheet1!$A$2:$A$3</c:f>
              <c:strCache>
                <c:ptCount val="2"/>
                <c:pt idx="0">
                  <c:v>HMC-OoO</c:v>
                </c:pt>
                <c:pt idx="1">
                  <c:v>Tesseract with Prefetching</c:v>
                </c:pt>
              </c:strCache>
            </c:strRef>
          </c:cat>
          <c:val>
            <c:numRef>
              <c:f>Sheet1!$B$2:$B$3</c:f>
              <c:numCache>
                <c:formatCode>General</c:formatCode>
                <c:ptCount val="2"/>
                <c:pt idx="0">
                  <c:v>6.3750664600000007E-2</c:v>
                </c:pt>
                <c:pt idx="1">
                  <c:v>2.4336080491188499E-2</c:v>
                </c:pt>
              </c:numCache>
            </c:numRef>
          </c:val>
          <c:extLst>
            <c:ext xmlns:c16="http://schemas.microsoft.com/office/drawing/2014/chart" uri="{C3380CC4-5D6E-409C-BE32-E72D297353CC}">
              <c16:uniqueId val="{00000000-5DF4-1A4A-A35C-9A3D3795F0E9}"/>
            </c:ext>
          </c:extLst>
        </c:ser>
        <c:ser>
          <c:idx val="1"/>
          <c:order val="1"/>
          <c:tx>
            <c:strRef>
              <c:f>Sheet1!$C$1</c:f>
              <c:strCache>
                <c:ptCount val="1"/>
                <c:pt idx="0">
                  <c:v>Logic Layers</c:v>
                </c:pt>
              </c:strCache>
            </c:strRef>
          </c:tx>
          <c:spPr>
            <a:solidFill>
              <a:schemeClr val="accent1"/>
            </a:solidFill>
            <a:ln>
              <a:solidFill>
                <a:schemeClr val="accent1">
                  <a:lumMod val="50000"/>
                </a:schemeClr>
              </a:solidFill>
            </a:ln>
            <a:effectLst/>
          </c:spPr>
          <c:invertIfNegative val="0"/>
          <c:cat>
            <c:strRef>
              <c:f>Sheet1!$A$2:$A$3</c:f>
              <c:strCache>
                <c:ptCount val="2"/>
                <c:pt idx="0">
                  <c:v>HMC-OoO</c:v>
                </c:pt>
                <c:pt idx="1">
                  <c:v>Tesseract with Prefetching</c:v>
                </c:pt>
              </c:strCache>
            </c:strRef>
          </c:cat>
          <c:val>
            <c:numRef>
              <c:f>Sheet1!$C$2:$C$3</c:f>
              <c:numCache>
                <c:formatCode>General</c:formatCode>
                <c:ptCount val="2"/>
                <c:pt idx="0">
                  <c:v>0.93624933539999999</c:v>
                </c:pt>
                <c:pt idx="1">
                  <c:v>8.9919873647840196E-2</c:v>
                </c:pt>
              </c:numCache>
            </c:numRef>
          </c:val>
          <c:extLst>
            <c:ext xmlns:c16="http://schemas.microsoft.com/office/drawing/2014/chart" uri="{C3380CC4-5D6E-409C-BE32-E72D297353CC}">
              <c16:uniqueId val="{00000001-5DF4-1A4A-A35C-9A3D3795F0E9}"/>
            </c:ext>
          </c:extLst>
        </c:ser>
        <c:ser>
          <c:idx val="2"/>
          <c:order val="2"/>
          <c:tx>
            <c:strRef>
              <c:f>Sheet1!$D$1</c:f>
              <c:strCache>
                <c:ptCount val="1"/>
                <c:pt idx="0">
                  <c:v>Cores</c:v>
                </c:pt>
              </c:strCache>
            </c:strRef>
          </c:tx>
          <c:spPr>
            <a:solidFill>
              <a:schemeClr val="accent1">
                <a:tint val="65000"/>
              </a:schemeClr>
            </a:solidFill>
            <a:ln>
              <a:solidFill>
                <a:schemeClr val="accent1">
                  <a:lumMod val="50000"/>
                </a:schemeClr>
              </a:solidFill>
            </a:ln>
            <a:effectLst/>
          </c:spPr>
          <c:invertIfNegative val="0"/>
          <c:cat>
            <c:strRef>
              <c:f>Sheet1!$A$2:$A$3</c:f>
              <c:strCache>
                <c:ptCount val="2"/>
                <c:pt idx="0">
                  <c:v>HMC-OoO</c:v>
                </c:pt>
                <c:pt idx="1">
                  <c:v>Tesseract with Prefetching</c:v>
                </c:pt>
              </c:strCache>
            </c:strRef>
          </c:cat>
          <c:val>
            <c:numRef>
              <c:f>Sheet1!$D$2:$D$3</c:f>
              <c:numCache>
                <c:formatCode>General</c:formatCode>
                <c:ptCount val="2"/>
                <c:pt idx="0">
                  <c:v>0</c:v>
                </c:pt>
                <c:pt idx="1">
                  <c:v>2.0218882855307301E-2</c:v>
                </c:pt>
              </c:numCache>
            </c:numRef>
          </c:val>
          <c:extLst>
            <c:ext xmlns:c16="http://schemas.microsoft.com/office/drawing/2014/chart" uri="{C3380CC4-5D6E-409C-BE32-E72D297353CC}">
              <c16:uniqueId val="{00000002-5DF4-1A4A-A35C-9A3D3795F0E9}"/>
            </c:ext>
          </c:extLst>
        </c:ser>
        <c:dLbls>
          <c:showLegendKey val="0"/>
          <c:showVal val="0"/>
          <c:showCatName val="0"/>
          <c:showSerName val="0"/>
          <c:showPercent val="0"/>
          <c:showBubbleSize val="0"/>
        </c:dLbls>
        <c:gapWidth val="80"/>
        <c:overlap val="100"/>
        <c:axId val="-1506018976"/>
        <c:axId val="-1506014208"/>
      </c:barChart>
      <c:catAx>
        <c:axId val="-15060189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0" i="0" u="none" strike="noStrike" kern="1200" baseline="0">
                <a:solidFill>
                  <a:schemeClr val="tx1"/>
                </a:solidFill>
                <a:latin typeface="+mn-lt"/>
                <a:ea typeface="+mn-ea"/>
                <a:cs typeface="+mn-cs"/>
              </a:defRPr>
            </a:pPr>
            <a:endParaRPr lang="en-US"/>
          </a:p>
        </c:txPr>
        <c:crossAx val="-1506014208"/>
        <c:crosses val="autoZero"/>
        <c:auto val="1"/>
        <c:lblAlgn val="ctr"/>
        <c:lblOffset val="100"/>
        <c:noMultiLvlLbl val="0"/>
      </c:catAx>
      <c:valAx>
        <c:axId val="-150601420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000" b="0" i="0" u="none" strike="noStrike" kern="1200" baseline="0">
                <a:solidFill>
                  <a:schemeClr val="tx1"/>
                </a:solidFill>
                <a:latin typeface="+mn-lt"/>
                <a:ea typeface="+mn-ea"/>
                <a:cs typeface="+mn-cs"/>
              </a:defRPr>
            </a:pPr>
            <a:endParaRPr lang="en-US"/>
          </a:p>
        </c:txPr>
        <c:crossAx val="-1506018976"/>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2000" b="0" i="0" u="none" strike="noStrike" kern="1200" baseline="0">
              <a:solidFill>
                <a:schemeClr val="tx1"/>
              </a:solidFill>
              <a:latin typeface="+mn-lt"/>
              <a:ea typeface="+mn-ea"/>
              <a:cs typeface="+mn-cs"/>
            </a:defRPr>
          </a:pPr>
          <a:endParaRPr lang="en-US"/>
        </a:p>
      </c:txPr>
    </c:legend>
    <c:plotVisOnly val="1"/>
    <c:dispBlanksAs val="gap"/>
    <c:showDLblsOverMax val="0"/>
  </c:chart>
  <c:spPr>
    <a:noFill/>
    <a:ln>
      <a:noFill/>
    </a:ln>
    <a:effectLst/>
  </c:spPr>
  <c:txPr>
    <a:bodyPr/>
    <a:lstStyle/>
    <a:p>
      <a:pPr>
        <a:defRPr sz="2000">
          <a:solidFill>
            <a:schemeClr val="tx1"/>
          </a:solidFill>
        </a:defRPr>
      </a:pPr>
      <a:endParaRPr lang="en-US"/>
    </a:p>
  </c:txPr>
  <c:externalData r:id="rId2">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15874021910178199"/>
          <c:y val="3.2518014531967801E-2"/>
          <c:w val="0.61148171648865601"/>
          <c:h val="0.60114842185751804"/>
        </c:manualLayout>
      </c:layout>
      <c:barChart>
        <c:barDir val="bar"/>
        <c:grouping val="stacked"/>
        <c:varyColors val="0"/>
        <c:ser>
          <c:idx val="0"/>
          <c:order val="0"/>
          <c:tx>
            <c:strRef>
              <c:f>Sheet1!$B$1</c:f>
              <c:strCache>
                <c:ptCount val="1"/>
                <c:pt idx="0">
                  <c:v>Verification</c:v>
                </c:pt>
              </c:strCache>
            </c:strRef>
          </c:tx>
          <c:spPr>
            <a:gradFill rotWithShape="1">
              <a:gsLst>
                <a:gs pos="0">
                  <a:schemeClr val="accent1">
                    <a:shade val="51000"/>
                    <a:satMod val="130000"/>
                  </a:schemeClr>
                </a:gs>
                <a:gs pos="80000">
                  <a:schemeClr val="accent1">
                    <a:shade val="93000"/>
                    <a:satMod val="130000"/>
                  </a:schemeClr>
                </a:gs>
                <a:gs pos="100000">
                  <a:schemeClr val="accent1">
                    <a:shade val="94000"/>
                    <a:satMod val="135000"/>
                  </a:schemeClr>
                </a:gs>
              </a:gsLst>
              <a:lin ang="16200000" scaled="0"/>
            </a:gradFill>
            <a:ln>
              <a:noFill/>
            </a:ln>
            <a:effectLst>
              <a:outerShdw blurRad="40000" dist="23000" dir="5400000" rotWithShape="0">
                <a:srgbClr val="000000">
                  <a:alpha val="35000"/>
                </a:srgbClr>
              </a:outerShdw>
            </a:effectLst>
          </c:spPr>
          <c:invertIfNegative val="0"/>
          <c:cat>
            <c:strRef>
              <c:f>Sheet1!$A$2</c:f>
              <c:strCache>
                <c:ptCount val="1"/>
                <c:pt idx="0">
                  <c:v>Execution time (s)</c:v>
                </c:pt>
              </c:strCache>
            </c:strRef>
          </c:cat>
          <c:val>
            <c:numRef>
              <c:f>Sheet1!$B$2</c:f>
              <c:numCache>
                <c:formatCode>General</c:formatCode>
                <c:ptCount val="1"/>
                <c:pt idx="0">
                  <c:v>17451</c:v>
                </c:pt>
              </c:numCache>
            </c:numRef>
          </c:val>
          <c:extLst>
            <c:ext xmlns:c16="http://schemas.microsoft.com/office/drawing/2014/chart" uri="{C3380CC4-5D6E-409C-BE32-E72D297353CC}">
              <c16:uniqueId val="{00000000-5DC9-1C40-8C5F-BB471FAEA8E6}"/>
            </c:ext>
          </c:extLst>
        </c:ser>
        <c:ser>
          <c:idx val="1"/>
          <c:order val="1"/>
          <c:tx>
            <c:strRef>
              <c:f>Sheet1!$C$1</c:f>
              <c:strCache>
                <c:ptCount val="1"/>
                <c:pt idx="0">
                  <c:v>Other</c:v>
                </c:pt>
              </c:strCache>
            </c:strRef>
          </c:tx>
          <c:spPr>
            <a:gradFill rotWithShape="1">
              <a:gsLst>
                <a:gs pos="0">
                  <a:schemeClr val="accent2">
                    <a:shade val="51000"/>
                    <a:satMod val="130000"/>
                  </a:schemeClr>
                </a:gs>
                <a:gs pos="80000">
                  <a:schemeClr val="accent2">
                    <a:shade val="93000"/>
                    <a:satMod val="130000"/>
                  </a:schemeClr>
                </a:gs>
                <a:gs pos="100000">
                  <a:schemeClr val="accent2">
                    <a:shade val="94000"/>
                    <a:satMod val="135000"/>
                  </a:schemeClr>
                </a:gs>
              </a:gsLst>
              <a:lin ang="16200000" scaled="0"/>
            </a:gradFill>
            <a:ln>
              <a:noFill/>
            </a:ln>
            <a:effectLst>
              <a:outerShdw blurRad="40000" dist="23000" dir="5400000" rotWithShape="0">
                <a:srgbClr val="000000">
                  <a:alpha val="35000"/>
                </a:srgbClr>
              </a:outerShdw>
            </a:effectLst>
          </c:spPr>
          <c:invertIfNegative val="0"/>
          <c:cat>
            <c:strRef>
              <c:f>Sheet1!$A$2</c:f>
              <c:strCache>
                <c:ptCount val="1"/>
                <c:pt idx="0">
                  <c:v>Execution time (s)</c:v>
                </c:pt>
              </c:strCache>
            </c:strRef>
          </c:cat>
          <c:val>
            <c:numRef>
              <c:f>Sheet1!$C$2</c:f>
              <c:numCache>
                <c:formatCode>General</c:formatCode>
                <c:ptCount val="1"/>
                <c:pt idx="0">
                  <c:v>918</c:v>
                </c:pt>
              </c:numCache>
            </c:numRef>
          </c:val>
          <c:extLst>
            <c:ext xmlns:c16="http://schemas.microsoft.com/office/drawing/2014/chart" uri="{C3380CC4-5D6E-409C-BE32-E72D297353CC}">
              <c16:uniqueId val="{00000001-5DC9-1C40-8C5F-BB471FAEA8E6}"/>
            </c:ext>
          </c:extLst>
        </c:ser>
        <c:dLbls>
          <c:showLegendKey val="0"/>
          <c:showVal val="0"/>
          <c:showCatName val="0"/>
          <c:showSerName val="0"/>
          <c:showPercent val="0"/>
          <c:showBubbleSize val="0"/>
        </c:dLbls>
        <c:gapWidth val="150"/>
        <c:overlap val="100"/>
        <c:axId val="1790078472"/>
        <c:axId val="1802003960"/>
      </c:barChart>
      <c:catAx>
        <c:axId val="1790078472"/>
        <c:scaling>
          <c:orientation val="minMax"/>
        </c:scaling>
        <c:delete val="0"/>
        <c:axPos val="l"/>
        <c:numFmt formatCode="General" sourceLinked="0"/>
        <c:majorTickMark val="out"/>
        <c:minorTickMark val="none"/>
        <c:tickLblPos val="nextTo"/>
        <c:spPr>
          <a:noFill/>
          <a:ln w="9525" cap="flat" cmpd="sng" algn="ctr">
            <a:solidFill>
              <a:schemeClr val="tx1">
                <a:tint val="75000"/>
                <a:shade val="95000"/>
                <a:satMod val="105000"/>
              </a:schemeClr>
            </a:solidFill>
            <a:prstDash val="solid"/>
            <a:round/>
          </a:ln>
          <a:effectLst/>
        </c:spPr>
        <c:txPr>
          <a:bodyPr rot="-60000000" spcFirstLastPara="1" vertOverflow="ellipsis" vert="horz" wrap="square" anchor="ctr" anchorCtr="1"/>
          <a:lstStyle/>
          <a:p>
            <a:pPr>
              <a:defRPr sz="1800" b="0" i="0" u="none" strike="noStrike" kern="1200" baseline="0">
                <a:solidFill>
                  <a:schemeClr val="tx1"/>
                </a:solidFill>
                <a:latin typeface="+mn-lt"/>
                <a:ea typeface="+mn-ea"/>
                <a:cs typeface="+mn-cs"/>
              </a:defRPr>
            </a:pPr>
            <a:endParaRPr lang="en-US"/>
          </a:p>
        </c:txPr>
        <c:crossAx val="1802003960"/>
        <c:crosses val="autoZero"/>
        <c:auto val="1"/>
        <c:lblAlgn val="ctr"/>
        <c:lblOffset val="100"/>
        <c:noMultiLvlLbl val="0"/>
      </c:catAx>
      <c:valAx>
        <c:axId val="1802003960"/>
        <c:scaling>
          <c:orientation val="minMax"/>
          <c:max val="20000"/>
          <c:min val="0"/>
        </c:scaling>
        <c:delete val="0"/>
        <c:axPos val="b"/>
        <c:majorGridlines>
          <c:spPr>
            <a:ln w="9525" cap="flat" cmpd="sng" algn="ctr">
              <a:solidFill>
                <a:schemeClr val="tx1">
                  <a:tint val="75000"/>
                  <a:shade val="95000"/>
                  <a:satMod val="105000"/>
                </a:schemeClr>
              </a:solidFill>
              <a:prstDash val="solid"/>
              <a:round/>
            </a:ln>
            <a:effectLst/>
          </c:spPr>
        </c:majorGridlines>
        <c:numFmt formatCode="General" sourceLinked="1"/>
        <c:majorTickMark val="out"/>
        <c:minorTickMark val="none"/>
        <c:tickLblPos val="nextTo"/>
        <c:spPr>
          <a:noFill/>
          <a:ln w="9525" cap="flat" cmpd="sng" algn="ctr">
            <a:solidFill>
              <a:schemeClr val="tx1">
                <a:tint val="75000"/>
                <a:shade val="95000"/>
                <a:satMod val="105000"/>
              </a:schemeClr>
            </a:solidFill>
            <a:prstDash val="solid"/>
            <a:round/>
          </a:ln>
          <a:effectLst/>
        </c:spPr>
        <c:txPr>
          <a:bodyPr rot="-60000000" spcFirstLastPara="1" vertOverflow="ellipsis" vert="horz" wrap="square" anchor="ctr" anchorCtr="1"/>
          <a:lstStyle/>
          <a:p>
            <a:pPr>
              <a:defRPr sz="1800" b="0" i="0" u="none" strike="noStrike" kern="1200" baseline="0">
                <a:solidFill>
                  <a:schemeClr val="tx1"/>
                </a:solidFill>
                <a:latin typeface="+mn-lt"/>
                <a:ea typeface="+mn-ea"/>
                <a:cs typeface="+mn-cs"/>
              </a:defRPr>
            </a:pPr>
            <a:endParaRPr lang="en-US"/>
          </a:p>
        </c:txPr>
        <c:crossAx val="1790078472"/>
        <c:crosses val="autoZero"/>
        <c:crossBetween val="between"/>
      </c:valAx>
      <c:spPr>
        <a:noFill/>
        <a:ln>
          <a:noFill/>
        </a:ln>
        <a:effectLst/>
      </c:spPr>
    </c:plotArea>
    <c:legend>
      <c:legendPos val="r"/>
      <c:layout>
        <c:manualLayout>
          <c:xMode val="edge"/>
          <c:yMode val="edge"/>
          <c:x val="0.78002927476126704"/>
          <c:y val="6.1701012219220102E-3"/>
          <c:w val="0.18009231694518299"/>
          <c:h val="0.80881007751193701"/>
        </c:manualLayout>
      </c:layout>
      <c:overlay val="0"/>
      <c:spPr>
        <a:noFill/>
        <a:ln>
          <a:noFill/>
        </a:ln>
        <a:effectLst/>
      </c:spPr>
      <c:txPr>
        <a:bodyPr rot="0" spcFirstLastPara="1" vertOverflow="ellipsis" vert="horz" wrap="square" anchor="ctr" anchorCtr="1"/>
        <a:lstStyle/>
        <a:p>
          <a:pPr>
            <a:defRPr sz="1800" b="0" i="0" u="none" strike="noStrike" kern="1200" baseline="0">
              <a:solidFill>
                <a:schemeClr val="tx1"/>
              </a:solidFill>
              <a:latin typeface="+mn-lt"/>
              <a:ea typeface="+mn-ea"/>
              <a:cs typeface="+mn-cs"/>
            </a:defRPr>
          </a:pPr>
          <a:endParaRPr lang="en-US"/>
        </a:p>
      </c:txPr>
    </c:legend>
    <c:plotVisOnly val="1"/>
    <c:dispBlanksAs val="gap"/>
    <c:showDLblsOverMax val="0"/>
  </c:chart>
  <c:spPr>
    <a:noFill/>
    <a:ln w="9525" cap="flat" cmpd="sng" algn="ctr">
      <a:noFill/>
      <a:prstDash val="solid"/>
    </a:ln>
    <a:effectLst/>
  </c:spPr>
  <c:txPr>
    <a:bodyPr/>
    <a:lstStyle/>
    <a:p>
      <a:pPr>
        <a:defRPr sz="1800"/>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'Execution Time'!$A$2</c:f>
              <c:strCache>
                <c:ptCount val="1"/>
                <c:pt idx="0">
                  <c:v>FastHASH</c:v>
                </c:pt>
              </c:strCache>
            </c:strRef>
          </c:tx>
          <c:spPr>
            <a:solidFill>
              <a:schemeClr val="accent6">
                <a:lumMod val="20000"/>
                <a:lumOff val="80000"/>
              </a:schemeClr>
            </a:solidFill>
            <a:ln>
              <a:solidFill>
                <a:schemeClr val="tx1"/>
              </a:solidFill>
            </a:ln>
            <a:effectLst/>
          </c:spPr>
          <c:invertIfNegative val="0"/>
          <c:cat>
            <c:strRef>
              <c:f>'Execution Time'!$B$1:$L$1</c:f>
              <c:strCache>
                <c:ptCount val="11"/>
                <c:pt idx="0">
                  <c:v>ERR240726-1</c:v>
                </c:pt>
                <c:pt idx="1">
                  <c:v>ERR240726-2</c:v>
                </c:pt>
                <c:pt idx="2">
                  <c:v>ERR240727-1</c:v>
                </c:pt>
                <c:pt idx="3">
                  <c:v>ERR240727-2</c:v>
                </c:pt>
                <c:pt idx="4">
                  <c:v>ERR240728-1</c:v>
                </c:pt>
                <c:pt idx="5">
                  <c:v>ERR240728-2</c:v>
                </c:pt>
                <c:pt idx="6">
                  <c:v>ERR240729-1</c:v>
                </c:pt>
                <c:pt idx="7">
                  <c:v>ERR240729-2</c:v>
                </c:pt>
                <c:pt idx="8">
                  <c:v>ERR240730-1</c:v>
                </c:pt>
                <c:pt idx="9">
                  <c:v>ERR240730-2</c:v>
                </c:pt>
                <c:pt idx="10">
                  <c:v>Average</c:v>
                </c:pt>
              </c:strCache>
            </c:strRef>
          </c:cat>
          <c:val>
            <c:numRef>
              <c:f>'Execution Time'!$B$2:$L$2</c:f>
              <c:numCache>
                <c:formatCode>General</c:formatCode>
                <c:ptCount val="11"/>
                <c:pt idx="0">
                  <c:v>37.788089999999997</c:v>
                </c:pt>
                <c:pt idx="1">
                  <c:v>47.28578000000001</c:v>
                </c:pt>
                <c:pt idx="2">
                  <c:v>26.474430000000002</c:v>
                </c:pt>
                <c:pt idx="3">
                  <c:v>29.61101</c:v>
                </c:pt>
                <c:pt idx="4">
                  <c:v>26.305330000000001</c:v>
                </c:pt>
                <c:pt idx="5">
                  <c:v>28.521599999999999</c:v>
                </c:pt>
                <c:pt idx="6">
                  <c:v>26.331859999999999</c:v>
                </c:pt>
                <c:pt idx="7">
                  <c:v>27.609439999999999</c:v>
                </c:pt>
                <c:pt idx="8">
                  <c:v>63.51811</c:v>
                </c:pt>
                <c:pt idx="9">
                  <c:v>27.747959999999999</c:v>
                </c:pt>
                <c:pt idx="10">
                  <c:v>34.119360999999998</c:v>
                </c:pt>
              </c:numCache>
            </c:numRef>
          </c:val>
          <c:extLst>
            <c:ext xmlns:c16="http://schemas.microsoft.com/office/drawing/2014/chart" uri="{C3380CC4-5D6E-409C-BE32-E72D297353CC}">
              <c16:uniqueId val="{00000000-C128-7F4D-81FE-C264EDEA47BB}"/>
            </c:ext>
          </c:extLst>
        </c:ser>
        <c:ser>
          <c:idx val="1"/>
          <c:order val="1"/>
          <c:tx>
            <c:strRef>
              <c:f>'Execution Time'!$A$3</c:f>
              <c:strCache>
                <c:ptCount val="1"/>
                <c:pt idx="0">
                  <c:v>GRIM-3D</c:v>
                </c:pt>
              </c:strCache>
            </c:strRef>
          </c:tx>
          <c:spPr>
            <a:solidFill>
              <a:schemeClr val="accent6">
                <a:lumMod val="75000"/>
              </a:schemeClr>
            </a:solidFill>
            <a:ln>
              <a:solidFill>
                <a:schemeClr val="tx1"/>
              </a:solidFill>
            </a:ln>
            <a:effectLst/>
          </c:spPr>
          <c:invertIfNegative val="0"/>
          <c:cat>
            <c:strRef>
              <c:f>'Execution Time'!$B$1:$L$1</c:f>
              <c:strCache>
                <c:ptCount val="11"/>
                <c:pt idx="0">
                  <c:v>ERR240726-1</c:v>
                </c:pt>
                <c:pt idx="1">
                  <c:v>ERR240726-2</c:v>
                </c:pt>
                <c:pt idx="2">
                  <c:v>ERR240727-1</c:v>
                </c:pt>
                <c:pt idx="3">
                  <c:v>ERR240727-2</c:v>
                </c:pt>
                <c:pt idx="4">
                  <c:v>ERR240728-1</c:v>
                </c:pt>
                <c:pt idx="5">
                  <c:v>ERR240728-2</c:v>
                </c:pt>
                <c:pt idx="6">
                  <c:v>ERR240729-1</c:v>
                </c:pt>
                <c:pt idx="7">
                  <c:v>ERR240729-2</c:v>
                </c:pt>
                <c:pt idx="8">
                  <c:v>ERR240730-1</c:v>
                </c:pt>
                <c:pt idx="9">
                  <c:v>ERR240730-2</c:v>
                </c:pt>
                <c:pt idx="10">
                  <c:v>Average</c:v>
                </c:pt>
              </c:strCache>
            </c:strRef>
          </c:cat>
          <c:val>
            <c:numRef>
              <c:f>'Execution Time'!$B$3:$L$3</c:f>
              <c:numCache>
                <c:formatCode>General</c:formatCode>
                <c:ptCount val="11"/>
                <c:pt idx="0">
                  <c:v>15.22917</c:v>
                </c:pt>
                <c:pt idx="1">
                  <c:v>19.686150000000001</c:v>
                </c:pt>
                <c:pt idx="2">
                  <c:v>14.58456</c:v>
                </c:pt>
                <c:pt idx="3">
                  <c:v>17.697590000000009</c:v>
                </c:pt>
                <c:pt idx="4">
                  <c:v>14.573029999999999</c:v>
                </c:pt>
                <c:pt idx="5">
                  <c:v>17.045500000000001</c:v>
                </c:pt>
                <c:pt idx="6">
                  <c:v>14.699400000000001</c:v>
                </c:pt>
                <c:pt idx="7">
                  <c:v>15.45763</c:v>
                </c:pt>
                <c:pt idx="8">
                  <c:v>17.39552999999998</c:v>
                </c:pt>
                <c:pt idx="9">
                  <c:v>15.77552</c:v>
                </c:pt>
                <c:pt idx="10">
                  <c:v>16.214407999999999</c:v>
                </c:pt>
              </c:numCache>
            </c:numRef>
          </c:val>
          <c:extLst>
            <c:ext xmlns:c16="http://schemas.microsoft.com/office/drawing/2014/chart" uri="{C3380CC4-5D6E-409C-BE32-E72D297353CC}">
              <c16:uniqueId val="{00000001-C128-7F4D-81FE-C264EDEA47BB}"/>
            </c:ext>
          </c:extLst>
        </c:ser>
        <c:dLbls>
          <c:showLegendKey val="0"/>
          <c:showVal val="0"/>
          <c:showCatName val="0"/>
          <c:showSerName val="0"/>
          <c:showPercent val="0"/>
          <c:showBubbleSize val="0"/>
        </c:dLbls>
        <c:gapWidth val="100"/>
        <c:axId val="-2113411680"/>
        <c:axId val="-2113408608"/>
      </c:barChart>
      <c:catAx>
        <c:axId val="-2113411680"/>
        <c:scaling>
          <c:orientation val="minMax"/>
        </c:scaling>
        <c:delete val="0"/>
        <c:axPos val="b"/>
        <c:numFmt formatCode="General" sourceLinked="1"/>
        <c:majorTickMark val="none"/>
        <c:minorTickMark val="none"/>
        <c:tickLblPos val="nextTo"/>
        <c:spPr>
          <a:noFill/>
          <a:ln w="12700" cap="flat" cmpd="sng" algn="ctr">
            <a:solidFill>
              <a:sysClr val="windowText" lastClr="000000"/>
            </a:solidFill>
            <a:round/>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US"/>
          </a:p>
        </c:txPr>
        <c:crossAx val="-2113408608"/>
        <c:crosses val="autoZero"/>
        <c:auto val="1"/>
        <c:lblAlgn val="ctr"/>
        <c:lblOffset val="0"/>
        <c:noMultiLvlLbl val="0"/>
      </c:catAx>
      <c:valAx>
        <c:axId val="-2113408608"/>
        <c:scaling>
          <c:orientation val="minMax"/>
          <c:max val="70"/>
          <c:min val="0"/>
        </c:scaling>
        <c:delete val="0"/>
        <c:axPos val="l"/>
        <c:majorGridlines>
          <c:spPr>
            <a:ln w="12700" cap="flat" cmpd="sng" algn="ctr">
              <a:solidFill>
                <a:schemeClr val="tx1">
                  <a:lumMod val="15000"/>
                  <a:lumOff val="85000"/>
                </a:schemeClr>
              </a:solidFill>
              <a:round/>
            </a:ln>
            <a:effectLst/>
          </c:spPr>
        </c:majorGridlines>
        <c:numFmt formatCode="General" sourceLinked="1"/>
        <c:majorTickMark val="out"/>
        <c:minorTickMark val="none"/>
        <c:tickLblPos val="nextTo"/>
        <c:spPr>
          <a:noFill/>
          <a:ln w="12700">
            <a:solidFill>
              <a:sysClr val="windowText" lastClr="000000"/>
            </a:solidFill>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2113411680"/>
        <c:crosses val="autoZero"/>
        <c:crossBetween val="between"/>
      </c:valAx>
      <c:spPr>
        <a:solidFill>
          <a:schemeClr val="bg1"/>
        </a:solidFill>
        <a:ln w="12700">
          <a:solidFill>
            <a:sysClr val="windowText" lastClr="000000"/>
          </a:solidFill>
        </a:ln>
        <a:effectLst/>
      </c:spPr>
    </c:plotArea>
    <c:plotVisOnly val="1"/>
    <c:dispBlanksAs val="gap"/>
    <c:showDLblsOverMax val="0"/>
  </c:chart>
  <c:spPr>
    <a:solidFill>
      <a:schemeClr val="bg1"/>
    </a:solidFill>
    <a:ln w="9525" cap="flat" cmpd="sng" algn="ctr">
      <a:noFill/>
      <a:round/>
    </a:ln>
    <a:effectLst/>
  </c:spPr>
  <c:txPr>
    <a:bodyPr/>
    <a:lstStyle/>
    <a:p>
      <a:pPr>
        <a:defRPr sz="1100"/>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'Fasle Negative Rate'!$A$17</c:f>
              <c:strCache>
                <c:ptCount val="1"/>
                <c:pt idx="0">
                  <c:v>FastHASH</c:v>
                </c:pt>
              </c:strCache>
            </c:strRef>
          </c:tx>
          <c:spPr>
            <a:solidFill>
              <a:schemeClr val="accent6">
                <a:lumMod val="20000"/>
                <a:lumOff val="80000"/>
              </a:schemeClr>
            </a:solidFill>
            <a:ln>
              <a:solidFill>
                <a:schemeClr val="tx1"/>
              </a:solidFill>
            </a:ln>
            <a:effectLst/>
          </c:spPr>
          <c:invertIfNegative val="0"/>
          <c:cat>
            <c:strRef>
              <c:f>'Fasle Negative Rate'!$B$16:$L$16</c:f>
              <c:strCache>
                <c:ptCount val="11"/>
                <c:pt idx="0">
                  <c:v>ERR240726-1</c:v>
                </c:pt>
                <c:pt idx="1">
                  <c:v>ERR240726-2</c:v>
                </c:pt>
                <c:pt idx="2">
                  <c:v>ERR240727-1</c:v>
                </c:pt>
                <c:pt idx="3">
                  <c:v>ERR240727-2</c:v>
                </c:pt>
                <c:pt idx="4">
                  <c:v>ERR240728-1</c:v>
                </c:pt>
                <c:pt idx="5">
                  <c:v>ERR240728-2</c:v>
                </c:pt>
                <c:pt idx="6">
                  <c:v>ERR240729-1</c:v>
                </c:pt>
                <c:pt idx="7">
                  <c:v>ERR240729-2</c:v>
                </c:pt>
                <c:pt idx="8">
                  <c:v>ERR240730-1</c:v>
                </c:pt>
                <c:pt idx="9">
                  <c:v>ERR240730-2</c:v>
                </c:pt>
                <c:pt idx="10">
                  <c:v>Average</c:v>
                </c:pt>
              </c:strCache>
            </c:strRef>
          </c:cat>
          <c:val>
            <c:numRef>
              <c:f>'Fasle Negative Rate'!$B$17:$L$17</c:f>
              <c:numCache>
                <c:formatCode>General</c:formatCode>
                <c:ptCount val="11"/>
                <c:pt idx="0">
                  <c:v>0.40191288500700001</c:v>
                </c:pt>
                <c:pt idx="1">
                  <c:v>0.38648231103300001</c:v>
                </c:pt>
                <c:pt idx="2">
                  <c:v>0.40237468892400002</c:v>
                </c:pt>
                <c:pt idx="3">
                  <c:v>0.38942605816199999</c:v>
                </c:pt>
                <c:pt idx="4">
                  <c:v>0.40262748729199999</c:v>
                </c:pt>
                <c:pt idx="5">
                  <c:v>0.38845786831099999</c:v>
                </c:pt>
                <c:pt idx="6">
                  <c:v>0.401489205864</c:v>
                </c:pt>
                <c:pt idx="7">
                  <c:v>0.389202069895</c:v>
                </c:pt>
                <c:pt idx="8">
                  <c:v>0.40136212538299998</c:v>
                </c:pt>
                <c:pt idx="9">
                  <c:v>0.38925485033599999</c:v>
                </c:pt>
                <c:pt idx="10">
                  <c:v>0.395258955021</c:v>
                </c:pt>
              </c:numCache>
            </c:numRef>
          </c:val>
          <c:extLst>
            <c:ext xmlns:c16="http://schemas.microsoft.com/office/drawing/2014/chart" uri="{C3380CC4-5D6E-409C-BE32-E72D297353CC}">
              <c16:uniqueId val="{00000000-9241-A641-ADD9-2C569C2368D7}"/>
            </c:ext>
          </c:extLst>
        </c:ser>
        <c:ser>
          <c:idx val="1"/>
          <c:order val="1"/>
          <c:tx>
            <c:strRef>
              <c:f>'Fasle Negative Rate'!$A$18</c:f>
              <c:strCache>
                <c:ptCount val="1"/>
                <c:pt idx="0">
                  <c:v>GRIM-3D</c:v>
                </c:pt>
              </c:strCache>
            </c:strRef>
          </c:tx>
          <c:spPr>
            <a:solidFill>
              <a:schemeClr val="accent6">
                <a:lumMod val="75000"/>
              </a:schemeClr>
            </a:solidFill>
            <a:ln>
              <a:solidFill>
                <a:schemeClr val="tx1"/>
              </a:solidFill>
            </a:ln>
            <a:effectLst/>
          </c:spPr>
          <c:invertIfNegative val="0"/>
          <c:cat>
            <c:strRef>
              <c:f>'Fasle Negative Rate'!$B$16:$L$16</c:f>
              <c:strCache>
                <c:ptCount val="11"/>
                <c:pt idx="0">
                  <c:v>ERR240726-1</c:v>
                </c:pt>
                <c:pt idx="1">
                  <c:v>ERR240726-2</c:v>
                </c:pt>
                <c:pt idx="2">
                  <c:v>ERR240727-1</c:v>
                </c:pt>
                <c:pt idx="3">
                  <c:v>ERR240727-2</c:v>
                </c:pt>
                <c:pt idx="4">
                  <c:v>ERR240728-1</c:v>
                </c:pt>
                <c:pt idx="5">
                  <c:v>ERR240728-2</c:v>
                </c:pt>
                <c:pt idx="6">
                  <c:v>ERR240729-1</c:v>
                </c:pt>
                <c:pt idx="7">
                  <c:v>ERR240729-2</c:v>
                </c:pt>
                <c:pt idx="8">
                  <c:v>ERR240730-1</c:v>
                </c:pt>
                <c:pt idx="9">
                  <c:v>ERR240730-2</c:v>
                </c:pt>
                <c:pt idx="10">
                  <c:v>Average</c:v>
                </c:pt>
              </c:strCache>
            </c:strRef>
          </c:cat>
          <c:val>
            <c:numRef>
              <c:f>'Fasle Negative Rate'!$B$18:$L$18</c:f>
              <c:numCache>
                <c:formatCode>General</c:formatCode>
                <c:ptCount val="11"/>
                <c:pt idx="0">
                  <c:v>6.6591638588099994E-2</c:v>
                </c:pt>
                <c:pt idx="1">
                  <c:v>6.7988469747100003E-2</c:v>
                </c:pt>
                <c:pt idx="2">
                  <c:v>6.3271584495800004E-2</c:v>
                </c:pt>
                <c:pt idx="3">
                  <c:v>6.7890906554900002E-2</c:v>
                </c:pt>
                <c:pt idx="4">
                  <c:v>6.4196651915399999E-2</c:v>
                </c:pt>
                <c:pt idx="5">
                  <c:v>6.9487578498300007E-2</c:v>
                </c:pt>
                <c:pt idx="6">
                  <c:v>6.6264228876199996E-2</c:v>
                </c:pt>
                <c:pt idx="7">
                  <c:v>6.6910694291499997E-2</c:v>
                </c:pt>
                <c:pt idx="8">
                  <c:v>6.2598773083899995E-2</c:v>
                </c:pt>
                <c:pt idx="9">
                  <c:v>6.7789437951099998E-2</c:v>
                </c:pt>
                <c:pt idx="10">
                  <c:v>6.6298996400199997E-2</c:v>
                </c:pt>
              </c:numCache>
            </c:numRef>
          </c:val>
          <c:extLst>
            <c:ext xmlns:c16="http://schemas.microsoft.com/office/drawing/2014/chart" uri="{C3380CC4-5D6E-409C-BE32-E72D297353CC}">
              <c16:uniqueId val="{00000001-9241-A641-ADD9-2C569C2368D7}"/>
            </c:ext>
          </c:extLst>
        </c:ser>
        <c:dLbls>
          <c:showLegendKey val="0"/>
          <c:showVal val="0"/>
          <c:showCatName val="0"/>
          <c:showSerName val="0"/>
          <c:showPercent val="0"/>
          <c:showBubbleSize val="0"/>
        </c:dLbls>
        <c:gapWidth val="100"/>
        <c:axId val="-2103957904"/>
        <c:axId val="-2103954544"/>
      </c:barChart>
      <c:catAx>
        <c:axId val="-2103957904"/>
        <c:scaling>
          <c:orientation val="minMax"/>
        </c:scaling>
        <c:delete val="0"/>
        <c:axPos val="b"/>
        <c:numFmt formatCode="General" sourceLinked="1"/>
        <c:majorTickMark val="none"/>
        <c:minorTickMark val="none"/>
        <c:tickLblPos val="nextTo"/>
        <c:spPr>
          <a:noFill/>
          <a:ln w="12700" cap="flat" cmpd="sng" algn="ctr">
            <a:solidFill>
              <a:sysClr val="windowText" lastClr="000000"/>
            </a:solidFill>
            <a:round/>
          </a:ln>
          <a:effectLst/>
        </c:spPr>
        <c:txPr>
          <a:bodyPr rot="-60000000" spcFirstLastPara="1" vertOverflow="ellipsis" vert="horz" wrap="square" anchor="ctr" anchorCtr="1"/>
          <a:lstStyle/>
          <a:p>
            <a:pPr>
              <a:defRPr sz="1100" b="0" i="0" u="none" strike="noStrike" kern="1200" baseline="0">
                <a:solidFill>
                  <a:schemeClr val="bg1"/>
                </a:solidFill>
                <a:latin typeface="+mn-lt"/>
                <a:ea typeface="+mn-ea"/>
                <a:cs typeface="+mn-cs"/>
              </a:defRPr>
            </a:pPr>
            <a:endParaRPr lang="en-US"/>
          </a:p>
        </c:txPr>
        <c:crossAx val="-2103954544"/>
        <c:crosses val="autoZero"/>
        <c:auto val="1"/>
        <c:lblAlgn val="ctr"/>
        <c:lblOffset val="0"/>
        <c:noMultiLvlLbl val="0"/>
      </c:catAx>
      <c:valAx>
        <c:axId val="-2103954544"/>
        <c:scaling>
          <c:orientation val="minMax"/>
          <c:max val="0.5"/>
          <c:min val="0"/>
        </c:scaling>
        <c:delete val="0"/>
        <c:axPos val="l"/>
        <c:majorGridlines>
          <c:spPr>
            <a:ln w="12700" cap="flat" cmpd="sng" algn="ctr">
              <a:solidFill>
                <a:schemeClr val="tx1">
                  <a:lumMod val="15000"/>
                  <a:lumOff val="85000"/>
                </a:schemeClr>
              </a:solidFill>
              <a:round/>
            </a:ln>
            <a:effectLst/>
          </c:spPr>
        </c:majorGridlines>
        <c:numFmt formatCode="#,##0.0" sourceLinked="0"/>
        <c:majorTickMark val="out"/>
        <c:minorTickMark val="none"/>
        <c:tickLblPos val="nextTo"/>
        <c:spPr>
          <a:noFill/>
          <a:ln w="12700">
            <a:solidFill>
              <a:sysClr val="windowText" lastClr="000000"/>
            </a:solidFill>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effectLst>
                  <a:outerShdw blurRad="50800" dist="50800" dir="5400000" sx="1000" sy="1000" algn="ctr" rotWithShape="0">
                    <a:srgbClr val="000000">
                      <a:alpha val="43137"/>
                    </a:srgbClr>
                  </a:outerShdw>
                </a:effectLst>
                <a:latin typeface="+mn-lt"/>
                <a:ea typeface="+mn-ea"/>
                <a:cs typeface="+mn-cs"/>
              </a:defRPr>
            </a:pPr>
            <a:endParaRPr lang="en-US"/>
          </a:p>
        </c:txPr>
        <c:crossAx val="-2103957904"/>
        <c:crosses val="autoZero"/>
        <c:crossBetween val="between"/>
        <c:majorUnit val="0.1"/>
      </c:valAx>
      <c:spPr>
        <a:solidFill>
          <a:schemeClr val="bg1"/>
        </a:solidFill>
        <a:ln w="12700">
          <a:solidFill>
            <a:sysClr val="windowText" lastClr="000000"/>
          </a:solidFill>
        </a:ln>
        <a:effectLst/>
      </c:spPr>
    </c:plotArea>
    <c:plotVisOnly val="1"/>
    <c:dispBlanksAs val="gap"/>
    <c:showDLblsOverMax val="0"/>
  </c:chart>
  <c:spPr>
    <a:solidFill>
      <a:schemeClr val="bg1"/>
    </a:solidFill>
    <a:ln w="9525" cap="flat" cmpd="sng" algn="ctr">
      <a:noFill/>
      <a:round/>
    </a:ln>
    <a:effectLst/>
  </c:spPr>
  <c:txPr>
    <a:bodyPr/>
    <a:lstStyle/>
    <a:p>
      <a:pPr>
        <a:defRPr sz="1100"/>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63481578691552"/>
          <c:y val="7.03358448482896E-2"/>
          <c:w val="0.81172292699523696"/>
          <c:h val="0.54584290990013495"/>
        </c:manualLayout>
      </c:layout>
      <c:barChart>
        <c:barDir val="bar"/>
        <c:grouping val="clustered"/>
        <c:varyColors val="0"/>
        <c:ser>
          <c:idx val="0"/>
          <c:order val="0"/>
          <c:tx>
            <c:strRef>
              <c:f>Sheet1!$B$1</c:f>
              <c:strCache>
                <c:ptCount val="1"/>
                <c:pt idx="0">
                  <c:v>열3</c:v>
                </c:pt>
              </c:strCache>
            </c:strRef>
          </c:tx>
          <c:spPr>
            <a:solidFill>
              <a:schemeClr val="accent1"/>
            </a:solidFill>
            <a:ln>
              <a:solidFill>
                <a:schemeClr val="accent1">
                  <a:lumMod val="50000"/>
                </a:schemeClr>
              </a:solidFill>
            </a:ln>
            <a:effectLst/>
          </c:spPr>
          <c:invertIfNegative val="0"/>
          <c:dLbls>
            <c:dLbl>
              <c:idx val="0"/>
              <c:tx>
                <c:rich>
                  <a:bodyPr/>
                  <a:lstStyle/>
                  <a:p>
                    <a:r>
                      <a:rPr lang="en-US" altLang="ko-KR" dirty="0"/>
                      <a:t>+42%</a:t>
                    </a:r>
                  </a:p>
                </c:rich>
              </c:tx>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6EF8-504D-9B4D-CE09101666FF}"/>
                </c:ext>
              </c:extLst>
            </c:dLbl>
            <c:dLbl>
              <c:idx val="1"/>
              <c:delete val="1"/>
              <c:extLst>
                <c:ext xmlns:c15="http://schemas.microsoft.com/office/drawing/2012/chart" uri="{CE6537A1-D6FC-4f65-9D91-7224C49458BB}"/>
                <c:ext xmlns:c16="http://schemas.microsoft.com/office/drawing/2014/chart" uri="{C3380CC4-5D6E-409C-BE32-E72D297353CC}">
                  <c16:uniqueId val="{00000001-6EF8-504D-9B4D-CE09101666FF}"/>
                </c:ext>
              </c:extLst>
            </c:dLbl>
            <c:spPr>
              <a:noFill/>
              <a:ln>
                <a:noFill/>
              </a:ln>
              <a:effectLst/>
            </c:spPr>
            <c:txPr>
              <a:bodyPr rot="0" spcFirstLastPara="1" vertOverflow="ellipsis" vert="horz" wrap="square" lIns="38100" tIns="19050" rIns="38100" bIns="19050" anchor="ctr" anchorCtr="1">
                <a:spAutoFit/>
              </a:bodyPr>
              <a:lstStyle/>
              <a:p>
                <a:pPr>
                  <a:defRPr sz="2000" b="0"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128 Cores</c:v>
                </c:pt>
                <c:pt idx="1">
                  <c:v>32 Cores</c:v>
                </c:pt>
              </c:strCache>
            </c:strRef>
          </c:cat>
          <c:val>
            <c:numRef>
              <c:f>Sheet1!$B$2:$B$3</c:f>
              <c:numCache>
                <c:formatCode>General</c:formatCode>
                <c:ptCount val="2"/>
                <c:pt idx="0">
                  <c:v>1.420607344</c:v>
                </c:pt>
                <c:pt idx="1">
                  <c:v>1</c:v>
                </c:pt>
              </c:numCache>
            </c:numRef>
          </c:val>
          <c:extLst>
            <c:ext xmlns:c16="http://schemas.microsoft.com/office/drawing/2014/chart" uri="{C3380CC4-5D6E-409C-BE32-E72D297353CC}">
              <c16:uniqueId val="{00000002-6EF8-504D-9B4D-CE09101666FF}"/>
            </c:ext>
          </c:extLst>
        </c:ser>
        <c:dLbls>
          <c:showLegendKey val="0"/>
          <c:showVal val="0"/>
          <c:showCatName val="0"/>
          <c:showSerName val="0"/>
          <c:showPercent val="0"/>
          <c:showBubbleSize val="0"/>
        </c:dLbls>
        <c:gapWidth val="50"/>
        <c:axId val="-1614558480"/>
        <c:axId val="-1614553984"/>
      </c:barChart>
      <c:catAx>
        <c:axId val="-1614558480"/>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0" i="0" u="none" strike="noStrike" kern="1200" baseline="0">
                <a:solidFill>
                  <a:schemeClr val="tx1"/>
                </a:solidFill>
                <a:latin typeface="+mn-lt"/>
                <a:ea typeface="+mn-ea"/>
                <a:cs typeface="+mn-cs"/>
              </a:defRPr>
            </a:pPr>
            <a:endParaRPr lang="en-US"/>
          </a:p>
        </c:txPr>
        <c:crossAx val="-1614553984"/>
        <c:crosses val="autoZero"/>
        <c:auto val="1"/>
        <c:lblAlgn val="ctr"/>
        <c:lblOffset val="100"/>
        <c:noMultiLvlLbl val="0"/>
      </c:catAx>
      <c:valAx>
        <c:axId val="-1614553984"/>
        <c:scaling>
          <c:orientation val="minMax"/>
          <c:max val="4"/>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2000" b="0" i="0" u="none" strike="noStrike" kern="1200" baseline="0">
                    <a:solidFill>
                      <a:schemeClr val="tx1"/>
                    </a:solidFill>
                    <a:latin typeface="+mn-lt"/>
                    <a:ea typeface="+mn-ea"/>
                    <a:cs typeface="+mn-cs"/>
                  </a:defRPr>
                </a:pPr>
                <a:r>
                  <a:rPr lang="en-US" altLang="ko-KR" dirty="0"/>
                  <a:t>Speedup</a:t>
                </a:r>
                <a:endParaRPr lang="ko-KR" altLang="en-US" dirty="0"/>
              </a:p>
            </c:rich>
          </c:tx>
          <c:layout>
            <c:manualLayout>
              <c:xMode val="edge"/>
              <c:yMode val="edge"/>
              <c:x val="0.509829153300282"/>
              <c:y val="0.82470364039603605"/>
            </c:manualLayout>
          </c:layout>
          <c:overlay val="0"/>
          <c:spPr>
            <a:noFill/>
            <a:ln>
              <a:noFill/>
            </a:ln>
            <a:effectLst/>
          </c:sp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000" b="0" i="0" u="none" strike="noStrike" kern="1200" baseline="0">
                <a:solidFill>
                  <a:schemeClr val="tx1"/>
                </a:solidFill>
                <a:latin typeface="+mn-lt"/>
                <a:ea typeface="+mn-ea"/>
                <a:cs typeface="+mn-cs"/>
              </a:defRPr>
            </a:pPr>
            <a:endParaRPr lang="en-US"/>
          </a:p>
        </c:txPr>
        <c:crossAx val="-1614558480"/>
        <c:crosses val="autoZero"/>
        <c:crossBetween val="between"/>
      </c:valAx>
      <c:spPr>
        <a:noFill/>
        <a:ln>
          <a:noFill/>
        </a:ln>
        <a:effectLst/>
      </c:spPr>
    </c:plotArea>
    <c:plotVisOnly val="1"/>
    <c:dispBlanksAs val="gap"/>
    <c:showDLblsOverMax val="0"/>
  </c:chart>
  <c:spPr>
    <a:noFill/>
    <a:ln>
      <a:noFill/>
    </a:ln>
    <a:effectLst/>
  </c:spPr>
  <c:txPr>
    <a:bodyPr/>
    <a:lstStyle/>
    <a:p>
      <a:pPr>
        <a:defRPr sz="2000">
          <a:solidFill>
            <a:schemeClr val="tx1"/>
          </a:solidFill>
          <a:latin typeface="+mn-lt"/>
        </a:defRPr>
      </a:pPr>
      <a:endParaRPr lang="en-US"/>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col"/>
        <c:grouping val="clustered"/>
        <c:varyColors val="0"/>
        <c:ser>
          <c:idx val="0"/>
          <c:order val="0"/>
          <c:tx>
            <c:strRef>
              <c:f>Sheet1!$B$1</c:f>
              <c:strCache>
                <c:ptCount val="1"/>
                <c:pt idx="0">
                  <c:v>계열 1</c:v>
                </c:pt>
              </c:strCache>
            </c:strRef>
          </c:tx>
          <c:spPr>
            <a:solidFill>
              <a:schemeClr val="accent1"/>
            </a:solidFill>
            <a:ln>
              <a:noFill/>
            </a:ln>
            <a:effectLst/>
          </c:spPr>
          <c:invertIfNegative val="0"/>
          <c:dPt>
            <c:idx val="0"/>
            <c:invertIfNegative val="0"/>
            <c:bubble3D val="0"/>
            <c:spPr>
              <a:solidFill>
                <a:schemeClr val="accent1"/>
              </a:solidFill>
              <a:ln>
                <a:solidFill>
                  <a:schemeClr val="accent1">
                    <a:lumMod val="50000"/>
                  </a:schemeClr>
                </a:solidFill>
              </a:ln>
              <a:effectLst/>
            </c:spPr>
            <c:extLst>
              <c:ext xmlns:c16="http://schemas.microsoft.com/office/drawing/2014/chart" uri="{C3380CC4-5D6E-409C-BE32-E72D297353CC}">
                <c16:uniqueId val="{00000001-BE9C-9B46-A486-2F04F8C1860A}"/>
              </c:ext>
            </c:extLst>
          </c:dPt>
          <c:dPt>
            <c:idx val="1"/>
            <c:invertIfNegative val="0"/>
            <c:bubble3D val="0"/>
            <c:spPr>
              <a:solidFill>
                <a:schemeClr val="accent1"/>
              </a:solidFill>
              <a:ln>
                <a:solidFill>
                  <a:schemeClr val="accent1">
                    <a:lumMod val="50000"/>
                  </a:schemeClr>
                </a:solidFill>
              </a:ln>
              <a:effectLst/>
            </c:spPr>
            <c:extLst>
              <c:ext xmlns:c16="http://schemas.microsoft.com/office/drawing/2014/chart" uri="{C3380CC4-5D6E-409C-BE32-E72D297353CC}">
                <c16:uniqueId val="{00000003-BE9C-9B46-A486-2F04F8C1860A}"/>
              </c:ext>
            </c:extLst>
          </c:dPt>
          <c:dPt>
            <c:idx val="2"/>
            <c:invertIfNegative val="0"/>
            <c:bubble3D val="0"/>
            <c:spPr>
              <a:solidFill>
                <a:schemeClr val="accent1"/>
              </a:solidFill>
              <a:ln>
                <a:solidFill>
                  <a:schemeClr val="accent1">
                    <a:lumMod val="50000"/>
                  </a:schemeClr>
                </a:solidFill>
              </a:ln>
              <a:effectLst/>
            </c:spPr>
            <c:extLst>
              <c:ext xmlns:c16="http://schemas.microsoft.com/office/drawing/2014/chart" uri="{C3380CC4-5D6E-409C-BE32-E72D297353CC}">
                <c16:uniqueId val="{00000005-BE9C-9B46-A486-2F04F8C1860A}"/>
              </c:ext>
            </c:extLst>
          </c:dPt>
          <c:dPt>
            <c:idx val="3"/>
            <c:invertIfNegative val="0"/>
            <c:bubble3D val="0"/>
            <c:spPr>
              <a:solidFill>
                <a:schemeClr val="accent3"/>
              </a:solidFill>
              <a:ln>
                <a:solidFill>
                  <a:schemeClr val="accent3">
                    <a:lumMod val="50000"/>
                  </a:schemeClr>
                </a:solidFill>
              </a:ln>
              <a:effectLst/>
            </c:spPr>
            <c:extLst>
              <c:ext xmlns:c16="http://schemas.microsoft.com/office/drawing/2014/chart" uri="{C3380CC4-5D6E-409C-BE32-E72D297353CC}">
                <c16:uniqueId val="{00000007-BE9C-9B46-A486-2F04F8C1860A}"/>
              </c:ext>
            </c:extLst>
          </c:dPt>
          <c:dPt>
            <c:idx val="4"/>
            <c:invertIfNegative val="0"/>
            <c:bubble3D val="0"/>
            <c:spPr>
              <a:solidFill>
                <a:schemeClr val="accent3"/>
              </a:solidFill>
              <a:ln>
                <a:solidFill>
                  <a:schemeClr val="accent3">
                    <a:lumMod val="50000"/>
                  </a:schemeClr>
                </a:solidFill>
              </a:ln>
              <a:effectLst/>
            </c:spPr>
            <c:extLst>
              <c:ext xmlns:c16="http://schemas.microsoft.com/office/drawing/2014/chart" uri="{C3380CC4-5D6E-409C-BE32-E72D297353CC}">
                <c16:uniqueId val="{00000009-BE9C-9B46-A486-2F04F8C1860A}"/>
              </c:ext>
            </c:extLst>
          </c:dPt>
          <c:dPt>
            <c:idx val="5"/>
            <c:invertIfNegative val="0"/>
            <c:bubble3D val="0"/>
            <c:spPr>
              <a:solidFill>
                <a:schemeClr val="accent3"/>
              </a:solidFill>
              <a:ln>
                <a:solidFill>
                  <a:schemeClr val="accent3">
                    <a:lumMod val="50000"/>
                  </a:schemeClr>
                </a:solidFill>
              </a:ln>
              <a:effectLst/>
            </c:spPr>
            <c:extLst>
              <c:ext xmlns:c16="http://schemas.microsoft.com/office/drawing/2014/chart" uri="{C3380CC4-5D6E-409C-BE32-E72D297353CC}">
                <c16:uniqueId val="{0000000B-BE9C-9B46-A486-2F04F8C1860A}"/>
              </c:ext>
            </c:extLst>
          </c:dPt>
          <c:dLbls>
            <c:dLbl>
              <c:idx val="0"/>
              <c:delete val="1"/>
              <c:extLst>
                <c:ext xmlns:c15="http://schemas.microsoft.com/office/drawing/2012/chart" uri="{CE6537A1-D6FC-4f65-9D91-7224C49458BB}"/>
                <c:ext xmlns:c16="http://schemas.microsoft.com/office/drawing/2014/chart" uri="{C3380CC4-5D6E-409C-BE32-E72D297353CC}">
                  <c16:uniqueId val="{00000001-BE9C-9B46-A486-2F04F8C1860A}"/>
                </c:ext>
              </c:extLst>
            </c:dLbl>
            <c:dLbl>
              <c:idx val="1"/>
              <c:tx>
                <c:rich>
                  <a:bodyPr/>
                  <a:lstStyle/>
                  <a:p>
                    <a:r>
                      <a:rPr lang="en-US" altLang="ko-KR"/>
                      <a:t>+56%</a:t>
                    </a:r>
                    <a:endParaRPr lang="en-US" altLang="ko-KR" dirty="0"/>
                  </a:p>
                </c:rich>
              </c:tx>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BE9C-9B46-A486-2F04F8C1860A}"/>
                </c:ext>
              </c:extLst>
            </c:dLbl>
            <c:dLbl>
              <c:idx val="2"/>
              <c:tx>
                <c:rich>
                  <a:bodyPr/>
                  <a:lstStyle/>
                  <a:p>
                    <a:r>
                      <a:rPr lang="en-US" altLang="ko-KR"/>
                      <a:t>+25%</a:t>
                    </a:r>
                    <a:endParaRPr lang="en-US" altLang="ko-KR" dirty="0"/>
                  </a:p>
                </c:rich>
              </c:tx>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BE9C-9B46-A486-2F04F8C1860A}"/>
                </c:ext>
              </c:extLst>
            </c:dLbl>
            <c:dLbl>
              <c:idx val="3"/>
              <c:tx>
                <c:rich>
                  <a:bodyPr/>
                  <a:lstStyle/>
                  <a:p>
                    <a:r>
                      <a:rPr lang="en-US" altLang="ko-KR"/>
                      <a:t>9.0x</a:t>
                    </a:r>
                    <a:endParaRPr lang="en-US" altLang="ko-KR" dirty="0"/>
                  </a:p>
                </c:rich>
              </c:tx>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BE9C-9B46-A486-2F04F8C1860A}"/>
                </c:ext>
              </c:extLst>
            </c:dLbl>
            <c:dLbl>
              <c:idx val="4"/>
              <c:tx>
                <c:rich>
                  <a:bodyPr/>
                  <a:lstStyle/>
                  <a:p>
                    <a:r>
                      <a:rPr lang="en-US" altLang="ko-KR"/>
                      <a:t>11.6x</a:t>
                    </a:r>
                    <a:endParaRPr lang="en-US" altLang="ko-KR" dirty="0"/>
                  </a:p>
                </c:rich>
              </c:tx>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BE9C-9B46-A486-2F04F8C1860A}"/>
                </c:ext>
              </c:extLst>
            </c:dLbl>
            <c:dLbl>
              <c:idx val="5"/>
              <c:tx>
                <c:rich>
                  <a:bodyPr/>
                  <a:lstStyle/>
                  <a:p>
                    <a:r>
                      <a:rPr lang="en-US" altLang="ko-KR"/>
                      <a:t>13.8x</a:t>
                    </a:r>
                    <a:endParaRPr lang="en-US" altLang="ko-KR" dirty="0"/>
                  </a:p>
                </c:rich>
              </c:tx>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B-BE9C-9B46-A486-2F04F8C1860A}"/>
                </c:ext>
              </c:extLst>
            </c:dLbl>
            <c:spPr>
              <a:noFill/>
              <a:ln>
                <a:noFill/>
              </a:ln>
              <a:effectLst/>
            </c:spPr>
            <c:txPr>
              <a:bodyPr rot="0" spcFirstLastPara="1" vertOverflow="ellipsis" vert="horz" wrap="square" lIns="38100" tIns="19050" rIns="38100" bIns="19050" anchor="ctr" anchorCtr="1">
                <a:spAutoFit/>
              </a:bodyPr>
              <a:lstStyle/>
              <a:p>
                <a:pPr>
                  <a:defRPr sz="2400" b="0"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DDR3-OoO</c:v>
                </c:pt>
                <c:pt idx="1">
                  <c:v>HMC-OoO</c:v>
                </c:pt>
                <c:pt idx="2">
                  <c:v>HMC-MC</c:v>
                </c:pt>
                <c:pt idx="3">
                  <c:v>Tesseract</c:v>
                </c:pt>
                <c:pt idx="4">
                  <c:v>Tesseract-
LP</c:v>
                </c:pt>
                <c:pt idx="5">
                  <c:v>Tesseract-
LP-MTP</c:v>
                </c:pt>
              </c:strCache>
            </c:strRef>
          </c:cat>
          <c:val>
            <c:numRef>
              <c:f>Sheet1!$B$2:$B$7</c:f>
              <c:numCache>
                <c:formatCode>General</c:formatCode>
                <c:ptCount val="6"/>
                <c:pt idx="0">
                  <c:v>1</c:v>
                </c:pt>
                <c:pt idx="1">
                  <c:v>1.559151435</c:v>
                </c:pt>
                <c:pt idx="2">
                  <c:v>1.252544595</c:v>
                </c:pt>
                <c:pt idx="3">
                  <c:v>9.0241128310000001</c:v>
                </c:pt>
                <c:pt idx="4">
                  <c:v>11.6257351</c:v>
                </c:pt>
                <c:pt idx="5">
                  <c:v>13.781443319999999</c:v>
                </c:pt>
              </c:numCache>
            </c:numRef>
          </c:val>
          <c:extLst>
            <c:ext xmlns:c16="http://schemas.microsoft.com/office/drawing/2014/chart" uri="{C3380CC4-5D6E-409C-BE32-E72D297353CC}">
              <c16:uniqueId val="{0000000C-BE9C-9B46-A486-2F04F8C1860A}"/>
            </c:ext>
          </c:extLst>
        </c:ser>
        <c:dLbls>
          <c:showLegendKey val="0"/>
          <c:showVal val="0"/>
          <c:showCatName val="0"/>
          <c:showSerName val="0"/>
          <c:showPercent val="0"/>
          <c:showBubbleSize val="0"/>
        </c:dLbls>
        <c:gapWidth val="80"/>
        <c:overlap val="-27"/>
        <c:axId val="-1745965472"/>
        <c:axId val="-1745961200"/>
      </c:barChart>
      <c:catAx>
        <c:axId val="-174596547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0" i="0" u="none" strike="noStrike" kern="1200" baseline="0">
                <a:solidFill>
                  <a:schemeClr val="tx1"/>
                </a:solidFill>
                <a:latin typeface="+mn-lt"/>
                <a:ea typeface="+mn-ea"/>
                <a:cs typeface="+mn-cs"/>
              </a:defRPr>
            </a:pPr>
            <a:endParaRPr lang="en-US"/>
          </a:p>
        </c:txPr>
        <c:crossAx val="-1745961200"/>
        <c:crosses val="autoZero"/>
        <c:auto val="1"/>
        <c:lblAlgn val="ctr"/>
        <c:lblOffset val="100"/>
        <c:noMultiLvlLbl val="0"/>
      </c:catAx>
      <c:valAx>
        <c:axId val="-174596120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000" b="0" i="0" u="none" strike="noStrike" kern="1200" baseline="0">
                    <a:solidFill>
                      <a:schemeClr val="tx1"/>
                    </a:solidFill>
                    <a:latin typeface="+mn-lt"/>
                    <a:ea typeface="+mn-ea"/>
                    <a:cs typeface="+mn-cs"/>
                  </a:defRPr>
                </a:pPr>
                <a:r>
                  <a:rPr lang="en-US" altLang="ko-KR"/>
                  <a:t>Speedup</a:t>
                </a:r>
                <a:endParaRPr lang="ko-KR" altLang="en-US" dirty="0"/>
              </a:p>
            </c:rich>
          </c:tx>
          <c:layout>
            <c:manualLayout>
              <c:xMode val="edge"/>
              <c:yMode val="edge"/>
              <c:x val="4.6296296296296302E-3"/>
              <c:y val="0.336434154096592"/>
            </c:manualLayout>
          </c:layout>
          <c:overlay val="0"/>
          <c:spPr>
            <a:noFill/>
            <a:ln>
              <a:noFill/>
            </a:ln>
            <a:effectLst/>
          </c:sp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000" b="0" i="0" u="none" strike="noStrike" kern="1200" baseline="0">
                <a:solidFill>
                  <a:schemeClr val="tx1"/>
                </a:solidFill>
                <a:latin typeface="+mn-lt"/>
                <a:ea typeface="+mn-ea"/>
                <a:cs typeface="+mn-cs"/>
              </a:defRPr>
            </a:pPr>
            <a:endParaRPr lang="en-US"/>
          </a:p>
        </c:txPr>
        <c:crossAx val="-1745965472"/>
        <c:crosses val="autoZero"/>
        <c:crossBetween val="between"/>
      </c:valAx>
      <c:spPr>
        <a:noFill/>
        <a:ln>
          <a:noFill/>
        </a:ln>
        <a:effectLst/>
      </c:spPr>
    </c:plotArea>
    <c:plotVisOnly val="1"/>
    <c:dispBlanksAs val="gap"/>
    <c:showDLblsOverMax val="0"/>
  </c:chart>
  <c:spPr>
    <a:noFill/>
    <a:ln>
      <a:noFill/>
    </a:ln>
    <a:effectLst/>
  </c:spPr>
  <c:txPr>
    <a:bodyPr/>
    <a:lstStyle/>
    <a:p>
      <a:pPr>
        <a:defRPr sz="2000">
          <a:solidFill>
            <a:schemeClr val="tx1"/>
          </a:solidFill>
        </a:defRPr>
      </a:pPr>
      <a:endParaRPr lang="en-US"/>
    </a:p>
  </c:txPr>
  <c:externalData r:id="rId2">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col"/>
        <c:grouping val="clustered"/>
        <c:varyColors val="0"/>
        <c:ser>
          <c:idx val="0"/>
          <c:order val="0"/>
          <c:tx>
            <c:strRef>
              <c:f>Sheet1!$B$1</c:f>
              <c:strCache>
                <c:ptCount val="1"/>
                <c:pt idx="0">
                  <c:v>계열 1</c:v>
                </c:pt>
              </c:strCache>
            </c:strRef>
          </c:tx>
          <c:spPr>
            <a:solidFill>
              <a:schemeClr val="accent1"/>
            </a:solidFill>
            <a:ln>
              <a:noFill/>
            </a:ln>
            <a:effectLst/>
          </c:spPr>
          <c:invertIfNegative val="0"/>
          <c:dPt>
            <c:idx val="0"/>
            <c:invertIfNegative val="0"/>
            <c:bubble3D val="0"/>
            <c:spPr>
              <a:solidFill>
                <a:schemeClr val="accent1"/>
              </a:solidFill>
              <a:ln>
                <a:solidFill>
                  <a:schemeClr val="accent1">
                    <a:lumMod val="50000"/>
                  </a:schemeClr>
                </a:solidFill>
              </a:ln>
              <a:effectLst/>
            </c:spPr>
            <c:extLst>
              <c:ext xmlns:c16="http://schemas.microsoft.com/office/drawing/2014/chart" uri="{C3380CC4-5D6E-409C-BE32-E72D297353CC}">
                <c16:uniqueId val="{00000001-3FDA-2141-A566-22CFFCBB66D4}"/>
              </c:ext>
            </c:extLst>
          </c:dPt>
          <c:dPt>
            <c:idx val="1"/>
            <c:invertIfNegative val="0"/>
            <c:bubble3D val="0"/>
            <c:spPr>
              <a:solidFill>
                <a:schemeClr val="accent1"/>
              </a:solidFill>
              <a:ln>
                <a:solidFill>
                  <a:schemeClr val="accent1">
                    <a:lumMod val="50000"/>
                  </a:schemeClr>
                </a:solidFill>
              </a:ln>
              <a:effectLst/>
            </c:spPr>
            <c:extLst>
              <c:ext xmlns:c16="http://schemas.microsoft.com/office/drawing/2014/chart" uri="{C3380CC4-5D6E-409C-BE32-E72D297353CC}">
                <c16:uniqueId val="{00000003-3FDA-2141-A566-22CFFCBB66D4}"/>
              </c:ext>
            </c:extLst>
          </c:dPt>
          <c:dPt>
            <c:idx val="2"/>
            <c:invertIfNegative val="0"/>
            <c:bubble3D val="0"/>
            <c:spPr>
              <a:solidFill>
                <a:schemeClr val="accent1"/>
              </a:solidFill>
              <a:ln>
                <a:solidFill>
                  <a:schemeClr val="accent1">
                    <a:lumMod val="50000"/>
                  </a:schemeClr>
                </a:solidFill>
              </a:ln>
              <a:effectLst/>
            </c:spPr>
            <c:extLst>
              <c:ext xmlns:c16="http://schemas.microsoft.com/office/drawing/2014/chart" uri="{C3380CC4-5D6E-409C-BE32-E72D297353CC}">
                <c16:uniqueId val="{00000005-3FDA-2141-A566-22CFFCBB66D4}"/>
              </c:ext>
            </c:extLst>
          </c:dPt>
          <c:dPt>
            <c:idx val="3"/>
            <c:invertIfNegative val="0"/>
            <c:bubble3D val="0"/>
            <c:spPr>
              <a:solidFill>
                <a:schemeClr val="accent3"/>
              </a:solidFill>
              <a:ln>
                <a:solidFill>
                  <a:schemeClr val="accent3">
                    <a:lumMod val="50000"/>
                  </a:schemeClr>
                </a:solidFill>
              </a:ln>
              <a:effectLst/>
            </c:spPr>
            <c:extLst>
              <c:ext xmlns:c16="http://schemas.microsoft.com/office/drawing/2014/chart" uri="{C3380CC4-5D6E-409C-BE32-E72D297353CC}">
                <c16:uniqueId val="{00000007-3FDA-2141-A566-22CFFCBB66D4}"/>
              </c:ext>
            </c:extLst>
          </c:dPt>
          <c:dPt>
            <c:idx val="4"/>
            <c:invertIfNegative val="0"/>
            <c:bubble3D val="0"/>
            <c:spPr>
              <a:solidFill>
                <a:schemeClr val="accent3"/>
              </a:solidFill>
              <a:ln>
                <a:solidFill>
                  <a:schemeClr val="accent3">
                    <a:lumMod val="50000"/>
                  </a:schemeClr>
                </a:solidFill>
              </a:ln>
              <a:effectLst/>
            </c:spPr>
            <c:extLst>
              <c:ext xmlns:c16="http://schemas.microsoft.com/office/drawing/2014/chart" uri="{C3380CC4-5D6E-409C-BE32-E72D297353CC}">
                <c16:uniqueId val="{00000009-3FDA-2141-A566-22CFFCBB66D4}"/>
              </c:ext>
            </c:extLst>
          </c:dPt>
          <c:dPt>
            <c:idx val="5"/>
            <c:invertIfNegative val="0"/>
            <c:bubble3D val="0"/>
            <c:spPr>
              <a:solidFill>
                <a:schemeClr val="accent3"/>
              </a:solidFill>
              <a:ln>
                <a:solidFill>
                  <a:schemeClr val="accent3">
                    <a:lumMod val="50000"/>
                  </a:schemeClr>
                </a:solidFill>
              </a:ln>
              <a:effectLst/>
            </c:spPr>
            <c:extLst>
              <c:ext xmlns:c16="http://schemas.microsoft.com/office/drawing/2014/chart" uri="{C3380CC4-5D6E-409C-BE32-E72D297353CC}">
                <c16:uniqueId val="{0000000B-3FDA-2141-A566-22CFFCBB66D4}"/>
              </c:ext>
            </c:extLst>
          </c:dPt>
          <c:dLbls>
            <c:dLbl>
              <c:idx val="0"/>
              <c:delete val="1"/>
              <c:extLst>
                <c:ext xmlns:c15="http://schemas.microsoft.com/office/drawing/2012/chart" uri="{CE6537A1-D6FC-4f65-9D91-7224C49458BB}"/>
                <c:ext xmlns:c16="http://schemas.microsoft.com/office/drawing/2014/chart" uri="{C3380CC4-5D6E-409C-BE32-E72D297353CC}">
                  <c16:uniqueId val="{00000001-3FDA-2141-A566-22CFFCBB66D4}"/>
                </c:ext>
              </c:extLst>
            </c:dLbl>
            <c:dLbl>
              <c:idx val="1"/>
              <c:tx>
                <c:rich>
                  <a:bodyPr/>
                  <a:lstStyle/>
                  <a:p>
                    <a:r>
                      <a:rPr lang="en-US" altLang="ko-KR"/>
                      <a:t>+56%</a:t>
                    </a:r>
                    <a:endParaRPr lang="en-US" altLang="ko-KR" dirty="0"/>
                  </a:p>
                </c:rich>
              </c:tx>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3FDA-2141-A566-22CFFCBB66D4}"/>
                </c:ext>
              </c:extLst>
            </c:dLbl>
            <c:dLbl>
              <c:idx val="2"/>
              <c:tx>
                <c:rich>
                  <a:bodyPr/>
                  <a:lstStyle/>
                  <a:p>
                    <a:r>
                      <a:rPr lang="en-US" altLang="ko-KR"/>
                      <a:t>+25%</a:t>
                    </a:r>
                    <a:endParaRPr lang="en-US" altLang="ko-KR" dirty="0"/>
                  </a:p>
                </c:rich>
              </c:tx>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3FDA-2141-A566-22CFFCBB66D4}"/>
                </c:ext>
              </c:extLst>
            </c:dLbl>
            <c:dLbl>
              <c:idx val="3"/>
              <c:tx>
                <c:rich>
                  <a:bodyPr/>
                  <a:lstStyle/>
                  <a:p>
                    <a:r>
                      <a:rPr lang="en-US" altLang="ko-KR"/>
                      <a:t>9.0x</a:t>
                    </a:r>
                    <a:endParaRPr lang="en-US" altLang="ko-KR" dirty="0"/>
                  </a:p>
                </c:rich>
              </c:tx>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3FDA-2141-A566-22CFFCBB66D4}"/>
                </c:ext>
              </c:extLst>
            </c:dLbl>
            <c:dLbl>
              <c:idx val="4"/>
              <c:tx>
                <c:rich>
                  <a:bodyPr/>
                  <a:lstStyle/>
                  <a:p>
                    <a:r>
                      <a:rPr lang="en-US" altLang="ko-KR"/>
                      <a:t>11.6x</a:t>
                    </a:r>
                    <a:endParaRPr lang="en-US" altLang="ko-KR" dirty="0"/>
                  </a:p>
                </c:rich>
              </c:tx>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3FDA-2141-A566-22CFFCBB66D4}"/>
                </c:ext>
              </c:extLst>
            </c:dLbl>
            <c:dLbl>
              <c:idx val="5"/>
              <c:tx>
                <c:rich>
                  <a:bodyPr/>
                  <a:lstStyle/>
                  <a:p>
                    <a:r>
                      <a:rPr lang="en-US" altLang="ko-KR"/>
                      <a:t>13.8x</a:t>
                    </a:r>
                    <a:endParaRPr lang="en-US" altLang="ko-KR" dirty="0"/>
                  </a:p>
                </c:rich>
              </c:tx>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B-3FDA-2141-A566-22CFFCBB66D4}"/>
                </c:ext>
              </c:extLst>
            </c:dLbl>
            <c:spPr>
              <a:noFill/>
              <a:ln>
                <a:noFill/>
              </a:ln>
              <a:effectLst/>
            </c:spPr>
            <c:txPr>
              <a:bodyPr rot="0" spcFirstLastPara="1" vertOverflow="ellipsis" vert="horz" wrap="square" lIns="38100" tIns="19050" rIns="38100" bIns="19050" anchor="ctr" anchorCtr="1">
                <a:spAutoFit/>
              </a:bodyPr>
              <a:lstStyle/>
              <a:p>
                <a:pPr>
                  <a:defRPr sz="2400" b="0"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DDR3-OoO</c:v>
                </c:pt>
                <c:pt idx="1">
                  <c:v>HMC-OoO</c:v>
                </c:pt>
                <c:pt idx="2">
                  <c:v>HMC-MC</c:v>
                </c:pt>
                <c:pt idx="3">
                  <c:v>Tesseract</c:v>
                </c:pt>
                <c:pt idx="4">
                  <c:v>Tesseract-
LP</c:v>
                </c:pt>
                <c:pt idx="5">
                  <c:v>Tesseract-
LP-MTP</c:v>
                </c:pt>
              </c:strCache>
            </c:strRef>
          </c:cat>
          <c:val>
            <c:numRef>
              <c:f>Sheet1!$B$2:$B$7</c:f>
              <c:numCache>
                <c:formatCode>General</c:formatCode>
                <c:ptCount val="6"/>
                <c:pt idx="0">
                  <c:v>1</c:v>
                </c:pt>
                <c:pt idx="1">
                  <c:v>1.559151435</c:v>
                </c:pt>
                <c:pt idx="2">
                  <c:v>1.252544595</c:v>
                </c:pt>
                <c:pt idx="3">
                  <c:v>9.0241128310000001</c:v>
                </c:pt>
                <c:pt idx="4">
                  <c:v>11.6257351</c:v>
                </c:pt>
                <c:pt idx="5">
                  <c:v>13.781443319999999</c:v>
                </c:pt>
              </c:numCache>
            </c:numRef>
          </c:val>
          <c:extLst>
            <c:ext xmlns:c16="http://schemas.microsoft.com/office/drawing/2014/chart" uri="{C3380CC4-5D6E-409C-BE32-E72D297353CC}">
              <c16:uniqueId val="{0000000C-3FDA-2141-A566-22CFFCBB66D4}"/>
            </c:ext>
          </c:extLst>
        </c:ser>
        <c:dLbls>
          <c:showLegendKey val="0"/>
          <c:showVal val="0"/>
          <c:showCatName val="0"/>
          <c:showSerName val="0"/>
          <c:showPercent val="0"/>
          <c:showBubbleSize val="0"/>
        </c:dLbls>
        <c:gapWidth val="80"/>
        <c:overlap val="-27"/>
        <c:axId val="-1472848432"/>
        <c:axId val="-1472844352"/>
      </c:barChart>
      <c:catAx>
        <c:axId val="-147284843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0" i="0" u="none" strike="noStrike" kern="1200" baseline="0">
                <a:solidFill>
                  <a:schemeClr val="tx1"/>
                </a:solidFill>
                <a:latin typeface="+mn-lt"/>
                <a:ea typeface="+mn-ea"/>
                <a:cs typeface="+mn-cs"/>
              </a:defRPr>
            </a:pPr>
            <a:endParaRPr lang="en-US"/>
          </a:p>
        </c:txPr>
        <c:crossAx val="-1472844352"/>
        <c:crosses val="autoZero"/>
        <c:auto val="1"/>
        <c:lblAlgn val="ctr"/>
        <c:lblOffset val="100"/>
        <c:noMultiLvlLbl val="0"/>
      </c:catAx>
      <c:valAx>
        <c:axId val="-147284435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000" b="0" i="0" u="none" strike="noStrike" kern="1200" baseline="0">
                    <a:solidFill>
                      <a:schemeClr val="tx1"/>
                    </a:solidFill>
                    <a:latin typeface="+mn-lt"/>
                    <a:ea typeface="+mn-ea"/>
                    <a:cs typeface="+mn-cs"/>
                  </a:defRPr>
                </a:pPr>
                <a:r>
                  <a:rPr lang="en-US" altLang="ko-KR"/>
                  <a:t>Speedup</a:t>
                </a:r>
                <a:endParaRPr lang="ko-KR" altLang="en-US" dirty="0"/>
              </a:p>
            </c:rich>
          </c:tx>
          <c:layout>
            <c:manualLayout>
              <c:xMode val="edge"/>
              <c:yMode val="edge"/>
              <c:x val="4.6296296296296302E-3"/>
              <c:y val="0.336434154096592"/>
            </c:manualLayout>
          </c:layout>
          <c:overlay val="0"/>
          <c:spPr>
            <a:noFill/>
            <a:ln>
              <a:noFill/>
            </a:ln>
            <a:effectLst/>
          </c:sp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000" b="0" i="0" u="none" strike="noStrike" kern="1200" baseline="0">
                <a:solidFill>
                  <a:schemeClr val="tx1"/>
                </a:solidFill>
                <a:latin typeface="+mn-lt"/>
                <a:ea typeface="+mn-ea"/>
                <a:cs typeface="+mn-cs"/>
              </a:defRPr>
            </a:pPr>
            <a:endParaRPr lang="en-US"/>
          </a:p>
        </c:txPr>
        <c:crossAx val="-1472848432"/>
        <c:crosses val="autoZero"/>
        <c:crossBetween val="between"/>
      </c:valAx>
      <c:spPr>
        <a:noFill/>
        <a:ln>
          <a:noFill/>
        </a:ln>
        <a:effectLst/>
      </c:spPr>
    </c:plotArea>
    <c:plotVisOnly val="1"/>
    <c:dispBlanksAs val="gap"/>
    <c:showDLblsOverMax val="0"/>
  </c:chart>
  <c:spPr>
    <a:noFill/>
    <a:ln>
      <a:noFill/>
    </a:ln>
    <a:effectLst/>
  </c:spPr>
  <c:txPr>
    <a:bodyPr/>
    <a:lstStyle/>
    <a:p>
      <a:pPr>
        <a:defRPr sz="2000">
          <a:solidFill>
            <a:schemeClr val="tx1"/>
          </a:solidFill>
        </a:defRPr>
      </a:pPr>
      <a:endParaRPr lang="en-US"/>
    </a:p>
  </c:txPr>
  <c:externalData r:id="rId2">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2400" b="1" i="0" u="none" strike="noStrike" kern="1200" spc="0" baseline="0">
                <a:solidFill>
                  <a:schemeClr val="tx1"/>
                </a:solidFill>
                <a:latin typeface="+mn-lt"/>
                <a:ea typeface="+mn-ea"/>
                <a:cs typeface="+mn-cs"/>
              </a:defRPr>
            </a:pPr>
            <a:r>
              <a:rPr lang="en-US" altLang="ko-KR" b="1" dirty="0"/>
              <a:t>Memory </a:t>
            </a:r>
            <a:r>
              <a:rPr lang="en-US" altLang="ko-KR" b="1"/>
              <a:t>Bandwidth Consumption</a:t>
            </a:r>
            <a:endParaRPr lang="en-US" altLang="ko-KR" b="1" dirty="0"/>
          </a:p>
        </c:rich>
      </c:tx>
      <c:overlay val="0"/>
      <c:spPr>
        <a:noFill/>
        <a:ln>
          <a:noFill/>
        </a:ln>
        <a:effectLst/>
      </c:spPr>
    </c:title>
    <c:autoTitleDeleted val="0"/>
    <c:plotArea>
      <c:layout/>
      <c:barChart>
        <c:barDir val="col"/>
        <c:grouping val="clustered"/>
        <c:varyColors val="0"/>
        <c:ser>
          <c:idx val="0"/>
          <c:order val="0"/>
          <c:tx>
            <c:strRef>
              <c:f>Sheet1!$B$1</c:f>
              <c:strCache>
                <c:ptCount val="1"/>
                <c:pt idx="0">
                  <c:v>계열 1</c:v>
                </c:pt>
              </c:strCache>
            </c:strRef>
          </c:tx>
          <c:spPr>
            <a:solidFill>
              <a:schemeClr val="accent1"/>
            </a:solidFill>
            <a:ln>
              <a:noFill/>
            </a:ln>
            <a:effectLst/>
          </c:spPr>
          <c:invertIfNegative val="0"/>
          <c:dPt>
            <c:idx val="0"/>
            <c:invertIfNegative val="0"/>
            <c:bubble3D val="0"/>
            <c:spPr>
              <a:solidFill>
                <a:schemeClr val="accent1"/>
              </a:solidFill>
              <a:ln>
                <a:solidFill>
                  <a:schemeClr val="accent1">
                    <a:lumMod val="50000"/>
                  </a:schemeClr>
                </a:solidFill>
              </a:ln>
              <a:effectLst/>
            </c:spPr>
            <c:extLst>
              <c:ext xmlns:c16="http://schemas.microsoft.com/office/drawing/2014/chart" uri="{C3380CC4-5D6E-409C-BE32-E72D297353CC}">
                <c16:uniqueId val="{00000001-95FF-7646-B4E8-4E4D426E691D}"/>
              </c:ext>
            </c:extLst>
          </c:dPt>
          <c:dPt>
            <c:idx val="1"/>
            <c:invertIfNegative val="0"/>
            <c:bubble3D val="0"/>
            <c:spPr>
              <a:solidFill>
                <a:schemeClr val="accent1"/>
              </a:solidFill>
              <a:ln>
                <a:solidFill>
                  <a:schemeClr val="accent1">
                    <a:lumMod val="50000"/>
                  </a:schemeClr>
                </a:solidFill>
              </a:ln>
              <a:effectLst/>
            </c:spPr>
            <c:extLst>
              <c:ext xmlns:c16="http://schemas.microsoft.com/office/drawing/2014/chart" uri="{C3380CC4-5D6E-409C-BE32-E72D297353CC}">
                <c16:uniqueId val="{00000003-95FF-7646-B4E8-4E4D426E691D}"/>
              </c:ext>
            </c:extLst>
          </c:dPt>
          <c:dPt>
            <c:idx val="2"/>
            <c:invertIfNegative val="0"/>
            <c:bubble3D val="0"/>
            <c:spPr>
              <a:solidFill>
                <a:schemeClr val="accent1"/>
              </a:solidFill>
              <a:ln>
                <a:solidFill>
                  <a:schemeClr val="accent1">
                    <a:lumMod val="50000"/>
                  </a:schemeClr>
                </a:solidFill>
              </a:ln>
              <a:effectLst/>
            </c:spPr>
            <c:extLst>
              <c:ext xmlns:c16="http://schemas.microsoft.com/office/drawing/2014/chart" uri="{C3380CC4-5D6E-409C-BE32-E72D297353CC}">
                <c16:uniqueId val="{00000005-95FF-7646-B4E8-4E4D426E691D}"/>
              </c:ext>
            </c:extLst>
          </c:dPt>
          <c:dPt>
            <c:idx val="3"/>
            <c:invertIfNegative val="0"/>
            <c:bubble3D val="0"/>
            <c:spPr>
              <a:solidFill>
                <a:schemeClr val="accent3"/>
              </a:solidFill>
              <a:ln>
                <a:solidFill>
                  <a:schemeClr val="accent3">
                    <a:lumMod val="50000"/>
                  </a:schemeClr>
                </a:solidFill>
              </a:ln>
              <a:effectLst/>
            </c:spPr>
            <c:extLst>
              <c:ext xmlns:c16="http://schemas.microsoft.com/office/drawing/2014/chart" uri="{C3380CC4-5D6E-409C-BE32-E72D297353CC}">
                <c16:uniqueId val="{00000007-95FF-7646-B4E8-4E4D426E691D}"/>
              </c:ext>
            </c:extLst>
          </c:dPt>
          <c:dPt>
            <c:idx val="4"/>
            <c:invertIfNegative val="0"/>
            <c:bubble3D val="0"/>
            <c:spPr>
              <a:solidFill>
                <a:schemeClr val="accent3"/>
              </a:solidFill>
              <a:ln>
                <a:solidFill>
                  <a:schemeClr val="accent3">
                    <a:lumMod val="50000"/>
                  </a:schemeClr>
                </a:solidFill>
              </a:ln>
              <a:effectLst/>
            </c:spPr>
            <c:extLst>
              <c:ext xmlns:c16="http://schemas.microsoft.com/office/drawing/2014/chart" uri="{C3380CC4-5D6E-409C-BE32-E72D297353CC}">
                <c16:uniqueId val="{00000009-95FF-7646-B4E8-4E4D426E691D}"/>
              </c:ext>
            </c:extLst>
          </c:dPt>
          <c:dPt>
            <c:idx val="5"/>
            <c:invertIfNegative val="0"/>
            <c:bubble3D val="0"/>
            <c:spPr>
              <a:solidFill>
                <a:schemeClr val="accent3"/>
              </a:solidFill>
              <a:ln>
                <a:solidFill>
                  <a:schemeClr val="accent3">
                    <a:lumMod val="50000"/>
                  </a:schemeClr>
                </a:solidFill>
              </a:ln>
              <a:effectLst/>
            </c:spPr>
            <c:extLst>
              <c:ext xmlns:c16="http://schemas.microsoft.com/office/drawing/2014/chart" uri="{C3380CC4-5D6E-409C-BE32-E72D297353CC}">
                <c16:uniqueId val="{0000000B-95FF-7646-B4E8-4E4D426E691D}"/>
              </c:ext>
            </c:extLst>
          </c:dPt>
          <c:dLbls>
            <c:dLbl>
              <c:idx val="0"/>
              <c:tx>
                <c:rich>
                  <a:bodyPr/>
                  <a:lstStyle/>
                  <a:p>
                    <a:r>
                      <a:rPr lang="en-US" altLang="ko-KR" sz="1800" dirty="0"/>
                      <a:t>80GB/s</a:t>
                    </a:r>
                  </a:p>
                </c:rich>
              </c:tx>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95FF-7646-B4E8-4E4D426E691D}"/>
                </c:ext>
              </c:extLst>
            </c:dLbl>
            <c:dLbl>
              <c:idx val="1"/>
              <c:tx>
                <c:rich>
                  <a:bodyPr/>
                  <a:lstStyle/>
                  <a:p>
                    <a:r>
                      <a:rPr lang="en-US" altLang="ko-KR" sz="1800" dirty="0"/>
                      <a:t>190GB/s</a:t>
                    </a:r>
                  </a:p>
                </c:rich>
              </c:tx>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95FF-7646-B4E8-4E4D426E691D}"/>
                </c:ext>
              </c:extLst>
            </c:dLbl>
            <c:dLbl>
              <c:idx val="2"/>
              <c:tx>
                <c:rich>
                  <a:bodyPr/>
                  <a:lstStyle/>
                  <a:p>
                    <a:r>
                      <a:rPr lang="en-US" altLang="ko-KR" sz="1800" dirty="0"/>
                      <a:t>243GB/s</a:t>
                    </a:r>
                  </a:p>
                </c:rich>
              </c:tx>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95FF-7646-B4E8-4E4D426E691D}"/>
                </c:ext>
              </c:extLst>
            </c:dLbl>
            <c:dLbl>
              <c:idx val="3"/>
              <c:tx>
                <c:rich>
                  <a:bodyPr/>
                  <a:lstStyle/>
                  <a:p>
                    <a:r>
                      <a:rPr lang="en-US" altLang="ko-KR" b="1" dirty="0"/>
                      <a:t>1.3TB/s</a:t>
                    </a:r>
                  </a:p>
                </c:rich>
              </c:tx>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95FF-7646-B4E8-4E4D426E691D}"/>
                </c:ext>
              </c:extLst>
            </c:dLbl>
            <c:dLbl>
              <c:idx val="4"/>
              <c:tx>
                <c:rich>
                  <a:bodyPr/>
                  <a:lstStyle/>
                  <a:p>
                    <a:r>
                      <a:rPr lang="en-US" altLang="ko-KR" b="1" dirty="0"/>
                      <a:t>2.2TB/s</a:t>
                    </a:r>
                  </a:p>
                </c:rich>
              </c:tx>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95FF-7646-B4E8-4E4D426E691D}"/>
                </c:ext>
              </c:extLst>
            </c:dLbl>
            <c:dLbl>
              <c:idx val="5"/>
              <c:tx>
                <c:rich>
                  <a:bodyPr rot="0" spcFirstLastPara="1" vertOverflow="ellipsis" vert="horz" wrap="square" lIns="38100" tIns="19050" rIns="38100" bIns="19050" anchor="ctr" anchorCtr="1">
                    <a:spAutoFit/>
                  </a:bodyPr>
                  <a:lstStyle/>
                  <a:p>
                    <a:pPr>
                      <a:defRPr sz="1800" b="1" i="0" u="none" strike="noStrike" kern="1200" baseline="0">
                        <a:solidFill>
                          <a:schemeClr val="tx1"/>
                        </a:solidFill>
                        <a:latin typeface="+mn-lt"/>
                        <a:ea typeface="+mn-ea"/>
                        <a:cs typeface="+mn-cs"/>
                      </a:defRPr>
                    </a:pPr>
                    <a:r>
                      <a:rPr lang="en-US" altLang="ko-KR" b="1" dirty="0"/>
                      <a:t>2.9TB/s</a:t>
                    </a:r>
                  </a:p>
                </c:rich>
              </c:tx>
              <c:spPr>
                <a:noFill/>
                <a:ln>
                  <a:noFill/>
                </a:ln>
                <a:effectLst/>
              </c:sp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B-95FF-7646-B4E8-4E4D426E691D}"/>
                </c:ext>
              </c:extLst>
            </c:dLbl>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chemeClr val="tx1"/>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DDR3-OoO</c:v>
                </c:pt>
                <c:pt idx="1">
                  <c:v>HMC-OoO</c:v>
                </c:pt>
                <c:pt idx="2">
                  <c:v>HMC-MC</c:v>
                </c:pt>
                <c:pt idx="3">
                  <c:v>Tesseract</c:v>
                </c:pt>
                <c:pt idx="4">
                  <c:v>Tesseract-
LP</c:v>
                </c:pt>
                <c:pt idx="5">
                  <c:v>Tesseract-
LP-MTP</c:v>
                </c:pt>
              </c:strCache>
            </c:strRef>
          </c:cat>
          <c:val>
            <c:numRef>
              <c:f>Sheet1!$B$2:$B$7</c:f>
              <c:numCache>
                <c:formatCode>General</c:formatCode>
                <c:ptCount val="6"/>
                <c:pt idx="0">
                  <c:v>7.9545171498E-2</c:v>
                </c:pt>
                <c:pt idx="1">
                  <c:v>0.19040264943999999</c:v>
                </c:pt>
                <c:pt idx="2">
                  <c:v>0.24288608168</c:v>
                </c:pt>
                <c:pt idx="3">
                  <c:v>1.2943036050600001</c:v>
                </c:pt>
                <c:pt idx="4">
                  <c:v>2.2439987488000002</c:v>
                </c:pt>
                <c:pt idx="5">
                  <c:v>2.9196510961999991</c:v>
                </c:pt>
              </c:numCache>
            </c:numRef>
          </c:val>
          <c:extLst>
            <c:ext xmlns:c16="http://schemas.microsoft.com/office/drawing/2014/chart" uri="{C3380CC4-5D6E-409C-BE32-E72D297353CC}">
              <c16:uniqueId val="{0000000C-95FF-7646-B4E8-4E4D426E691D}"/>
            </c:ext>
          </c:extLst>
        </c:ser>
        <c:dLbls>
          <c:showLegendKey val="0"/>
          <c:showVal val="0"/>
          <c:showCatName val="0"/>
          <c:showSerName val="0"/>
          <c:showPercent val="0"/>
          <c:showBubbleSize val="0"/>
        </c:dLbls>
        <c:gapWidth val="80"/>
        <c:overlap val="-27"/>
        <c:axId val="-1472740656"/>
        <c:axId val="-1472736896"/>
      </c:barChart>
      <c:catAx>
        <c:axId val="-147274065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baseline="0">
                <a:solidFill>
                  <a:schemeClr val="tx1"/>
                </a:solidFill>
                <a:latin typeface="+mn-lt"/>
                <a:ea typeface="+mn-ea"/>
                <a:cs typeface="+mn-cs"/>
              </a:defRPr>
            </a:pPr>
            <a:endParaRPr lang="en-US"/>
          </a:p>
        </c:txPr>
        <c:crossAx val="-1472736896"/>
        <c:crosses val="autoZero"/>
        <c:auto val="1"/>
        <c:lblAlgn val="ctr"/>
        <c:lblOffset val="100"/>
        <c:noMultiLvlLbl val="0"/>
      </c:catAx>
      <c:valAx>
        <c:axId val="-147273689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800" b="0" i="0" u="none" strike="noStrike" kern="1200" baseline="0">
                    <a:solidFill>
                      <a:schemeClr val="tx1"/>
                    </a:solidFill>
                    <a:latin typeface="+mn-lt"/>
                    <a:ea typeface="+mn-ea"/>
                    <a:cs typeface="+mn-cs"/>
                  </a:defRPr>
                </a:pPr>
                <a:r>
                  <a:rPr lang="en-US" altLang="ko-KR" sz="1800" dirty="0"/>
                  <a:t>Memory Bandwidth</a:t>
                </a:r>
                <a:r>
                  <a:rPr lang="en-US" altLang="ko-KR" sz="1800" baseline="0" dirty="0"/>
                  <a:t> (TB/s)</a:t>
                </a:r>
              </a:p>
            </c:rich>
          </c:tx>
          <c:layout>
            <c:manualLayout>
              <c:xMode val="edge"/>
              <c:yMode val="edge"/>
              <c:x val="0"/>
              <c:y val="0.14917297913327701"/>
            </c:manualLayout>
          </c:layout>
          <c:overlay val="0"/>
          <c:spPr>
            <a:noFill/>
            <a:ln>
              <a:noFill/>
            </a:ln>
            <a:effectLst/>
          </c:sp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tx1"/>
                </a:solidFill>
                <a:latin typeface="+mn-lt"/>
                <a:ea typeface="+mn-ea"/>
                <a:cs typeface="+mn-cs"/>
              </a:defRPr>
            </a:pPr>
            <a:endParaRPr lang="en-US"/>
          </a:p>
        </c:txPr>
        <c:crossAx val="-1472740656"/>
        <c:crosses val="autoZero"/>
        <c:crossBetween val="between"/>
      </c:valAx>
      <c:spPr>
        <a:noFill/>
        <a:ln>
          <a:noFill/>
        </a:ln>
        <a:effectLst/>
      </c:spPr>
    </c:plotArea>
    <c:plotVisOnly val="1"/>
    <c:dispBlanksAs val="gap"/>
    <c:showDLblsOverMax val="0"/>
  </c:chart>
  <c:spPr>
    <a:noFill/>
    <a:ln>
      <a:noFill/>
    </a:ln>
    <a:effectLst/>
  </c:spPr>
  <c:txPr>
    <a:bodyPr/>
    <a:lstStyle/>
    <a:p>
      <a:pPr>
        <a:defRPr sz="2000">
          <a:solidFill>
            <a:schemeClr val="tx1"/>
          </a:solidFill>
        </a:defRPr>
      </a:pPr>
      <a:endParaRPr lang="en-US"/>
    </a:p>
  </c:txPr>
  <c:externalData r:id="rId2">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col"/>
        <c:grouping val="clustered"/>
        <c:varyColors val="0"/>
        <c:ser>
          <c:idx val="0"/>
          <c:order val="0"/>
          <c:tx>
            <c:strRef>
              <c:f>Sheet1!$B$1</c:f>
              <c:strCache>
                <c:ptCount val="1"/>
                <c:pt idx="0">
                  <c:v>계열 1</c:v>
                </c:pt>
              </c:strCache>
            </c:strRef>
          </c:tx>
          <c:spPr>
            <a:solidFill>
              <a:schemeClr val="accent1"/>
            </a:solidFill>
            <a:ln>
              <a:noFill/>
            </a:ln>
            <a:effectLst/>
          </c:spPr>
          <c:invertIfNegative val="0"/>
          <c:dPt>
            <c:idx val="0"/>
            <c:invertIfNegative val="0"/>
            <c:bubble3D val="0"/>
            <c:spPr>
              <a:solidFill>
                <a:schemeClr val="accent1"/>
              </a:solidFill>
              <a:ln>
                <a:solidFill>
                  <a:schemeClr val="accent1">
                    <a:lumMod val="50000"/>
                  </a:schemeClr>
                </a:solidFill>
              </a:ln>
              <a:effectLst/>
            </c:spPr>
            <c:extLst>
              <c:ext xmlns:c16="http://schemas.microsoft.com/office/drawing/2014/chart" uri="{C3380CC4-5D6E-409C-BE32-E72D297353CC}">
                <c16:uniqueId val="{00000001-D682-FE4A-8C64-E2F2783B4298}"/>
              </c:ext>
            </c:extLst>
          </c:dPt>
          <c:dPt>
            <c:idx val="1"/>
            <c:invertIfNegative val="0"/>
            <c:bubble3D val="0"/>
            <c:spPr>
              <a:solidFill>
                <a:schemeClr val="accent3"/>
              </a:solidFill>
              <a:ln>
                <a:solidFill>
                  <a:schemeClr val="accent3">
                    <a:lumMod val="50000"/>
                  </a:schemeClr>
                </a:solidFill>
              </a:ln>
              <a:effectLst/>
            </c:spPr>
            <c:extLst>
              <c:ext xmlns:c16="http://schemas.microsoft.com/office/drawing/2014/chart" uri="{C3380CC4-5D6E-409C-BE32-E72D297353CC}">
                <c16:uniqueId val="{00000003-D682-FE4A-8C64-E2F2783B4298}"/>
              </c:ext>
            </c:extLst>
          </c:dPt>
          <c:dPt>
            <c:idx val="2"/>
            <c:invertIfNegative val="0"/>
            <c:bubble3D val="0"/>
            <c:spPr>
              <a:solidFill>
                <a:schemeClr val="accent1"/>
              </a:solidFill>
              <a:ln>
                <a:solidFill>
                  <a:schemeClr val="accent1">
                    <a:lumMod val="50000"/>
                  </a:schemeClr>
                </a:solidFill>
              </a:ln>
              <a:effectLst/>
            </c:spPr>
            <c:extLst>
              <c:ext xmlns:c16="http://schemas.microsoft.com/office/drawing/2014/chart" uri="{C3380CC4-5D6E-409C-BE32-E72D297353CC}">
                <c16:uniqueId val="{00000005-D682-FE4A-8C64-E2F2783B4298}"/>
              </c:ext>
            </c:extLst>
          </c:dPt>
          <c:dPt>
            <c:idx val="3"/>
            <c:invertIfNegative val="0"/>
            <c:bubble3D val="0"/>
            <c:spPr>
              <a:solidFill>
                <a:schemeClr val="accent3"/>
              </a:solidFill>
              <a:ln>
                <a:solidFill>
                  <a:schemeClr val="accent3">
                    <a:lumMod val="50000"/>
                  </a:schemeClr>
                </a:solidFill>
              </a:ln>
              <a:effectLst/>
            </c:spPr>
            <c:extLst>
              <c:ext xmlns:c16="http://schemas.microsoft.com/office/drawing/2014/chart" uri="{C3380CC4-5D6E-409C-BE32-E72D297353CC}">
                <c16:uniqueId val="{00000007-D682-FE4A-8C64-E2F2783B4298}"/>
              </c:ext>
            </c:extLst>
          </c:dPt>
          <c:dLbls>
            <c:dLbl>
              <c:idx val="1"/>
              <c:tx>
                <c:rich>
                  <a:bodyPr/>
                  <a:lstStyle/>
                  <a:p>
                    <a:r>
                      <a:rPr lang="en-US" altLang="ko-KR" dirty="0"/>
                      <a:t>2.3x</a:t>
                    </a:r>
                  </a:p>
                </c:rich>
              </c:tx>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D682-FE4A-8C64-E2F2783B4298}"/>
                </c:ext>
              </c:extLst>
            </c:dLbl>
            <c:dLbl>
              <c:idx val="2"/>
              <c:tx>
                <c:rich>
                  <a:bodyPr/>
                  <a:lstStyle/>
                  <a:p>
                    <a:r>
                      <a:rPr lang="en-US" altLang="ko-KR" dirty="0"/>
                      <a:t>3.0x</a:t>
                    </a:r>
                  </a:p>
                </c:rich>
              </c:tx>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D682-FE4A-8C64-E2F2783B4298}"/>
                </c:ext>
              </c:extLst>
            </c:dLbl>
            <c:dLbl>
              <c:idx val="3"/>
              <c:tx>
                <c:rich>
                  <a:bodyPr/>
                  <a:lstStyle/>
                  <a:p>
                    <a:r>
                      <a:rPr lang="en-US" altLang="ko-KR" dirty="0"/>
                      <a:t>6.5x</a:t>
                    </a:r>
                  </a:p>
                </c:rich>
              </c:tx>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D682-FE4A-8C64-E2F2783B4298}"/>
                </c:ext>
              </c:extLst>
            </c:dLbl>
            <c:spPr>
              <a:noFill/>
              <a:ln>
                <a:noFill/>
              </a:ln>
              <a:effectLst/>
            </c:spPr>
            <c:txPr>
              <a:bodyPr rot="0" spcFirstLastPara="1" vertOverflow="ellipsis" vert="horz" wrap="square" lIns="38100" tIns="19050" rIns="38100" bIns="19050" anchor="ctr" anchorCtr="1">
                <a:spAutoFit/>
              </a:bodyPr>
              <a:lstStyle/>
              <a:p>
                <a:pPr>
                  <a:defRPr sz="2000" b="0" i="0" u="none" strike="noStrike" kern="1200" baseline="0">
                    <a:solidFill>
                      <a:schemeClr val="tx1"/>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HMC-MC</c:v>
                </c:pt>
                <c:pt idx="1">
                  <c:v>HMC-MC +
PIM BW</c:v>
                </c:pt>
                <c:pt idx="2">
                  <c:v>Tesseract + Conventional BW</c:v>
                </c:pt>
                <c:pt idx="3">
                  <c:v>Tesseract</c:v>
                </c:pt>
              </c:strCache>
            </c:strRef>
          </c:cat>
          <c:val>
            <c:numRef>
              <c:f>Sheet1!$B$2:$B$5</c:f>
              <c:numCache>
                <c:formatCode>General</c:formatCode>
                <c:ptCount val="4"/>
                <c:pt idx="0">
                  <c:v>1</c:v>
                </c:pt>
                <c:pt idx="1">
                  <c:v>2.3042730158714102</c:v>
                </c:pt>
                <c:pt idx="2">
                  <c:v>3.0223863878163568</c:v>
                </c:pt>
                <c:pt idx="3">
                  <c:v>6.4998907173731304</c:v>
                </c:pt>
              </c:numCache>
            </c:numRef>
          </c:val>
          <c:extLst>
            <c:ext xmlns:c16="http://schemas.microsoft.com/office/drawing/2014/chart" uri="{C3380CC4-5D6E-409C-BE32-E72D297353CC}">
              <c16:uniqueId val="{00000008-D682-FE4A-8C64-E2F2783B4298}"/>
            </c:ext>
          </c:extLst>
        </c:ser>
        <c:dLbls>
          <c:showLegendKey val="0"/>
          <c:showVal val="0"/>
          <c:showCatName val="0"/>
          <c:showSerName val="0"/>
          <c:showPercent val="0"/>
          <c:showBubbleSize val="0"/>
        </c:dLbls>
        <c:gapWidth val="80"/>
        <c:overlap val="-27"/>
        <c:axId val="67795088"/>
        <c:axId val="67800800"/>
      </c:barChart>
      <c:catAx>
        <c:axId val="6779508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0" i="0" u="none" strike="noStrike" kern="1200" baseline="0">
                <a:solidFill>
                  <a:schemeClr val="tx1"/>
                </a:solidFill>
                <a:latin typeface="+mn-lt"/>
                <a:ea typeface="+mn-ea"/>
                <a:cs typeface="+mn-cs"/>
              </a:defRPr>
            </a:pPr>
            <a:endParaRPr lang="en-US"/>
          </a:p>
        </c:txPr>
        <c:crossAx val="67800800"/>
        <c:crosses val="autoZero"/>
        <c:auto val="1"/>
        <c:lblAlgn val="ctr"/>
        <c:lblOffset val="100"/>
        <c:noMultiLvlLbl val="0"/>
      </c:catAx>
      <c:valAx>
        <c:axId val="6780080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000" b="0" i="0" u="none" strike="noStrike" kern="1200" baseline="0">
                    <a:solidFill>
                      <a:schemeClr val="tx1"/>
                    </a:solidFill>
                    <a:latin typeface="+mn-lt"/>
                    <a:ea typeface="+mn-ea"/>
                    <a:cs typeface="+mn-cs"/>
                  </a:defRPr>
                </a:pPr>
                <a:r>
                  <a:rPr lang="en-US" altLang="ko-KR" dirty="0"/>
                  <a:t>Speedup</a:t>
                </a:r>
              </a:p>
            </c:rich>
          </c:tx>
          <c:layout>
            <c:manualLayout>
              <c:xMode val="edge"/>
              <c:yMode val="edge"/>
              <c:x val="1.54320987654321E-3"/>
              <c:y val="0.336434154096592"/>
            </c:manualLayout>
          </c:layout>
          <c:overlay val="0"/>
          <c:spPr>
            <a:noFill/>
            <a:ln>
              <a:noFill/>
            </a:ln>
            <a:effectLst/>
          </c:sp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000" b="0" i="0" u="none" strike="noStrike" kern="1200" baseline="0">
                <a:solidFill>
                  <a:schemeClr val="tx1"/>
                </a:solidFill>
                <a:latin typeface="+mn-lt"/>
                <a:ea typeface="+mn-ea"/>
                <a:cs typeface="+mn-cs"/>
              </a:defRPr>
            </a:pPr>
            <a:endParaRPr lang="en-US"/>
          </a:p>
        </c:txPr>
        <c:crossAx val="67795088"/>
        <c:crosses val="autoZero"/>
        <c:crossBetween val="between"/>
      </c:valAx>
      <c:spPr>
        <a:noFill/>
        <a:ln>
          <a:noFill/>
        </a:ln>
        <a:effectLst/>
      </c:spPr>
    </c:plotArea>
    <c:plotVisOnly val="1"/>
    <c:dispBlanksAs val="gap"/>
    <c:showDLblsOverMax val="0"/>
  </c:chart>
  <c:spPr>
    <a:noFill/>
    <a:ln>
      <a:noFill/>
    </a:ln>
    <a:effectLst/>
  </c:spPr>
  <c:txPr>
    <a:bodyPr/>
    <a:lstStyle/>
    <a:p>
      <a:pPr>
        <a:defRPr sz="2000">
          <a:solidFill>
            <a:schemeClr val="tx1"/>
          </a:solidFill>
        </a:defRPr>
      </a:pPr>
      <a:endParaRPr lang="en-US"/>
    </a:p>
  </c:txPr>
  <c:externalData r:id="rId2">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5">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charts/style2.xml><?xml version="1.0" encoding="utf-8"?>
<cs:chartStyle xmlns:cs="http://schemas.microsoft.com/office/drawing/2012/chartStyle" xmlns:a="http://schemas.openxmlformats.org/drawingml/2006/main" id="118">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3">
      <cs:styleClr val="auto"/>
    </cs:fillRef>
    <cs:effectRef idx="2">
      <a:schemeClr val="dk1"/>
    </cs:effectRef>
    <cs:fontRef idx="minor">
      <a:schemeClr val="tx1"/>
    </cs:fontRef>
  </cs:dataPoint>
  <cs:dataPoint3D>
    <cs:lnRef idx="0"/>
    <cs:fillRef idx="3">
      <cs:styleClr val="auto"/>
    </cs:fillRef>
    <cs:effectRef idx="2">
      <a:schemeClr val="dk1"/>
    </cs:effectRef>
    <cs:fontRef idx="minor">
      <a:schemeClr val="tx1"/>
    </cs:fontRef>
  </cs:dataPoint3D>
  <cs:dataPointLine>
    <cs:lnRef idx="1">
      <cs:styleClr val="auto"/>
    </cs:lnRef>
    <cs:lineWidthScale>5</cs:lineWidthScale>
    <cs:fillRef idx="0"/>
    <cs:effectRef idx="0"/>
    <cs:fontRef idx="minor">
      <a:schemeClr val="tx1"/>
    </cs:fontRef>
    <cs:spPr>
      <a:ln cap="rnd">
        <a:round/>
      </a:ln>
    </cs:spPr>
  </cs:dataPointLine>
  <cs:dataPointMarker>
    <cs:lnRef idx="1">
      <cs:styleClr val="auto"/>
    </cs:lnRef>
    <cs:fillRef idx="3">
      <cs:styleClr val="auto"/>
    </cs:fillRef>
    <cs:effectRef idx="2">
      <a:schemeClr val="dk1"/>
    </cs:effectRef>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0"/>
    <cs:fillRef idx="3">
      <a:schemeClr val="dk1">
        <a:tint val="95000"/>
      </a:schemeClr>
    </cs:fillRef>
    <cs:effectRef idx="2">
      <a:schemeClr val="dk1"/>
    </cs:effectRef>
    <cs:fontRef idx="minor">
      <a:schemeClr val="tx1"/>
    </cs:fontRef>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0"/>
    <cs:fillRef idx="3">
      <a:schemeClr val="dk1">
        <a:tint val="5000"/>
      </a:schemeClr>
    </cs:fillRef>
    <cs:effectRef idx="2">
      <a:schemeClr val="dk1"/>
    </cs:effectRef>
    <cs:fontRef idx="minor">
      <a:schemeClr val="tx1"/>
    </cs:fontRef>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5D8D269-421E-4589-AB1F-A9BAE4D4F94B}" type="doc">
      <dgm:prSet loTypeId="urn:microsoft.com/office/officeart/2005/8/layout/chevron1" loCatId="process" qsTypeId="urn:microsoft.com/office/officeart/2005/8/quickstyle/simple4" qsCatId="simple" csTypeId="urn:microsoft.com/office/officeart/2005/8/colors/colorful5" csCatId="colorful" phldr="1"/>
      <dgm:spPr/>
    </dgm:pt>
    <dgm:pt modelId="{A4EB02FC-E72F-40C5-8036-89057538B898}">
      <dgm:prSet phldrT="[Text]" custT="1"/>
      <dgm:spPr/>
      <dgm:t>
        <a:bodyPr/>
        <a:lstStyle/>
        <a:p>
          <a:r>
            <a:rPr lang="en-US" sz="1400" dirty="0">
              <a:solidFill>
                <a:schemeClr val="bg1"/>
              </a:solidFill>
            </a:rPr>
            <a:t>Generate 2E+1 masks</a:t>
          </a:r>
        </a:p>
      </dgm:t>
    </dgm:pt>
    <dgm:pt modelId="{977D1643-2FA3-462E-BB53-B26E18AABF7B}" type="parTrans" cxnId="{CFBA63D8-EC5F-40B7-B756-749435B10244}">
      <dgm:prSet/>
      <dgm:spPr/>
      <dgm:t>
        <a:bodyPr/>
        <a:lstStyle/>
        <a:p>
          <a:endParaRPr lang="en-US" sz="1400"/>
        </a:p>
      </dgm:t>
    </dgm:pt>
    <dgm:pt modelId="{31144255-BA62-4427-8ACB-0E279FC0E134}" type="sibTrans" cxnId="{CFBA63D8-EC5F-40B7-B756-749435B10244}">
      <dgm:prSet/>
      <dgm:spPr/>
      <dgm:t>
        <a:bodyPr/>
        <a:lstStyle/>
        <a:p>
          <a:endParaRPr lang="en-US" sz="1400"/>
        </a:p>
      </dgm:t>
    </dgm:pt>
    <dgm:pt modelId="{157059EA-B005-47F3-B359-ACEC246480F2}">
      <dgm:prSet phldrT="[Text]" custT="1"/>
      <dgm:spPr/>
      <dgm:t>
        <a:bodyPr/>
        <a:lstStyle/>
        <a:p>
          <a:pPr>
            <a:lnSpc>
              <a:spcPct val="90000"/>
            </a:lnSpc>
            <a:spcAft>
              <a:spcPts val="0"/>
            </a:spcAft>
          </a:pPr>
          <a:r>
            <a:rPr lang="en-US" sz="1400" dirty="0"/>
            <a:t>Amend random zeros: </a:t>
          </a:r>
        </a:p>
        <a:p>
          <a:pPr>
            <a:lnSpc>
              <a:spcPct val="90000"/>
            </a:lnSpc>
            <a:spcAft>
              <a:spcPts val="0"/>
            </a:spcAft>
          </a:pPr>
          <a:r>
            <a:rPr lang="en-US" sz="1400" dirty="0"/>
            <a:t>101 </a:t>
          </a:r>
          <a:r>
            <a:rPr lang="en-US" sz="1400" dirty="0">
              <a:sym typeface="Wingdings" panose="05000000000000000000" pitchFamily="2" charset="2"/>
            </a:rPr>
            <a:t> 111 </a:t>
          </a:r>
          <a:r>
            <a:rPr lang="en-US" sz="1400" dirty="0"/>
            <a:t> &amp;  1001 </a:t>
          </a:r>
          <a:r>
            <a:rPr lang="en-US" sz="1400" dirty="0">
              <a:sym typeface="Wingdings" panose="05000000000000000000" pitchFamily="2" charset="2"/>
            </a:rPr>
            <a:t></a:t>
          </a:r>
          <a:r>
            <a:rPr lang="en-US" sz="1400" dirty="0"/>
            <a:t> 1111</a:t>
          </a:r>
        </a:p>
      </dgm:t>
    </dgm:pt>
    <dgm:pt modelId="{72997F0D-0D52-4ED2-BF2E-86A70C224561}" type="parTrans" cxnId="{162B5200-239F-4992-AD97-9A5220D3260D}">
      <dgm:prSet/>
      <dgm:spPr/>
      <dgm:t>
        <a:bodyPr/>
        <a:lstStyle/>
        <a:p>
          <a:endParaRPr lang="en-US" sz="1400"/>
        </a:p>
      </dgm:t>
    </dgm:pt>
    <dgm:pt modelId="{38BB99EE-DFBF-4C85-9615-949A3FF3E026}" type="sibTrans" cxnId="{162B5200-239F-4992-AD97-9A5220D3260D}">
      <dgm:prSet/>
      <dgm:spPr/>
      <dgm:t>
        <a:bodyPr/>
        <a:lstStyle/>
        <a:p>
          <a:endParaRPr lang="en-US" sz="1400"/>
        </a:p>
      </dgm:t>
    </dgm:pt>
    <dgm:pt modelId="{7D2D55F8-FCC8-44D2-AD8F-0F719ACD1413}">
      <dgm:prSet phldrT="[Text]" custT="1"/>
      <dgm:spPr/>
      <dgm:t>
        <a:bodyPr/>
        <a:lstStyle/>
        <a:p>
          <a:pPr>
            <a:spcAft>
              <a:spcPts val="0"/>
            </a:spcAft>
          </a:pPr>
          <a:r>
            <a:rPr lang="en-US" sz="1400" dirty="0"/>
            <a:t>AND all masks, </a:t>
          </a:r>
        </a:p>
        <a:p>
          <a:pPr>
            <a:spcAft>
              <a:spcPts val="0"/>
            </a:spcAft>
          </a:pPr>
          <a:r>
            <a:rPr lang="en-US" sz="1400" dirty="0"/>
            <a:t>ACCEPT </a:t>
          </a:r>
          <a:r>
            <a:rPr lang="en-US" sz="1400" dirty="0" err="1"/>
            <a:t>iff</a:t>
          </a:r>
          <a:r>
            <a:rPr lang="en-US" sz="1400" dirty="0"/>
            <a:t> number of ‘1’ </a:t>
          </a:r>
          <a:r>
            <a:rPr lang="en-US" sz="1400" dirty="0">
              <a:latin typeface="Consolas" panose="020B0609020204030204" pitchFamily="49" charset="0"/>
              <a:cs typeface="Consolas" panose="020B0609020204030204" pitchFamily="49" charset="0"/>
            </a:rPr>
            <a:t>≤ Threshold</a:t>
          </a:r>
          <a:endParaRPr lang="en-US" sz="1400" dirty="0"/>
        </a:p>
      </dgm:t>
    </dgm:pt>
    <dgm:pt modelId="{2C133FFD-5164-420B-8045-659E2701A636}" type="parTrans" cxnId="{AD1C545D-2FB7-4921-8477-77BC3E4E38C4}">
      <dgm:prSet/>
      <dgm:spPr/>
      <dgm:t>
        <a:bodyPr/>
        <a:lstStyle/>
        <a:p>
          <a:endParaRPr lang="en-US" sz="1400"/>
        </a:p>
      </dgm:t>
    </dgm:pt>
    <dgm:pt modelId="{5E57DC2B-1B88-4C47-8312-A6CD88E01A91}" type="sibTrans" cxnId="{AD1C545D-2FB7-4921-8477-77BC3E4E38C4}">
      <dgm:prSet/>
      <dgm:spPr/>
      <dgm:t>
        <a:bodyPr/>
        <a:lstStyle/>
        <a:p>
          <a:endParaRPr lang="en-US" sz="1400"/>
        </a:p>
      </dgm:t>
    </dgm:pt>
    <dgm:pt modelId="{4F7140BA-CD71-4ACC-82BF-B0F51D6E1104}" type="pres">
      <dgm:prSet presAssocID="{75D8D269-421E-4589-AB1F-A9BAE4D4F94B}" presName="Name0" presStyleCnt="0">
        <dgm:presLayoutVars>
          <dgm:dir/>
          <dgm:animLvl val="lvl"/>
          <dgm:resizeHandles val="exact"/>
        </dgm:presLayoutVars>
      </dgm:prSet>
      <dgm:spPr/>
    </dgm:pt>
    <dgm:pt modelId="{AA2636E1-05F7-40F6-B113-6ACD4DAE7C84}" type="pres">
      <dgm:prSet presAssocID="{A4EB02FC-E72F-40C5-8036-89057538B898}" presName="parTxOnly" presStyleLbl="node1" presStyleIdx="0" presStyleCnt="3" custScaleX="48310">
        <dgm:presLayoutVars>
          <dgm:chMax val="0"/>
          <dgm:chPref val="0"/>
          <dgm:bulletEnabled val="1"/>
        </dgm:presLayoutVars>
      </dgm:prSet>
      <dgm:spPr/>
    </dgm:pt>
    <dgm:pt modelId="{C22B9540-E5EC-44A2-85A8-DFD006AF2A50}" type="pres">
      <dgm:prSet presAssocID="{31144255-BA62-4427-8ACB-0E279FC0E134}" presName="parTxOnlySpace" presStyleCnt="0"/>
      <dgm:spPr/>
    </dgm:pt>
    <dgm:pt modelId="{B3F34F1A-EBD5-4210-B039-278AB970AC0A}" type="pres">
      <dgm:prSet presAssocID="{157059EA-B005-47F3-B359-ACEC246480F2}" presName="parTxOnly" presStyleLbl="node1" presStyleIdx="1" presStyleCnt="3">
        <dgm:presLayoutVars>
          <dgm:chMax val="0"/>
          <dgm:chPref val="0"/>
          <dgm:bulletEnabled val="1"/>
        </dgm:presLayoutVars>
      </dgm:prSet>
      <dgm:spPr/>
    </dgm:pt>
    <dgm:pt modelId="{8D3A11D6-B107-4779-B1E1-97114FC09E3A}" type="pres">
      <dgm:prSet presAssocID="{38BB99EE-DFBF-4C85-9615-949A3FF3E026}" presName="parTxOnlySpace" presStyleCnt="0"/>
      <dgm:spPr/>
    </dgm:pt>
    <dgm:pt modelId="{010F66CE-98BD-4800-ACE1-BE56AF2153C7}" type="pres">
      <dgm:prSet presAssocID="{7D2D55F8-FCC8-44D2-AD8F-0F719ACD1413}" presName="parTxOnly" presStyleLbl="node1" presStyleIdx="2" presStyleCnt="3" custScaleX="107338">
        <dgm:presLayoutVars>
          <dgm:chMax val="0"/>
          <dgm:chPref val="0"/>
          <dgm:bulletEnabled val="1"/>
        </dgm:presLayoutVars>
      </dgm:prSet>
      <dgm:spPr/>
    </dgm:pt>
  </dgm:ptLst>
  <dgm:cxnLst>
    <dgm:cxn modelId="{162B5200-239F-4992-AD97-9A5220D3260D}" srcId="{75D8D269-421E-4589-AB1F-A9BAE4D4F94B}" destId="{157059EA-B005-47F3-B359-ACEC246480F2}" srcOrd="1" destOrd="0" parTransId="{72997F0D-0D52-4ED2-BF2E-86A70C224561}" sibTransId="{38BB99EE-DFBF-4C85-9615-949A3FF3E026}"/>
    <dgm:cxn modelId="{2BDD1E04-2FDF-41FA-A2F1-3B4535B3D59E}" type="presOf" srcId="{7D2D55F8-FCC8-44D2-AD8F-0F719ACD1413}" destId="{010F66CE-98BD-4800-ACE1-BE56AF2153C7}" srcOrd="0" destOrd="0" presId="urn:microsoft.com/office/officeart/2005/8/layout/chevron1"/>
    <dgm:cxn modelId="{C155313D-99F1-4308-8E61-1FF8F88D8F44}" type="presOf" srcId="{157059EA-B005-47F3-B359-ACEC246480F2}" destId="{B3F34F1A-EBD5-4210-B039-278AB970AC0A}" srcOrd="0" destOrd="0" presId="urn:microsoft.com/office/officeart/2005/8/layout/chevron1"/>
    <dgm:cxn modelId="{AD1C545D-2FB7-4921-8477-77BC3E4E38C4}" srcId="{75D8D269-421E-4589-AB1F-A9BAE4D4F94B}" destId="{7D2D55F8-FCC8-44D2-AD8F-0F719ACD1413}" srcOrd="2" destOrd="0" parTransId="{2C133FFD-5164-420B-8045-659E2701A636}" sibTransId="{5E57DC2B-1B88-4C47-8312-A6CD88E01A91}"/>
    <dgm:cxn modelId="{CFBA63D8-EC5F-40B7-B756-749435B10244}" srcId="{75D8D269-421E-4589-AB1F-A9BAE4D4F94B}" destId="{A4EB02FC-E72F-40C5-8036-89057538B898}" srcOrd="0" destOrd="0" parTransId="{977D1643-2FA3-462E-BB53-B26E18AABF7B}" sibTransId="{31144255-BA62-4427-8ACB-0E279FC0E134}"/>
    <dgm:cxn modelId="{D3FD3BF4-6BAD-4E0C-8B2B-705FFEF93CE4}" type="presOf" srcId="{75D8D269-421E-4589-AB1F-A9BAE4D4F94B}" destId="{4F7140BA-CD71-4ACC-82BF-B0F51D6E1104}" srcOrd="0" destOrd="0" presId="urn:microsoft.com/office/officeart/2005/8/layout/chevron1"/>
    <dgm:cxn modelId="{ABA141FC-6005-4DC4-958A-7AAAC3AED96C}" type="presOf" srcId="{A4EB02FC-E72F-40C5-8036-89057538B898}" destId="{AA2636E1-05F7-40F6-B113-6ACD4DAE7C84}" srcOrd="0" destOrd="0" presId="urn:microsoft.com/office/officeart/2005/8/layout/chevron1"/>
    <dgm:cxn modelId="{07266E81-8807-4A7D-99B7-D175536D060B}" type="presParOf" srcId="{4F7140BA-CD71-4ACC-82BF-B0F51D6E1104}" destId="{AA2636E1-05F7-40F6-B113-6ACD4DAE7C84}" srcOrd="0" destOrd="0" presId="urn:microsoft.com/office/officeart/2005/8/layout/chevron1"/>
    <dgm:cxn modelId="{A9EB3595-289E-4D33-A01C-0689582D185D}" type="presParOf" srcId="{4F7140BA-CD71-4ACC-82BF-B0F51D6E1104}" destId="{C22B9540-E5EC-44A2-85A8-DFD006AF2A50}" srcOrd="1" destOrd="0" presId="urn:microsoft.com/office/officeart/2005/8/layout/chevron1"/>
    <dgm:cxn modelId="{89312055-C62E-4CF6-8FD4-A4DF097A15E4}" type="presParOf" srcId="{4F7140BA-CD71-4ACC-82BF-B0F51D6E1104}" destId="{B3F34F1A-EBD5-4210-B039-278AB970AC0A}" srcOrd="2" destOrd="0" presId="urn:microsoft.com/office/officeart/2005/8/layout/chevron1"/>
    <dgm:cxn modelId="{6CE5E901-C83F-4CD1-9B8B-EBC0D2CE5D08}" type="presParOf" srcId="{4F7140BA-CD71-4ACC-82BF-B0F51D6E1104}" destId="{8D3A11D6-B107-4779-B1E1-97114FC09E3A}" srcOrd="3" destOrd="0" presId="urn:microsoft.com/office/officeart/2005/8/layout/chevron1"/>
    <dgm:cxn modelId="{801F53F3-C42D-4743-AFFE-F6EF8BA385FD}" type="presParOf" srcId="{4F7140BA-CD71-4ACC-82BF-B0F51D6E1104}" destId="{010F66CE-98BD-4800-ACE1-BE56AF2153C7}" srcOrd="4" destOrd="0" presId="urn:microsoft.com/office/officeart/2005/8/layout/chevron1"/>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5D8D269-421E-4589-AB1F-A9BAE4D4F94B}" type="doc">
      <dgm:prSet loTypeId="urn:microsoft.com/office/officeart/2005/8/layout/chevron1" loCatId="process" qsTypeId="urn:microsoft.com/office/officeart/2005/8/quickstyle/simple4" qsCatId="simple" csTypeId="urn:microsoft.com/office/officeart/2005/8/colors/colorful5" csCatId="colorful" phldr="1"/>
      <dgm:spPr/>
    </dgm:pt>
    <dgm:pt modelId="{A4EB02FC-E72F-40C5-8036-89057538B898}">
      <dgm:prSet phldrT="[Text]" custT="1"/>
      <dgm:spPr/>
      <dgm:t>
        <a:bodyPr/>
        <a:lstStyle/>
        <a:p>
          <a:r>
            <a:rPr lang="en-US" sz="1400" dirty="0"/>
            <a:t>Generate 2E+1 masks</a:t>
          </a:r>
        </a:p>
      </dgm:t>
    </dgm:pt>
    <dgm:pt modelId="{977D1643-2FA3-462E-BB53-B26E18AABF7B}" type="parTrans" cxnId="{CFBA63D8-EC5F-40B7-B756-749435B10244}">
      <dgm:prSet/>
      <dgm:spPr/>
      <dgm:t>
        <a:bodyPr/>
        <a:lstStyle/>
        <a:p>
          <a:endParaRPr lang="en-US" sz="1400"/>
        </a:p>
      </dgm:t>
    </dgm:pt>
    <dgm:pt modelId="{31144255-BA62-4427-8ACB-0E279FC0E134}" type="sibTrans" cxnId="{CFBA63D8-EC5F-40B7-B756-749435B10244}">
      <dgm:prSet/>
      <dgm:spPr/>
      <dgm:t>
        <a:bodyPr/>
        <a:lstStyle/>
        <a:p>
          <a:endParaRPr lang="en-US" sz="1400"/>
        </a:p>
      </dgm:t>
    </dgm:pt>
    <dgm:pt modelId="{157059EA-B005-47F3-B359-ACEC246480F2}">
      <dgm:prSet phldrT="[Text]" custT="1"/>
      <dgm:spPr/>
      <dgm:t>
        <a:bodyPr/>
        <a:lstStyle/>
        <a:p>
          <a:pPr>
            <a:lnSpc>
              <a:spcPct val="90000"/>
            </a:lnSpc>
            <a:spcAft>
              <a:spcPts val="0"/>
            </a:spcAft>
          </a:pPr>
          <a:r>
            <a:rPr lang="en-US" sz="1400" dirty="0"/>
            <a:t>Amend random zeros: </a:t>
          </a:r>
        </a:p>
        <a:p>
          <a:pPr>
            <a:lnSpc>
              <a:spcPct val="90000"/>
            </a:lnSpc>
            <a:spcAft>
              <a:spcPts val="0"/>
            </a:spcAft>
          </a:pPr>
          <a:r>
            <a:rPr lang="en-US" sz="1400" dirty="0"/>
            <a:t>101 </a:t>
          </a:r>
          <a:r>
            <a:rPr lang="en-US" sz="1400" dirty="0">
              <a:sym typeface="Wingdings" panose="05000000000000000000" pitchFamily="2" charset="2"/>
            </a:rPr>
            <a:t> 111 </a:t>
          </a:r>
          <a:r>
            <a:rPr lang="en-US" sz="1400" dirty="0"/>
            <a:t> &amp;  1001 </a:t>
          </a:r>
          <a:r>
            <a:rPr lang="en-US" sz="1400" dirty="0">
              <a:sym typeface="Wingdings" panose="05000000000000000000" pitchFamily="2" charset="2"/>
            </a:rPr>
            <a:t></a:t>
          </a:r>
          <a:r>
            <a:rPr lang="en-US" sz="1400" dirty="0"/>
            <a:t> 1111</a:t>
          </a:r>
        </a:p>
      </dgm:t>
    </dgm:pt>
    <dgm:pt modelId="{72997F0D-0D52-4ED2-BF2E-86A70C224561}" type="parTrans" cxnId="{162B5200-239F-4992-AD97-9A5220D3260D}">
      <dgm:prSet/>
      <dgm:spPr/>
      <dgm:t>
        <a:bodyPr/>
        <a:lstStyle/>
        <a:p>
          <a:endParaRPr lang="en-US" sz="1400"/>
        </a:p>
      </dgm:t>
    </dgm:pt>
    <dgm:pt modelId="{38BB99EE-DFBF-4C85-9615-949A3FF3E026}" type="sibTrans" cxnId="{162B5200-239F-4992-AD97-9A5220D3260D}">
      <dgm:prSet/>
      <dgm:spPr/>
      <dgm:t>
        <a:bodyPr/>
        <a:lstStyle/>
        <a:p>
          <a:endParaRPr lang="en-US" sz="1400"/>
        </a:p>
      </dgm:t>
    </dgm:pt>
    <dgm:pt modelId="{7D2D55F8-FCC8-44D2-AD8F-0F719ACD1413}">
      <dgm:prSet phldrT="[Text]" custT="1"/>
      <dgm:spPr/>
      <dgm:t>
        <a:bodyPr/>
        <a:lstStyle/>
        <a:p>
          <a:pPr>
            <a:spcAft>
              <a:spcPts val="0"/>
            </a:spcAft>
          </a:pPr>
          <a:r>
            <a:rPr lang="en-US" sz="1400" dirty="0"/>
            <a:t>AND all masks, </a:t>
          </a:r>
        </a:p>
        <a:p>
          <a:pPr>
            <a:spcAft>
              <a:spcPts val="0"/>
            </a:spcAft>
          </a:pPr>
          <a:r>
            <a:rPr lang="en-US" sz="1400" dirty="0"/>
            <a:t>ACCEPT </a:t>
          </a:r>
          <a:r>
            <a:rPr lang="en-US" sz="1400" dirty="0" err="1"/>
            <a:t>iff</a:t>
          </a:r>
          <a:r>
            <a:rPr lang="en-US" sz="1400" dirty="0"/>
            <a:t> number of ‘1’ </a:t>
          </a:r>
          <a:r>
            <a:rPr lang="en-US" sz="1400" dirty="0">
              <a:latin typeface="Consolas" panose="020B0609020204030204" pitchFamily="49" charset="0"/>
              <a:cs typeface="Consolas" panose="020B0609020204030204" pitchFamily="49" charset="0"/>
            </a:rPr>
            <a:t>≤ Threshold</a:t>
          </a:r>
          <a:endParaRPr lang="en-US" sz="1400" dirty="0"/>
        </a:p>
      </dgm:t>
    </dgm:pt>
    <dgm:pt modelId="{2C133FFD-5164-420B-8045-659E2701A636}" type="parTrans" cxnId="{AD1C545D-2FB7-4921-8477-77BC3E4E38C4}">
      <dgm:prSet/>
      <dgm:spPr/>
      <dgm:t>
        <a:bodyPr/>
        <a:lstStyle/>
        <a:p>
          <a:endParaRPr lang="en-US" sz="1400"/>
        </a:p>
      </dgm:t>
    </dgm:pt>
    <dgm:pt modelId="{5E57DC2B-1B88-4C47-8312-A6CD88E01A91}" type="sibTrans" cxnId="{AD1C545D-2FB7-4921-8477-77BC3E4E38C4}">
      <dgm:prSet/>
      <dgm:spPr/>
      <dgm:t>
        <a:bodyPr/>
        <a:lstStyle/>
        <a:p>
          <a:endParaRPr lang="en-US" sz="1400"/>
        </a:p>
      </dgm:t>
    </dgm:pt>
    <dgm:pt modelId="{4F7140BA-CD71-4ACC-82BF-B0F51D6E1104}" type="pres">
      <dgm:prSet presAssocID="{75D8D269-421E-4589-AB1F-A9BAE4D4F94B}" presName="Name0" presStyleCnt="0">
        <dgm:presLayoutVars>
          <dgm:dir/>
          <dgm:animLvl val="lvl"/>
          <dgm:resizeHandles val="exact"/>
        </dgm:presLayoutVars>
      </dgm:prSet>
      <dgm:spPr/>
    </dgm:pt>
    <dgm:pt modelId="{AA2636E1-05F7-40F6-B113-6ACD4DAE7C84}" type="pres">
      <dgm:prSet presAssocID="{A4EB02FC-E72F-40C5-8036-89057538B898}" presName="parTxOnly" presStyleLbl="node1" presStyleIdx="0" presStyleCnt="3" custScaleX="48310">
        <dgm:presLayoutVars>
          <dgm:chMax val="0"/>
          <dgm:chPref val="0"/>
          <dgm:bulletEnabled val="1"/>
        </dgm:presLayoutVars>
      </dgm:prSet>
      <dgm:spPr/>
    </dgm:pt>
    <dgm:pt modelId="{C22B9540-E5EC-44A2-85A8-DFD006AF2A50}" type="pres">
      <dgm:prSet presAssocID="{31144255-BA62-4427-8ACB-0E279FC0E134}" presName="parTxOnlySpace" presStyleCnt="0"/>
      <dgm:spPr/>
    </dgm:pt>
    <dgm:pt modelId="{B3F34F1A-EBD5-4210-B039-278AB970AC0A}" type="pres">
      <dgm:prSet presAssocID="{157059EA-B005-47F3-B359-ACEC246480F2}" presName="parTxOnly" presStyleLbl="node1" presStyleIdx="1" presStyleCnt="3">
        <dgm:presLayoutVars>
          <dgm:chMax val="0"/>
          <dgm:chPref val="0"/>
          <dgm:bulletEnabled val="1"/>
        </dgm:presLayoutVars>
      </dgm:prSet>
      <dgm:spPr/>
    </dgm:pt>
    <dgm:pt modelId="{8D3A11D6-B107-4779-B1E1-97114FC09E3A}" type="pres">
      <dgm:prSet presAssocID="{38BB99EE-DFBF-4C85-9615-949A3FF3E026}" presName="parTxOnlySpace" presStyleCnt="0"/>
      <dgm:spPr/>
    </dgm:pt>
    <dgm:pt modelId="{010F66CE-98BD-4800-ACE1-BE56AF2153C7}" type="pres">
      <dgm:prSet presAssocID="{7D2D55F8-FCC8-44D2-AD8F-0F719ACD1413}" presName="parTxOnly" presStyleLbl="node1" presStyleIdx="2" presStyleCnt="3" custScaleX="107338">
        <dgm:presLayoutVars>
          <dgm:chMax val="0"/>
          <dgm:chPref val="0"/>
          <dgm:bulletEnabled val="1"/>
        </dgm:presLayoutVars>
      </dgm:prSet>
      <dgm:spPr/>
    </dgm:pt>
  </dgm:ptLst>
  <dgm:cxnLst>
    <dgm:cxn modelId="{162B5200-239F-4992-AD97-9A5220D3260D}" srcId="{75D8D269-421E-4589-AB1F-A9BAE4D4F94B}" destId="{157059EA-B005-47F3-B359-ACEC246480F2}" srcOrd="1" destOrd="0" parTransId="{72997F0D-0D52-4ED2-BF2E-86A70C224561}" sibTransId="{38BB99EE-DFBF-4C85-9615-949A3FF3E026}"/>
    <dgm:cxn modelId="{BAD98C53-DB1E-4274-8438-7A247113291D}" type="presOf" srcId="{A4EB02FC-E72F-40C5-8036-89057538B898}" destId="{AA2636E1-05F7-40F6-B113-6ACD4DAE7C84}" srcOrd="0" destOrd="0" presId="urn:microsoft.com/office/officeart/2005/8/layout/chevron1"/>
    <dgm:cxn modelId="{AD1C545D-2FB7-4921-8477-77BC3E4E38C4}" srcId="{75D8D269-421E-4589-AB1F-A9BAE4D4F94B}" destId="{7D2D55F8-FCC8-44D2-AD8F-0F719ACD1413}" srcOrd="2" destOrd="0" parTransId="{2C133FFD-5164-420B-8045-659E2701A636}" sibTransId="{5E57DC2B-1B88-4C47-8312-A6CD88E01A91}"/>
    <dgm:cxn modelId="{AA89FA80-BFAA-467E-A667-BFF36B58C9AD}" type="presOf" srcId="{157059EA-B005-47F3-B359-ACEC246480F2}" destId="{B3F34F1A-EBD5-4210-B039-278AB970AC0A}" srcOrd="0" destOrd="0" presId="urn:microsoft.com/office/officeart/2005/8/layout/chevron1"/>
    <dgm:cxn modelId="{CFBA63D8-EC5F-40B7-B756-749435B10244}" srcId="{75D8D269-421E-4589-AB1F-A9BAE4D4F94B}" destId="{A4EB02FC-E72F-40C5-8036-89057538B898}" srcOrd="0" destOrd="0" parTransId="{977D1643-2FA3-462E-BB53-B26E18AABF7B}" sibTransId="{31144255-BA62-4427-8ACB-0E279FC0E134}"/>
    <dgm:cxn modelId="{A25316E6-69F7-4582-9145-FCA490AD62C2}" type="presOf" srcId="{7D2D55F8-FCC8-44D2-AD8F-0F719ACD1413}" destId="{010F66CE-98BD-4800-ACE1-BE56AF2153C7}" srcOrd="0" destOrd="0" presId="urn:microsoft.com/office/officeart/2005/8/layout/chevron1"/>
    <dgm:cxn modelId="{CCF67CF4-7277-4721-9A5E-6A1139F1EEAC}" type="presOf" srcId="{75D8D269-421E-4589-AB1F-A9BAE4D4F94B}" destId="{4F7140BA-CD71-4ACC-82BF-B0F51D6E1104}" srcOrd="0" destOrd="0" presId="urn:microsoft.com/office/officeart/2005/8/layout/chevron1"/>
    <dgm:cxn modelId="{8110E1BB-E54E-4DD9-A38D-496B2E0AABDA}" type="presParOf" srcId="{4F7140BA-CD71-4ACC-82BF-B0F51D6E1104}" destId="{AA2636E1-05F7-40F6-B113-6ACD4DAE7C84}" srcOrd="0" destOrd="0" presId="urn:microsoft.com/office/officeart/2005/8/layout/chevron1"/>
    <dgm:cxn modelId="{66B52FC3-2D27-42CE-A515-D54147E6EC38}" type="presParOf" srcId="{4F7140BA-CD71-4ACC-82BF-B0F51D6E1104}" destId="{C22B9540-E5EC-44A2-85A8-DFD006AF2A50}" srcOrd="1" destOrd="0" presId="urn:microsoft.com/office/officeart/2005/8/layout/chevron1"/>
    <dgm:cxn modelId="{BD9BDD20-A294-44BD-83BF-1BEF03A9C90C}" type="presParOf" srcId="{4F7140BA-CD71-4ACC-82BF-B0F51D6E1104}" destId="{B3F34F1A-EBD5-4210-B039-278AB970AC0A}" srcOrd="2" destOrd="0" presId="urn:microsoft.com/office/officeart/2005/8/layout/chevron1"/>
    <dgm:cxn modelId="{5EFAC550-DFBE-4FCE-B581-D703250FDF1B}" type="presParOf" srcId="{4F7140BA-CD71-4ACC-82BF-B0F51D6E1104}" destId="{8D3A11D6-B107-4779-B1E1-97114FC09E3A}" srcOrd="3" destOrd="0" presId="urn:microsoft.com/office/officeart/2005/8/layout/chevron1"/>
    <dgm:cxn modelId="{221AF847-C6DD-4FB5-92DA-324E6BE76ABE}" type="presParOf" srcId="{4F7140BA-CD71-4ACC-82BF-B0F51D6E1104}" destId="{010F66CE-98BD-4800-ACE1-BE56AF2153C7}" srcOrd="4"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5D8D269-421E-4589-AB1F-A9BAE4D4F94B}" type="doc">
      <dgm:prSet loTypeId="urn:microsoft.com/office/officeart/2005/8/layout/chevron1" loCatId="process" qsTypeId="urn:microsoft.com/office/officeart/2005/8/quickstyle/simple4" qsCatId="simple" csTypeId="urn:microsoft.com/office/officeart/2005/8/colors/colorful5" csCatId="colorful" phldr="1"/>
      <dgm:spPr/>
    </dgm:pt>
    <dgm:pt modelId="{A4EB02FC-E72F-40C5-8036-89057538B898}">
      <dgm:prSet phldrT="[Text]" custT="1"/>
      <dgm:spPr/>
      <dgm:t>
        <a:bodyPr/>
        <a:lstStyle/>
        <a:p>
          <a:r>
            <a:rPr lang="en-US" sz="1400" dirty="0"/>
            <a:t>Generate 2E+1 masks</a:t>
          </a:r>
        </a:p>
      </dgm:t>
    </dgm:pt>
    <dgm:pt modelId="{977D1643-2FA3-462E-BB53-B26E18AABF7B}" type="parTrans" cxnId="{CFBA63D8-EC5F-40B7-B756-749435B10244}">
      <dgm:prSet/>
      <dgm:spPr/>
      <dgm:t>
        <a:bodyPr/>
        <a:lstStyle/>
        <a:p>
          <a:endParaRPr lang="en-US" sz="1400"/>
        </a:p>
      </dgm:t>
    </dgm:pt>
    <dgm:pt modelId="{31144255-BA62-4427-8ACB-0E279FC0E134}" type="sibTrans" cxnId="{CFBA63D8-EC5F-40B7-B756-749435B10244}">
      <dgm:prSet/>
      <dgm:spPr/>
      <dgm:t>
        <a:bodyPr/>
        <a:lstStyle/>
        <a:p>
          <a:endParaRPr lang="en-US" sz="1400"/>
        </a:p>
      </dgm:t>
    </dgm:pt>
    <dgm:pt modelId="{157059EA-B005-47F3-B359-ACEC246480F2}">
      <dgm:prSet phldrT="[Text]" custT="1"/>
      <dgm:spPr/>
      <dgm:t>
        <a:bodyPr/>
        <a:lstStyle/>
        <a:p>
          <a:pPr>
            <a:lnSpc>
              <a:spcPct val="90000"/>
            </a:lnSpc>
            <a:spcAft>
              <a:spcPts val="0"/>
            </a:spcAft>
          </a:pPr>
          <a:r>
            <a:rPr lang="en-US" sz="1400" dirty="0"/>
            <a:t>Amend random zeros: </a:t>
          </a:r>
        </a:p>
        <a:p>
          <a:pPr>
            <a:lnSpc>
              <a:spcPct val="90000"/>
            </a:lnSpc>
            <a:spcAft>
              <a:spcPts val="0"/>
            </a:spcAft>
          </a:pPr>
          <a:r>
            <a:rPr lang="en-US" sz="1400" dirty="0"/>
            <a:t>101 </a:t>
          </a:r>
          <a:r>
            <a:rPr lang="en-US" sz="1400" dirty="0">
              <a:sym typeface="Wingdings" panose="05000000000000000000" pitchFamily="2" charset="2"/>
            </a:rPr>
            <a:t> 111 </a:t>
          </a:r>
          <a:r>
            <a:rPr lang="en-US" sz="1400" dirty="0"/>
            <a:t> &amp;  1001 </a:t>
          </a:r>
          <a:r>
            <a:rPr lang="en-US" sz="1400" dirty="0">
              <a:sym typeface="Wingdings" panose="05000000000000000000" pitchFamily="2" charset="2"/>
            </a:rPr>
            <a:t></a:t>
          </a:r>
          <a:r>
            <a:rPr lang="en-US" sz="1400" dirty="0"/>
            <a:t> 1111</a:t>
          </a:r>
        </a:p>
      </dgm:t>
    </dgm:pt>
    <dgm:pt modelId="{72997F0D-0D52-4ED2-BF2E-86A70C224561}" type="parTrans" cxnId="{162B5200-239F-4992-AD97-9A5220D3260D}">
      <dgm:prSet/>
      <dgm:spPr/>
      <dgm:t>
        <a:bodyPr/>
        <a:lstStyle/>
        <a:p>
          <a:endParaRPr lang="en-US" sz="1400"/>
        </a:p>
      </dgm:t>
    </dgm:pt>
    <dgm:pt modelId="{38BB99EE-DFBF-4C85-9615-949A3FF3E026}" type="sibTrans" cxnId="{162B5200-239F-4992-AD97-9A5220D3260D}">
      <dgm:prSet/>
      <dgm:spPr/>
      <dgm:t>
        <a:bodyPr/>
        <a:lstStyle/>
        <a:p>
          <a:endParaRPr lang="en-US" sz="1400"/>
        </a:p>
      </dgm:t>
    </dgm:pt>
    <dgm:pt modelId="{7D2D55F8-FCC8-44D2-AD8F-0F719ACD1413}">
      <dgm:prSet phldrT="[Text]" custT="1"/>
      <dgm:spPr/>
      <dgm:t>
        <a:bodyPr/>
        <a:lstStyle/>
        <a:p>
          <a:pPr>
            <a:spcAft>
              <a:spcPts val="0"/>
            </a:spcAft>
          </a:pPr>
          <a:r>
            <a:rPr lang="en-US" sz="1400" dirty="0"/>
            <a:t>AND all masks, </a:t>
          </a:r>
        </a:p>
        <a:p>
          <a:pPr>
            <a:spcAft>
              <a:spcPts val="0"/>
            </a:spcAft>
          </a:pPr>
          <a:r>
            <a:rPr lang="en-US" sz="1400" dirty="0"/>
            <a:t>ACCEPT </a:t>
          </a:r>
          <a:r>
            <a:rPr lang="en-US" sz="1400" dirty="0" err="1"/>
            <a:t>iff</a:t>
          </a:r>
          <a:r>
            <a:rPr lang="en-US" sz="1400" dirty="0"/>
            <a:t> number of ‘1’ </a:t>
          </a:r>
          <a:r>
            <a:rPr lang="en-US" sz="1400" dirty="0">
              <a:latin typeface="Consolas" panose="020B0609020204030204" pitchFamily="49" charset="0"/>
              <a:cs typeface="Consolas" panose="020B0609020204030204" pitchFamily="49" charset="0"/>
            </a:rPr>
            <a:t>≤ Threshold</a:t>
          </a:r>
          <a:endParaRPr lang="en-US" sz="1400" dirty="0"/>
        </a:p>
      </dgm:t>
    </dgm:pt>
    <dgm:pt modelId="{2C133FFD-5164-420B-8045-659E2701A636}" type="parTrans" cxnId="{AD1C545D-2FB7-4921-8477-77BC3E4E38C4}">
      <dgm:prSet/>
      <dgm:spPr/>
      <dgm:t>
        <a:bodyPr/>
        <a:lstStyle/>
        <a:p>
          <a:endParaRPr lang="en-US" sz="1400"/>
        </a:p>
      </dgm:t>
    </dgm:pt>
    <dgm:pt modelId="{5E57DC2B-1B88-4C47-8312-A6CD88E01A91}" type="sibTrans" cxnId="{AD1C545D-2FB7-4921-8477-77BC3E4E38C4}">
      <dgm:prSet/>
      <dgm:spPr/>
      <dgm:t>
        <a:bodyPr/>
        <a:lstStyle/>
        <a:p>
          <a:endParaRPr lang="en-US" sz="1400"/>
        </a:p>
      </dgm:t>
    </dgm:pt>
    <dgm:pt modelId="{4F7140BA-CD71-4ACC-82BF-B0F51D6E1104}" type="pres">
      <dgm:prSet presAssocID="{75D8D269-421E-4589-AB1F-A9BAE4D4F94B}" presName="Name0" presStyleCnt="0">
        <dgm:presLayoutVars>
          <dgm:dir/>
          <dgm:animLvl val="lvl"/>
          <dgm:resizeHandles val="exact"/>
        </dgm:presLayoutVars>
      </dgm:prSet>
      <dgm:spPr/>
    </dgm:pt>
    <dgm:pt modelId="{AA2636E1-05F7-40F6-B113-6ACD4DAE7C84}" type="pres">
      <dgm:prSet presAssocID="{A4EB02FC-E72F-40C5-8036-89057538B898}" presName="parTxOnly" presStyleLbl="node1" presStyleIdx="0" presStyleCnt="3" custScaleX="48310">
        <dgm:presLayoutVars>
          <dgm:chMax val="0"/>
          <dgm:chPref val="0"/>
          <dgm:bulletEnabled val="1"/>
        </dgm:presLayoutVars>
      </dgm:prSet>
      <dgm:spPr/>
    </dgm:pt>
    <dgm:pt modelId="{C22B9540-E5EC-44A2-85A8-DFD006AF2A50}" type="pres">
      <dgm:prSet presAssocID="{31144255-BA62-4427-8ACB-0E279FC0E134}" presName="parTxOnlySpace" presStyleCnt="0"/>
      <dgm:spPr/>
    </dgm:pt>
    <dgm:pt modelId="{B3F34F1A-EBD5-4210-B039-278AB970AC0A}" type="pres">
      <dgm:prSet presAssocID="{157059EA-B005-47F3-B359-ACEC246480F2}" presName="parTxOnly" presStyleLbl="node1" presStyleIdx="1" presStyleCnt="3">
        <dgm:presLayoutVars>
          <dgm:chMax val="0"/>
          <dgm:chPref val="0"/>
          <dgm:bulletEnabled val="1"/>
        </dgm:presLayoutVars>
      </dgm:prSet>
      <dgm:spPr/>
    </dgm:pt>
    <dgm:pt modelId="{8D3A11D6-B107-4779-B1E1-97114FC09E3A}" type="pres">
      <dgm:prSet presAssocID="{38BB99EE-DFBF-4C85-9615-949A3FF3E026}" presName="parTxOnlySpace" presStyleCnt="0"/>
      <dgm:spPr/>
    </dgm:pt>
    <dgm:pt modelId="{010F66CE-98BD-4800-ACE1-BE56AF2153C7}" type="pres">
      <dgm:prSet presAssocID="{7D2D55F8-FCC8-44D2-AD8F-0F719ACD1413}" presName="parTxOnly" presStyleLbl="node1" presStyleIdx="2" presStyleCnt="3" custScaleX="107338">
        <dgm:presLayoutVars>
          <dgm:chMax val="0"/>
          <dgm:chPref val="0"/>
          <dgm:bulletEnabled val="1"/>
        </dgm:presLayoutVars>
      </dgm:prSet>
      <dgm:spPr/>
    </dgm:pt>
  </dgm:ptLst>
  <dgm:cxnLst>
    <dgm:cxn modelId="{162B5200-239F-4992-AD97-9A5220D3260D}" srcId="{75D8D269-421E-4589-AB1F-A9BAE4D4F94B}" destId="{157059EA-B005-47F3-B359-ACEC246480F2}" srcOrd="1" destOrd="0" parTransId="{72997F0D-0D52-4ED2-BF2E-86A70C224561}" sibTransId="{38BB99EE-DFBF-4C85-9615-949A3FF3E026}"/>
    <dgm:cxn modelId="{81DEF512-3BFE-4E87-BADD-D5258C73D04A}" type="presOf" srcId="{A4EB02FC-E72F-40C5-8036-89057538B898}" destId="{AA2636E1-05F7-40F6-B113-6ACD4DAE7C84}" srcOrd="0" destOrd="0" presId="urn:microsoft.com/office/officeart/2005/8/layout/chevron1"/>
    <dgm:cxn modelId="{9623D447-188E-4E04-9E7D-8F6B9960B802}" type="presOf" srcId="{75D8D269-421E-4589-AB1F-A9BAE4D4F94B}" destId="{4F7140BA-CD71-4ACC-82BF-B0F51D6E1104}" srcOrd="0" destOrd="0" presId="urn:microsoft.com/office/officeart/2005/8/layout/chevron1"/>
    <dgm:cxn modelId="{AD1C545D-2FB7-4921-8477-77BC3E4E38C4}" srcId="{75D8D269-421E-4589-AB1F-A9BAE4D4F94B}" destId="{7D2D55F8-FCC8-44D2-AD8F-0F719ACD1413}" srcOrd="2" destOrd="0" parTransId="{2C133FFD-5164-420B-8045-659E2701A636}" sibTransId="{5E57DC2B-1B88-4C47-8312-A6CD88E01A91}"/>
    <dgm:cxn modelId="{BAC7F45F-A25D-4F5E-AF6F-76CB9DD0DB6C}" type="presOf" srcId="{157059EA-B005-47F3-B359-ACEC246480F2}" destId="{B3F34F1A-EBD5-4210-B039-278AB970AC0A}" srcOrd="0" destOrd="0" presId="urn:microsoft.com/office/officeart/2005/8/layout/chevron1"/>
    <dgm:cxn modelId="{5783EDBD-1080-4479-ADB0-D1308A4B51E2}" type="presOf" srcId="{7D2D55F8-FCC8-44D2-AD8F-0F719ACD1413}" destId="{010F66CE-98BD-4800-ACE1-BE56AF2153C7}" srcOrd="0" destOrd="0" presId="urn:microsoft.com/office/officeart/2005/8/layout/chevron1"/>
    <dgm:cxn modelId="{CFBA63D8-EC5F-40B7-B756-749435B10244}" srcId="{75D8D269-421E-4589-AB1F-A9BAE4D4F94B}" destId="{A4EB02FC-E72F-40C5-8036-89057538B898}" srcOrd="0" destOrd="0" parTransId="{977D1643-2FA3-462E-BB53-B26E18AABF7B}" sibTransId="{31144255-BA62-4427-8ACB-0E279FC0E134}"/>
    <dgm:cxn modelId="{EE7C2906-F5CD-4BA4-B634-7C8DAF708B0E}" type="presParOf" srcId="{4F7140BA-CD71-4ACC-82BF-B0F51D6E1104}" destId="{AA2636E1-05F7-40F6-B113-6ACD4DAE7C84}" srcOrd="0" destOrd="0" presId="urn:microsoft.com/office/officeart/2005/8/layout/chevron1"/>
    <dgm:cxn modelId="{3A66B4C2-3460-4C0F-A32E-511310A52DC3}" type="presParOf" srcId="{4F7140BA-CD71-4ACC-82BF-B0F51D6E1104}" destId="{C22B9540-E5EC-44A2-85A8-DFD006AF2A50}" srcOrd="1" destOrd="0" presId="urn:microsoft.com/office/officeart/2005/8/layout/chevron1"/>
    <dgm:cxn modelId="{9DBE3F7F-6E88-4E5E-BFBF-F8B05964CBC6}" type="presParOf" srcId="{4F7140BA-CD71-4ACC-82BF-B0F51D6E1104}" destId="{B3F34F1A-EBD5-4210-B039-278AB970AC0A}" srcOrd="2" destOrd="0" presId="urn:microsoft.com/office/officeart/2005/8/layout/chevron1"/>
    <dgm:cxn modelId="{39C71F1E-4BE8-4F05-B4C9-A74CC87CD104}" type="presParOf" srcId="{4F7140BA-CD71-4ACC-82BF-B0F51D6E1104}" destId="{8D3A11D6-B107-4779-B1E1-97114FC09E3A}" srcOrd="3" destOrd="0" presId="urn:microsoft.com/office/officeart/2005/8/layout/chevron1"/>
    <dgm:cxn modelId="{04C8F8CA-F98E-48EA-B2B1-5C12DA093D27}" type="presParOf" srcId="{4F7140BA-CD71-4ACC-82BF-B0F51D6E1104}" destId="{010F66CE-98BD-4800-ACE1-BE56AF2153C7}" srcOrd="4" destOrd="0" presId="urn:microsoft.com/office/officeart/2005/8/layout/chevron1"/>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5D8D269-421E-4589-AB1F-A9BAE4D4F94B}" type="doc">
      <dgm:prSet loTypeId="urn:microsoft.com/office/officeart/2005/8/layout/chevron1" loCatId="process" qsTypeId="urn:microsoft.com/office/officeart/2005/8/quickstyle/simple4" qsCatId="simple" csTypeId="urn:microsoft.com/office/officeart/2005/8/colors/colorful5" csCatId="colorful" phldr="1"/>
      <dgm:spPr/>
    </dgm:pt>
    <dgm:pt modelId="{A4EB02FC-E72F-40C5-8036-89057538B898}">
      <dgm:prSet phldrT="[Text]" custT="1"/>
      <dgm:spPr/>
      <dgm:t>
        <a:bodyPr/>
        <a:lstStyle/>
        <a:p>
          <a:r>
            <a:rPr lang="en-US" sz="1400" dirty="0"/>
            <a:t>Build Neighborhood Map</a:t>
          </a:r>
        </a:p>
      </dgm:t>
    </dgm:pt>
    <dgm:pt modelId="{977D1643-2FA3-462E-BB53-B26E18AABF7B}" type="parTrans" cxnId="{CFBA63D8-EC5F-40B7-B756-749435B10244}">
      <dgm:prSet/>
      <dgm:spPr/>
      <dgm:t>
        <a:bodyPr/>
        <a:lstStyle/>
        <a:p>
          <a:endParaRPr lang="en-US" sz="1400"/>
        </a:p>
      </dgm:t>
    </dgm:pt>
    <dgm:pt modelId="{31144255-BA62-4427-8ACB-0E279FC0E134}" type="sibTrans" cxnId="{CFBA63D8-EC5F-40B7-B756-749435B10244}">
      <dgm:prSet/>
      <dgm:spPr/>
      <dgm:t>
        <a:bodyPr/>
        <a:lstStyle/>
        <a:p>
          <a:endParaRPr lang="en-US" sz="1400"/>
        </a:p>
      </dgm:t>
    </dgm:pt>
    <dgm:pt modelId="{157059EA-B005-47F3-B359-ACEC246480F2}">
      <dgm:prSet phldrT="[Text]" custT="1"/>
      <dgm:spPr/>
      <dgm:t>
        <a:bodyPr/>
        <a:lstStyle/>
        <a:p>
          <a:r>
            <a:rPr lang="en-US" sz="1400" dirty="0"/>
            <a:t>Track the Diagonally Consecutive Matches</a:t>
          </a:r>
        </a:p>
      </dgm:t>
    </dgm:pt>
    <dgm:pt modelId="{72997F0D-0D52-4ED2-BF2E-86A70C224561}" type="parTrans" cxnId="{162B5200-239F-4992-AD97-9A5220D3260D}">
      <dgm:prSet/>
      <dgm:spPr/>
      <dgm:t>
        <a:bodyPr/>
        <a:lstStyle/>
        <a:p>
          <a:endParaRPr lang="en-US" sz="1400"/>
        </a:p>
      </dgm:t>
    </dgm:pt>
    <dgm:pt modelId="{38BB99EE-DFBF-4C85-9615-949A3FF3E026}" type="sibTrans" cxnId="{162B5200-239F-4992-AD97-9A5220D3260D}">
      <dgm:prSet/>
      <dgm:spPr/>
      <dgm:t>
        <a:bodyPr/>
        <a:lstStyle/>
        <a:p>
          <a:endParaRPr lang="en-US" sz="1400"/>
        </a:p>
      </dgm:t>
    </dgm:pt>
    <dgm:pt modelId="{7D2D55F8-FCC8-44D2-AD8F-0F719ACD1413}">
      <dgm:prSet phldrT="[Text]" custT="1"/>
      <dgm:spPr/>
      <dgm:t>
        <a:bodyPr/>
        <a:lstStyle/>
        <a:p>
          <a:pPr>
            <a:spcAft>
              <a:spcPts val="0"/>
            </a:spcAft>
          </a:pPr>
          <a:r>
            <a:rPr lang="en-US" sz="1400" dirty="0">
              <a:latin typeface="+mn-lt"/>
            </a:rPr>
            <a:t>ACCEPT </a:t>
          </a:r>
          <a:r>
            <a:rPr lang="en-US" sz="1400" dirty="0" err="1">
              <a:latin typeface="+mn-lt"/>
            </a:rPr>
            <a:t>iff</a:t>
          </a:r>
          <a:r>
            <a:rPr lang="en-US" sz="1400" dirty="0">
              <a:latin typeface="+mn-lt"/>
            </a:rPr>
            <a:t> number of ‘1’ </a:t>
          </a:r>
          <a:r>
            <a:rPr lang="en-US" sz="1400" dirty="0">
              <a:latin typeface="+mn-lt"/>
              <a:cs typeface="Consolas" panose="020B0609020204030204" pitchFamily="49" charset="0"/>
            </a:rPr>
            <a:t>≤ Threshold</a:t>
          </a:r>
          <a:endParaRPr lang="en-US" sz="1400" dirty="0">
            <a:latin typeface="+mn-lt"/>
          </a:endParaRPr>
        </a:p>
      </dgm:t>
    </dgm:pt>
    <dgm:pt modelId="{2C133FFD-5164-420B-8045-659E2701A636}" type="parTrans" cxnId="{AD1C545D-2FB7-4921-8477-77BC3E4E38C4}">
      <dgm:prSet/>
      <dgm:spPr/>
      <dgm:t>
        <a:bodyPr/>
        <a:lstStyle/>
        <a:p>
          <a:endParaRPr lang="en-US" sz="1400"/>
        </a:p>
      </dgm:t>
    </dgm:pt>
    <dgm:pt modelId="{5E57DC2B-1B88-4C47-8312-A6CD88E01A91}" type="sibTrans" cxnId="{AD1C545D-2FB7-4921-8477-77BC3E4E38C4}">
      <dgm:prSet/>
      <dgm:spPr/>
      <dgm:t>
        <a:bodyPr/>
        <a:lstStyle/>
        <a:p>
          <a:endParaRPr lang="en-US" sz="1400"/>
        </a:p>
      </dgm:t>
    </dgm:pt>
    <dgm:pt modelId="{4F7140BA-CD71-4ACC-82BF-B0F51D6E1104}" type="pres">
      <dgm:prSet presAssocID="{75D8D269-421E-4589-AB1F-A9BAE4D4F94B}" presName="Name0" presStyleCnt="0">
        <dgm:presLayoutVars>
          <dgm:dir/>
          <dgm:animLvl val="lvl"/>
          <dgm:resizeHandles val="exact"/>
        </dgm:presLayoutVars>
      </dgm:prSet>
      <dgm:spPr/>
    </dgm:pt>
    <dgm:pt modelId="{AA2636E1-05F7-40F6-B113-6ACD4DAE7C84}" type="pres">
      <dgm:prSet presAssocID="{A4EB02FC-E72F-40C5-8036-89057538B898}" presName="parTxOnly" presStyleLbl="node1" presStyleIdx="0" presStyleCnt="3" custScaleX="59071">
        <dgm:presLayoutVars>
          <dgm:chMax val="0"/>
          <dgm:chPref val="0"/>
          <dgm:bulletEnabled val="1"/>
        </dgm:presLayoutVars>
      </dgm:prSet>
      <dgm:spPr/>
    </dgm:pt>
    <dgm:pt modelId="{C22B9540-E5EC-44A2-85A8-DFD006AF2A50}" type="pres">
      <dgm:prSet presAssocID="{31144255-BA62-4427-8ACB-0E279FC0E134}" presName="parTxOnlySpace" presStyleCnt="0"/>
      <dgm:spPr/>
    </dgm:pt>
    <dgm:pt modelId="{B3F34F1A-EBD5-4210-B039-278AB970AC0A}" type="pres">
      <dgm:prSet presAssocID="{157059EA-B005-47F3-B359-ACEC246480F2}" presName="parTxOnly" presStyleLbl="node1" presStyleIdx="1" presStyleCnt="3" custScaleX="85769">
        <dgm:presLayoutVars>
          <dgm:chMax val="0"/>
          <dgm:chPref val="0"/>
          <dgm:bulletEnabled val="1"/>
        </dgm:presLayoutVars>
      </dgm:prSet>
      <dgm:spPr/>
    </dgm:pt>
    <dgm:pt modelId="{8D3A11D6-B107-4779-B1E1-97114FC09E3A}" type="pres">
      <dgm:prSet presAssocID="{38BB99EE-DFBF-4C85-9615-949A3FF3E026}" presName="parTxOnlySpace" presStyleCnt="0"/>
      <dgm:spPr/>
    </dgm:pt>
    <dgm:pt modelId="{010F66CE-98BD-4800-ACE1-BE56AF2153C7}" type="pres">
      <dgm:prSet presAssocID="{7D2D55F8-FCC8-44D2-AD8F-0F719ACD1413}" presName="parTxOnly" presStyleLbl="node1" presStyleIdx="2" presStyleCnt="3" custScaleX="88880">
        <dgm:presLayoutVars>
          <dgm:chMax val="0"/>
          <dgm:chPref val="0"/>
          <dgm:bulletEnabled val="1"/>
        </dgm:presLayoutVars>
      </dgm:prSet>
      <dgm:spPr/>
    </dgm:pt>
  </dgm:ptLst>
  <dgm:cxnLst>
    <dgm:cxn modelId="{162B5200-239F-4992-AD97-9A5220D3260D}" srcId="{75D8D269-421E-4589-AB1F-A9BAE4D4F94B}" destId="{157059EA-B005-47F3-B359-ACEC246480F2}" srcOrd="1" destOrd="0" parTransId="{72997F0D-0D52-4ED2-BF2E-86A70C224561}" sibTransId="{38BB99EE-DFBF-4C85-9615-949A3FF3E026}"/>
    <dgm:cxn modelId="{7862D617-EFF1-4CA6-93B8-A09FBB0369EF}" type="presOf" srcId="{75D8D269-421E-4589-AB1F-A9BAE4D4F94B}" destId="{4F7140BA-CD71-4ACC-82BF-B0F51D6E1104}" srcOrd="0" destOrd="0" presId="urn:microsoft.com/office/officeart/2005/8/layout/chevron1"/>
    <dgm:cxn modelId="{AD1C545D-2FB7-4921-8477-77BC3E4E38C4}" srcId="{75D8D269-421E-4589-AB1F-A9BAE4D4F94B}" destId="{7D2D55F8-FCC8-44D2-AD8F-0F719ACD1413}" srcOrd="2" destOrd="0" parTransId="{2C133FFD-5164-420B-8045-659E2701A636}" sibTransId="{5E57DC2B-1B88-4C47-8312-A6CD88E01A91}"/>
    <dgm:cxn modelId="{3DC35E9C-3194-41E6-AC2A-725FD58C4AE4}" type="presOf" srcId="{A4EB02FC-E72F-40C5-8036-89057538B898}" destId="{AA2636E1-05F7-40F6-B113-6ACD4DAE7C84}" srcOrd="0" destOrd="0" presId="urn:microsoft.com/office/officeart/2005/8/layout/chevron1"/>
    <dgm:cxn modelId="{42F8E5D3-DE9A-48DE-A654-332E0A5496F6}" type="presOf" srcId="{157059EA-B005-47F3-B359-ACEC246480F2}" destId="{B3F34F1A-EBD5-4210-B039-278AB970AC0A}" srcOrd="0" destOrd="0" presId="urn:microsoft.com/office/officeart/2005/8/layout/chevron1"/>
    <dgm:cxn modelId="{FD6706D8-9D48-49F2-8E19-2081010D2059}" type="presOf" srcId="{7D2D55F8-FCC8-44D2-AD8F-0F719ACD1413}" destId="{010F66CE-98BD-4800-ACE1-BE56AF2153C7}" srcOrd="0" destOrd="0" presId="urn:microsoft.com/office/officeart/2005/8/layout/chevron1"/>
    <dgm:cxn modelId="{CFBA63D8-EC5F-40B7-B756-749435B10244}" srcId="{75D8D269-421E-4589-AB1F-A9BAE4D4F94B}" destId="{A4EB02FC-E72F-40C5-8036-89057538B898}" srcOrd="0" destOrd="0" parTransId="{977D1643-2FA3-462E-BB53-B26E18AABF7B}" sibTransId="{31144255-BA62-4427-8ACB-0E279FC0E134}"/>
    <dgm:cxn modelId="{9D141F70-B174-48BB-B980-09AB8D3C6571}" type="presParOf" srcId="{4F7140BA-CD71-4ACC-82BF-B0F51D6E1104}" destId="{AA2636E1-05F7-40F6-B113-6ACD4DAE7C84}" srcOrd="0" destOrd="0" presId="urn:microsoft.com/office/officeart/2005/8/layout/chevron1"/>
    <dgm:cxn modelId="{ECCE6058-5BAA-408B-A566-9A0E7B945120}" type="presParOf" srcId="{4F7140BA-CD71-4ACC-82BF-B0F51D6E1104}" destId="{C22B9540-E5EC-44A2-85A8-DFD006AF2A50}" srcOrd="1" destOrd="0" presId="urn:microsoft.com/office/officeart/2005/8/layout/chevron1"/>
    <dgm:cxn modelId="{0A1CD912-42E6-4A8E-A44F-39E40D190DE3}" type="presParOf" srcId="{4F7140BA-CD71-4ACC-82BF-B0F51D6E1104}" destId="{B3F34F1A-EBD5-4210-B039-278AB970AC0A}" srcOrd="2" destOrd="0" presId="urn:microsoft.com/office/officeart/2005/8/layout/chevron1"/>
    <dgm:cxn modelId="{D57690B1-865B-4CED-AF84-98D7F01EB973}" type="presParOf" srcId="{4F7140BA-CD71-4ACC-82BF-B0F51D6E1104}" destId="{8D3A11D6-B107-4779-B1E1-97114FC09E3A}" srcOrd="3" destOrd="0" presId="urn:microsoft.com/office/officeart/2005/8/layout/chevron1"/>
    <dgm:cxn modelId="{697418CF-5345-4A3E-9952-10B4CB381AB3}" type="presParOf" srcId="{4F7140BA-CD71-4ACC-82BF-B0F51D6E1104}" destId="{010F66CE-98BD-4800-ACE1-BE56AF2153C7}" srcOrd="4"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2636E1-05F7-40F6-B113-6ACD4DAE7C84}">
      <dsp:nvSpPr>
        <dsp:cNvPr id="0" name=""/>
        <dsp:cNvSpPr/>
      </dsp:nvSpPr>
      <dsp:spPr>
        <a:xfrm>
          <a:off x="480" y="0"/>
          <a:ext cx="1842484" cy="478942"/>
        </a:xfrm>
        <a:prstGeom prst="chevron">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rPr>
            <a:t>Generate 2E+1 masks</a:t>
          </a:r>
        </a:p>
      </dsp:txBody>
      <dsp:txXfrm>
        <a:off x="239951" y="0"/>
        <a:ext cx="1363542" cy="478942"/>
      </dsp:txXfrm>
    </dsp:sp>
    <dsp:sp modelId="{B3F34F1A-EBD5-4210-B039-278AB970AC0A}">
      <dsp:nvSpPr>
        <dsp:cNvPr id="0" name=""/>
        <dsp:cNvSpPr/>
      </dsp:nvSpPr>
      <dsp:spPr>
        <a:xfrm>
          <a:off x="1461576" y="0"/>
          <a:ext cx="3813877" cy="478942"/>
        </a:xfrm>
        <a:prstGeom prst="chevron">
          <a:avLst/>
        </a:prstGeom>
        <a:gradFill rotWithShape="0">
          <a:gsLst>
            <a:gs pos="0">
              <a:schemeClr val="accent5">
                <a:hueOff val="-4966938"/>
                <a:satOff val="19906"/>
                <a:lumOff val="4314"/>
                <a:alphaOff val="0"/>
                <a:shade val="51000"/>
                <a:satMod val="130000"/>
              </a:schemeClr>
            </a:gs>
            <a:gs pos="80000">
              <a:schemeClr val="accent5">
                <a:hueOff val="-4966938"/>
                <a:satOff val="19906"/>
                <a:lumOff val="4314"/>
                <a:alphaOff val="0"/>
                <a:shade val="93000"/>
                <a:satMod val="130000"/>
              </a:schemeClr>
            </a:gs>
            <a:gs pos="100000">
              <a:schemeClr val="accent5">
                <a:hueOff val="-4966938"/>
                <a:satOff val="19906"/>
                <a:lumOff val="4314"/>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ts val="0"/>
            </a:spcAft>
            <a:buNone/>
          </a:pPr>
          <a:r>
            <a:rPr lang="en-US" sz="1400" kern="1200" dirty="0"/>
            <a:t>Amend random zeros: </a:t>
          </a:r>
        </a:p>
        <a:p>
          <a:pPr marL="0" lvl="0" indent="0" algn="ctr" defTabSz="622300">
            <a:lnSpc>
              <a:spcPct val="90000"/>
            </a:lnSpc>
            <a:spcBef>
              <a:spcPct val="0"/>
            </a:spcBef>
            <a:spcAft>
              <a:spcPts val="0"/>
            </a:spcAft>
            <a:buNone/>
          </a:pPr>
          <a:r>
            <a:rPr lang="en-US" sz="1400" kern="1200" dirty="0"/>
            <a:t>101 </a:t>
          </a:r>
          <a:r>
            <a:rPr lang="en-US" sz="1400" kern="1200" dirty="0">
              <a:sym typeface="Wingdings" panose="05000000000000000000" pitchFamily="2" charset="2"/>
            </a:rPr>
            <a:t> 111 </a:t>
          </a:r>
          <a:r>
            <a:rPr lang="en-US" sz="1400" kern="1200" dirty="0"/>
            <a:t> &amp;  1001 </a:t>
          </a:r>
          <a:r>
            <a:rPr lang="en-US" sz="1400" kern="1200" dirty="0">
              <a:sym typeface="Wingdings" panose="05000000000000000000" pitchFamily="2" charset="2"/>
            </a:rPr>
            <a:t></a:t>
          </a:r>
          <a:r>
            <a:rPr lang="en-US" sz="1400" kern="1200" dirty="0"/>
            <a:t> 1111</a:t>
          </a:r>
        </a:p>
      </dsp:txBody>
      <dsp:txXfrm>
        <a:off x="1701047" y="0"/>
        <a:ext cx="3334935" cy="478942"/>
      </dsp:txXfrm>
    </dsp:sp>
    <dsp:sp modelId="{010F66CE-98BD-4800-ACE1-BE56AF2153C7}">
      <dsp:nvSpPr>
        <dsp:cNvPr id="0" name=""/>
        <dsp:cNvSpPr/>
      </dsp:nvSpPr>
      <dsp:spPr>
        <a:xfrm>
          <a:off x="4894066" y="0"/>
          <a:ext cx="4093739" cy="478942"/>
        </a:xfrm>
        <a:prstGeom prst="chevron">
          <a:avLst/>
        </a:prstGeom>
        <a:gradFill rotWithShape="0">
          <a:gsLst>
            <a:gs pos="0">
              <a:schemeClr val="accent5">
                <a:hueOff val="-9933876"/>
                <a:satOff val="39811"/>
                <a:lumOff val="8628"/>
                <a:alphaOff val="0"/>
                <a:shade val="51000"/>
                <a:satMod val="130000"/>
              </a:schemeClr>
            </a:gs>
            <a:gs pos="80000">
              <a:schemeClr val="accent5">
                <a:hueOff val="-9933876"/>
                <a:satOff val="39811"/>
                <a:lumOff val="8628"/>
                <a:alphaOff val="0"/>
                <a:shade val="93000"/>
                <a:satMod val="130000"/>
              </a:schemeClr>
            </a:gs>
            <a:gs pos="100000">
              <a:schemeClr val="accent5">
                <a:hueOff val="-9933876"/>
                <a:satOff val="39811"/>
                <a:lumOff val="8628"/>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ts val="0"/>
            </a:spcAft>
            <a:buNone/>
          </a:pPr>
          <a:r>
            <a:rPr lang="en-US" sz="1400" kern="1200" dirty="0"/>
            <a:t>AND all masks, </a:t>
          </a:r>
        </a:p>
        <a:p>
          <a:pPr marL="0" lvl="0" indent="0" algn="ctr" defTabSz="622300">
            <a:lnSpc>
              <a:spcPct val="90000"/>
            </a:lnSpc>
            <a:spcBef>
              <a:spcPct val="0"/>
            </a:spcBef>
            <a:spcAft>
              <a:spcPts val="0"/>
            </a:spcAft>
            <a:buNone/>
          </a:pPr>
          <a:r>
            <a:rPr lang="en-US" sz="1400" kern="1200" dirty="0"/>
            <a:t>ACCEPT </a:t>
          </a:r>
          <a:r>
            <a:rPr lang="en-US" sz="1400" kern="1200" dirty="0" err="1"/>
            <a:t>iff</a:t>
          </a:r>
          <a:r>
            <a:rPr lang="en-US" sz="1400" kern="1200" dirty="0"/>
            <a:t> number of ‘1’ </a:t>
          </a:r>
          <a:r>
            <a:rPr lang="en-US" sz="1400" kern="1200" dirty="0">
              <a:latin typeface="Consolas" panose="020B0609020204030204" pitchFamily="49" charset="0"/>
              <a:cs typeface="Consolas" panose="020B0609020204030204" pitchFamily="49" charset="0"/>
            </a:rPr>
            <a:t>≤ Threshold</a:t>
          </a:r>
          <a:endParaRPr lang="en-US" sz="1400" kern="1200" dirty="0"/>
        </a:p>
      </dsp:txBody>
      <dsp:txXfrm>
        <a:off x="5133537" y="0"/>
        <a:ext cx="3614797" cy="47894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2636E1-05F7-40F6-B113-6ACD4DAE7C84}">
      <dsp:nvSpPr>
        <dsp:cNvPr id="0" name=""/>
        <dsp:cNvSpPr/>
      </dsp:nvSpPr>
      <dsp:spPr>
        <a:xfrm>
          <a:off x="480" y="0"/>
          <a:ext cx="1842484" cy="478942"/>
        </a:xfrm>
        <a:prstGeom prst="chevron">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dirty="0"/>
            <a:t>Generate 2E+1 masks</a:t>
          </a:r>
        </a:p>
      </dsp:txBody>
      <dsp:txXfrm>
        <a:off x="239951" y="0"/>
        <a:ext cx="1363542" cy="478942"/>
      </dsp:txXfrm>
    </dsp:sp>
    <dsp:sp modelId="{B3F34F1A-EBD5-4210-B039-278AB970AC0A}">
      <dsp:nvSpPr>
        <dsp:cNvPr id="0" name=""/>
        <dsp:cNvSpPr/>
      </dsp:nvSpPr>
      <dsp:spPr>
        <a:xfrm>
          <a:off x="1461576" y="0"/>
          <a:ext cx="3813877" cy="478942"/>
        </a:xfrm>
        <a:prstGeom prst="chevron">
          <a:avLst/>
        </a:prstGeom>
        <a:gradFill rotWithShape="0">
          <a:gsLst>
            <a:gs pos="0">
              <a:schemeClr val="accent5">
                <a:hueOff val="-4966938"/>
                <a:satOff val="19906"/>
                <a:lumOff val="4314"/>
                <a:alphaOff val="0"/>
                <a:shade val="51000"/>
                <a:satMod val="130000"/>
              </a:schemeClr>
            </a:gs>
            <a:gs pos="80000">
              <a:schemeClr val="accent5">
                <a:hueOff val="-4966938"/>
                <a:satOff val="19906"/>
                <a:lumOff val="4314"/>
                <a:alphaOff val="0"/>
                <a:shade val="93000"/>
                <a:satMod val="130000"/>
              </a:schemeClr>
            </a:gs>
            <a:gs pos="100000">
              <a:schemeClr val="accent5">
                <a:hueOff val="-4966938"/>
                <a:satOff val="19906"/>
                <a:lumOff val="4314"/>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ts val="0"/>
            </a:spcAft>
            <a:buNone/>
          </a:pPr>
          <a:r>
            <a:rPr lang="en-US" sz="1400" kern="1200" dirty="0"/>
            <a:t>Amend random zeros: </a:t>
          </a:r>
        </a:p>
        <a:p>
          <a:pPr marL="0" lvl="0" indent="0" algn="ctr" defTabSz="622300">
            <a:lnSpc>
              <a:spcPct val="90000"/>
            </a:lnSpc>
            <a:spcBef>
              <a:spcPct val="0"/>
            </a:spcBef>
            <a:spcAft>
              <a:spcPts val="0"/>
            </a:spcAft>
            <a:buNone/>
          </a:pPr>
          <a:r>
            <a:rPr lang="en-US" sz="1400" kern="1200" dirty="0"/>
            <a:t>101 </a:t>
          </a:r>
          <a:r>
            <a:rPr lang="en-US" sz="1400" kern="1200" dirty="0">
              <a:sym typeface="Wingdings" panose="05000000000000000000" pitchFamily="2" charset="2"/>
            </a:rPr>
            <a:t> 111 </a:t>
          </a:r>
          <a:r>
            <a:rPr lang="en-US" sz="1400" kern="1200" dirty="0"/>
            <a:t> &amp;  1001 </a:t>
          </a:r>
          <a:r>
            <a:rPr lang="en-US" sz="1400" kern="1200" dirty="0">
              <a:sym typeface="Wingdings" panose="05000000000000000000" pitchFamily="2" charset="2"/>
            </a:rPr>
            <a:t></a:t>
          </a:r>
          <a:r>
            <a:rPr lang="en-US" sz="1400" kern="1200" dirty="0"/>
            <a:t> 1111</a:t>
          </a:r>
        </a:p>
      </dsp:txBody>
      <dsp:txXfrm>
        <a:off x="1701047" y="0"/>
        <a:ext cx="3334935" cy="478942"/>
      </dsp:txXfrm>
    </dsp:sp>
    <dsp:sp modelId="{010F66CE-98BD-4800-ACE1-BE56AF2153C7}">
      <dsp:nvSpPr>
        <dsp:cNvPr id="0" name=""/>
        <dsp:cNvSpPr/>
      </dsp:nvSpPr>
      <dsp:spPr>
        <a:xfrm>
          <a:off x="4894066" y="0"/>
          <a:ext cx="4093739" cy="478942"/>
        </a:xfrm>
        <a:prstGeom prst="chevron">
          <a:avLst/>
        </a:prstGeom>
        <a:gradFill rotWithShape="0">
          <a:gsLst>
            <a:gs pos="0">
              <a:schemeClr val="accent5">
                <a:hueOff val="-9933876"/>
                <a:satOff val="39811"/>
                <a:lumOff val="8628"/>
                <a:alphaOff val="0"/>
                <a:shade val="51000"/>
                <a:satMod val="130000"/>
              </a:schemeClr>
            </a:gs>
            <a:gs pos="80000">
              <a:schemeClr val="accent5">
                <a:hueOff val="-9933876"/>
                <a:satOff val="39811"/>
                <a:lumOff val="8628"/>
                <a:alphaOff val="0"/>
                <a:shade val="93000"/>
                <a:satMod val="130000"/>
              </a:schemeClr>
            </a:gs>
            <a:gs pos="100000">
              <a:schemeClr val="accent5">
                <a:hueOff val="-9933876"/>
                <a:satOff val="39811"/>
                <a:lumOff val="8628"/>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ts val="0"/>
            </a:spcAft>
            <a:buNone/>
          </a:pPr>
          <a:r>
            <a:rPr lang="en-US" sz="1400" kern="1200" dirty="0"/>
            <a:t>AND all masks, </a:t>
          </a:r>
        </a:p>
        <a:p>
          <a:pPr marL="0" lvl="0" indent="0" algn="ctr" defTabSz="622300">
            <a:lnSpc>
              <a:spcPct val="90000"/>
            </a:lnSpc>
            <a:spcBef>
              <a:spcPct val="0"/>
            </a:spcBef>
            <a:spcAft>
              <a:spcPts val="0"/>
            </a:spcAft>
            <a:buNone/>
          </a:pPr>
          <a:r>
            <a:rPr lang="en-US" sz="1400" kern="1200" dirty="0"/>
            <a:t>ACCEPT </a:t>
          </a:r>
          <a:r>
            <a:rPr lang="en-US" sz="1400" kern="1200" dirty="0" err="1"/>
            <a:t>iff</a:t>
          </a:r>
          <a:r>
            <a:rPr lang="en-US" sz="1400" kern="1200" dirty="0"/>
            <a:t> number of ‘1’ </a:t>
          </a:r>
          <a:r>
            <a:rPr lang="en-US" sz="1400" kern="1200" dirty="0">
              <a:latin typeface="Consolas" panose="020B0609020204030204" pitchFamily="49" charset="0"/>
              <a:cs typeface="Consolas" panose="020B0609020204030204" pitchFamily="49" charset="0"/>
            </a:rPr>
            <a:t>≤ Threshold</a:t>
          </a:r>
          <a:endParaRPr lang="en-US" sz="1400" kern="1200" dirty="0"/>
        </a:p>
      </dsp:txBody>
      <dsp:txXfrm>
        <a:off x="5133537" y="0"/>
        <a:ext cx="3614797" cy="47894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2636E1-05F7-40F6-B113-6ACD4DAE7C84}">
      <dsp:nvSpPr>
        <dsp:cNvPr id="0" name=""/>
        <dsp:cNvSpPr/>
      </dsp:nvSpPr>
      <dsp:spPr>
        <a:xfrm>
          <a:off x="480" y="0"/>
          <a:ext cx="1842484" cy="478942"/>
        </a:xfrm>
        <a:prstGeom prst="chevron">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dirty="0"/>
            <a:t>Generate 2E+1 masks</a:t>
          </a:r>
        </a:p>
      </dsp:txBody>
      <dsp:txXfrm>
        <a:off x="239951" y="0"/>
        <a:ext cx="1363542" cy="478942"/>
      </dsp:txXfrm>
    </dsp:sp>
    <dsp:sp modelId="{B3F34F1A-EBD5-4210-B039-278AB970AC0A}">
      <dsp:nvSpPr>
        <dsp:cNvPr id="0" name=""/>
        <dsp:cNvSpPr/>
      </dsp:nvSpPr>
      <dsp:spPr>
        <a:xfrm>
          <a:off x="1461576" y="0"/>
          <a:ext cx="3813877" cy="478942"/>
        </a:xfrm>
        <a:prstGeom prst="chevron">
          <a:avLst/>
        </a:prstGeom>
        <a:gradFill rotWithShape="0">
          <a:gsLst>
            <a:gs pos="0">
              <a:schemeClr val="accent5">
                <a:hueOff val="-4966938"/>
                <a:satOff val="19906"/>
                <a:lumOff val="4314"/>
                <a:alphaOff val="0"/>
                <a:shade val="51000"/>
                <a:satMod val="130000"/>
              </a:schemeClr>
            </a:gs>
            <a:gs pos="80000">
              <a:schemeClr val="accent5">
                <a:hueOff val="-4966938"/>
                <a:satOff val="19906"/>
                <a:lumOff val="4314"/>
                <a:alphaOff val="0"/>
                <a:shade val="93000"/>
                <a:satMod val="130000"/>
              </a:schemeClr>
            </a:gs>
            <a:gs pos="100000">
              <a:schemeClr val="accent5">
                <a:hueOff val="-4966938"/>
                <a:satOff val="19906"/>
                <a:lumOff val="4314"/>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ts val="0"/>
            </a:spcAft>
            <a:buNone/>
          </a:pPr>
          <a:r>
            <a:rPr lang="en-US" sz="1400" kern="1200" dirty="0"/>
            <a:t>Amend random zeros: </a:t>
          </a:r>
        </a:p>
        <a:p>
          <a:pPr marL="0" lvl="0" indent="0" algn="ctr" defTabSz="622300">
            <a:lnSpc>
              <a:spcPct val="90000"/>
            </a:lnSpc>
            <a:spcBef>
              <a:spcPct val="0"/>
            </a:spcBef>
            <a:spcAft>
              <a:spcPts val="0"/>
            </a:spcAft>
            <a:buNone/>
          </a:pPr>
          <a:r>
            <a:rPr lang="en-US" sz="1400" kern="1200" dirty="0"/>
            <a:t>101 </a:t>
          </a:r>
          <a:r>
            <a:rPr lang="en-US" sz="1400" kern="1200" dirty="0">
              <a:sym typeface="Wingdings" panose="05000000000000000000" pitchFamily="2" charset="2"/>
            </a:rPr>
            <a:t> 111 </a:t>
          </a:r>
          <a:r>
            <a:rPr lang="en-US" sz="1400" kern="1200" dirty="0"/>
            <a:t> &amp;  1001 </a:t>
          </a:r>
          <a:r>
            <a:rPr lang="en-US" sz="1400" kern="1200" dirty="0">
              <a:sym typeface="Wingdings" panose="05000000000000000000" pitchFamily="2" charset="2"/>
            </a:rPr>
            <a:t></a:t>
          </a:r>
          <a:r>
            <a:rPr lang="en-US" sz="1400" kern="1200" dirty="0"/>
            <a:t> 1111</a:t>
          </a:r>
        </a:p>
      </dsp:txBody>
      <dsp:txXfrm>
        <a:off x="1701047" y="0"/>
        <a:ext cx="3334935" cy="478942"/>
      </dsp:txXfrm>
    </dsp:sp>
    <dsp:sp modelId="{010F66CE-98BD-4800-ACE1-BE56AF2153C7}">
      <dsp:nvSpPr>
        <dsp:cNvPr id="0" name=""/>
        <dsp:cNvSpPr/>
      </dsp:nvSpPr>
      <dsp:spPr>
        <a:xfrm>
          <a:off x="4894066" y="0"/>
          <a:ext cx="4093739" cy="478942"/>
        </a:xfrm>
        <a:prstGeom prst="chevron">
          <a:avLst/>
        </a:prstGeom>
        <a:gradFill rotWithShape="0">
          <a:gsLst>
            <a:gs pos="0">
              <a:schemeClr val="accent5">
                <a:hueOff val="-9933876"/>
                <a:satOff val="39811"/>
                <a:lumOff val="8628"/>
                <a:alphaOff val="0"/>
                <a:shade val="51000"/>
                <a:satMod val="130000"/>
              </a:schemeClr>
            </a:gs>
            <a:gs pos="80000">
              <a:schemeClr val="accent5">
                <a:hueOff val="-9933876"/>
                <a:satOff val="39811"/>
                <a:lumOff val="8628"/>
                <a:alphaOff val="0"/>
                <a:shade val="93000"/>
                <a:satMod val="130000"/>
              </a:schemeClr>
            </a:gs>
            <a:gs pos="100000">
              <a:schemeClr val="accent5">
                <a:hueOff val="-9933876"/>
                <a:satOff val="39811"/>
                <a:lumOff val="8628"/>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ts val="0"/>
            </a:spcAft>
            <a:buNone/>
          </a:pPr>
          <a:r>
            <a:rPr lang="en-US" sz="1400" kern="1200" dirty="0"/>
            <a:t>AND all masks, </a:t>
          </a:r>
        </a:p>
        <a:p>
          <a:pPr marL="0" lvl="0" indent="0" algn="ctr" defTabSz="622300">
            <a:lnSpc>
              <a:spcPct val="90000"/>
            </a:lnSpc>
            <a:spcBef>
              <a:spcPct val="0"/>
            </a:spcBef>
            <a:spcAft>
              <a:spcPts val="0"/>
            </a:spcAft>
            <a:buNone/>
          </a:pPr>
          <a:r>
            <a:rPr lang="en-US" sz="1400" kern="1200" dirty="0"/>
            <a:t>ACCEPT </a:t>
          </a:r>
          <a:r>
            <a:rPr lang="en-US" sz="1400" kern="1200" dirty="0" err="1"/>
            <a:t>iff</a:t>
          </a:r>
          <a:r>
            <a:rPr lang="en-US" sz="1400" kern="1200" dirty="0"/>
            <a:t> number of ‘1’ </a:t>
          </a:r>
          <a:r>
            <a:rPr lang="en-US" sz="1400" kern="1200" dirty="0">
              <a:latin typeface="Consolas" panose="020B0609020204030204" pitchFamily="49" charset="0"/>
              <a:cs typeface="Consolas" panose="020B0609020204030204" pitchFamily="49" charset="0"/>
            </a:rPr>
            <a:t>≤ Threshold</a:t>
          </a:r>
          <a:endParaRPr lang="en-US" sz="1400" kern="1200" dirty="0"/>
        </a:p>
      </dsp:txBody>
      <dsp:txXfrm>
        <a:off x="5133537" y="0"/>
        <a:ext cx="3614797" cy="47894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2636E1-05F7-40F6-B113-6ACD4DAE7C84}">
      <dsp:nvSpPr>
        <dsp:cNvPr id="0" name=""/>
        <dsp:cNvSpPr/>
      </dsp:nvSpPr>
      <dsp:spPr>
        <a:xfrm>
          <a:off x="1234" y="0"/>
          <a:ext cx="2483629" cy="478942"/>
        </a:xfrm>
        <a:prstGeom prst="chevron">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dirty="0"/>
            <a:t>Build Neighborhood Map</a:t>
          </a:r>
        </a:p>
      </dsp:txBody>
      <dsp:txXfrm>
        <a:off x="240705" y="0"/>
        <a:ext cx="2004687" cy="478942"/>
      </dsp:txXfrm>
    </dsp:sp>
    <dsp:sp modelId="{B3F34F1A-EBD5-4210-B039-278AB970AC0A}">
      <dsp:nvSpPr>
        <dsp:cNvPr id="0" name=""/>
        <dsp:cNvSpPr/>
      </dsp:nvSpPr>
      <dsp:spPr>
        <a:xfrm>
          <a:off x="2064415" y="0"/>
          <a:ext cx="3606142" cy="478942"/>
        </a:xfrm>
        <a:prstGeom prst="chevron">
          <a:avLst/>
        </a:prstGeom>
        <a:gradFill rotWithShape="0">
          <a:gsLst>
            <a:gs pos="0">
              <a:schemeClr val="accent5">
                <a:hueOff val="2303808"/>
                <a:satOff val="-1142"/>
                <a:lumOff val="-23334"/>
                <a:alphaOff val="0"/>
                <a:shade val="51000"/>
                <a:satMod val="130000"/>
              </a:schemeClr>
            </a:gs>
            <a:gs pos="80000">
              <a:schemeClr val="accent5">
                <a:hueOff val="2303808"/>
                <a:satOff val="-1142"/>
                <a:lumOff val="-23334"/>
                <a:alphaOff val="0"/>
                <a:shade val="93000"/>
                <a:satMod val="130000"/>
              </a:schemeClr>
            </a:gs>
            <a:gs pos="100000">
              <a:schemeClr val="accent5">
                <a:hueOff val="2303808"/>
                <a:satOff val="-1142"/>
                <a:lumOff val="-23334"/>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dirty="0"/>
            <a:t>Track the Diagonally Consecutive Matches</a:t>
          </a:r>
        </a:p>
      </dsp:txBody>
      <dsp:txXfrm>
        <a:off x="2303886" y="0"/>
        <a:ext cx="3127200" cy="478942"/>
      </dsp:txXfrm>
    </dsp:sp>
    <dsp:sp modelId="{010F66CE-98BD-4800-ACE1-BE56AF2153C7}">
      <dsp:nvSpPr>
        <dsp:cNvPr id="0" name=""/>
        <dsp:cNvSpPr/>
      </dsp:nvSpPr>
      <dsp:spPr>
        <a:xfrm>
          <a:off x="5250109" y="0"/>
          <a:ext cx="3736943" cy="478942"/>
        </a:xfrm>
        <a:prstGeom prst="chevron">
          <a:avLst/>
        </a:prstGeom>
        <a:gradFill rotWithShape="0">
          <a:gsLst>
            <a:gs pos="0">
              <a:schemeClr val="accent5">
                <a:hueOff val="4607616"/>
                <a:satOff val="-2283"/>
                <a:lumOff val="-46667"/>
                <a:alphaOff val="0"/>
                <a:shade val="51000"/>
                <a:satMod val="130000"/>
              </a:schemeClr>
            </a:gs>
            <a:gs pos="80000">
              <a:schemeClr val="accent5">
                <a:hueOff val="4607616"/>
                <a:satOff val="-2283"/>
                <a:lumOff val="-46667"/>
                <a:alphaOff val="0"/>
                <a:shade val="93000"/>
                <a:satMod val="130000"/>
              </a:schemeClr>
            </a:gs>
            <a:gs pos="100000">
              <a:schemeClr val="accent5">
                <a:hueOff val="4607616"/>
                <a:satOff val="-2283"/>
                <a:lumOff val="-46667"/>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ts val="0"/>
            </a:spcAft>
            <a:buNone/>
          </a:pPr>
          <a:r>
            <a:rPr lang="en-US" sz="1400" kern="1200" dirty="0">
              <a:latin typeface="+mn-lt"/>
            </a:rPr>
            <a:t>ACCEPT </a:t>
          </a:r>
          <a:r>
            <a:rPr lang="en-US" sz="1400" kern="1200" dirty="0" err="1">
              <a:latin typeface="+mn-lt"/>
            </a:rPr>
            <a:t>iff</a:t>
          </a:r>
          <a:r>
            <a:rPr lang="en-US" sz="1400" kern="1200" dirty="0">
              <a:latin typeface="+mn-lt"/>
            </a:rPr>
            <a:t> number of ‘1’ </a:t>
          </a:r>
          <a:r>
            <a:rPr lang="en-US" sz="1400" kern="1200" dirty="0">
              <a:latin typeface="+mn-lt"/>
              <a:cs typeface="Consolas" panose="020B0609020204030204" pitchFamily="49" charset="0"/>
            </a:rPr>
            <a:t>≤ Threshold</a:t>
          </a:r>
          <a:endParaRPr lang="en-US" sz="1400" kern="1200" dirty="0">
            <a:latin typeface="+mn-lt"/>
          </a:endParaRPr>
        </a:p>
      </dsp:txBody>
      <dsp:txXfrm>
        <a:off x="5489580" y="0"/>
        <a:ext cx="3258001" cy="478942"/>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2" Type="http://schemas.openxmlformats.org/officeDocument/2006/relationships/image" Target="../media/image46.emf"/><Relationship Id="rId1" Type="http://schemas.openxmlformats.org/officeDocument/2006/relationships/image" Target="../media/image45.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79.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81.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83.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84.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85.e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46.emf"/><Relationship Id="rId1" Type="http://schemas.openxmlformats.org/officeDocument/2006/relationships/image" Target="../media/image45.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60.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68.e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71.emf"/><Relationship Id="rId2" Type="http://schemas.openxmlformats.org/officeDocument/2006/relationships/image" Target="../media/image70.emf"/><Relationship Id="rId1" Type="http://schemas.openxmlformats.org/officeDocument/2006/relationships/image" Target="../media/image69.emf"/><Relationship Id="rId4" Type="http://schemas.openxmlformats.org/officeDocument/2006/relationships/image" Target="../media/image72.e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68.emf"/><Relationship Id="rId1" Type="http://schemas.openxmlformats.org/officeDocument/2006/relationships/image" Target="../media/image73.e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68.emf"/><Relationship Id="rId1" Type="http://schemas.openxmlformats.org/officeDocument/2006/relationships/image" Target="../media/image73.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77.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79.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sz="quarter" idx="1"/>
          </p:nvPr>
        </p:nvSpPr>
        <p:spPr>
          <a:xfrm>
            <a:off x="3970938" y="0"/>
            <a:ext cx="3037840" cy="464820"/>
          </a:xfrm>
          <a:prstGeom prst="rect">
            <a:avLst/>
          </a:prstGeom>
        </p:spPr>
        <p:txBody>
          <a:bodyPr vert="horz" lIns="93177" tIns="46589" rIns="93177" bIns="46589" rtlCol="0"/>
          <a:lstStyle>
            <a:lvl1pPr algn="r">
              <a:defRPr sz="1200"/>
            </a:lvl1pPr>
          </a:lstStyle>
          <a:p>
            <a:fld id="{AC167E78-EA36-40A1-A9A0-B443C6CB1F60}" type="datetimeFigureOut">
              <a:rPr lang="en-US" smtClean="0"/>
              <a:pPr/>
              <a:t>2/15/19</a:t>
            </a:fld>
            <a:endParaRPr lang="en-US"/>
          </a:p>
        </p:txBody>
      </p:sp>
      <p:sp>
        <p:nvSpPr>
          <p:cNvPr id="4" name="Footer Placeholder 3"/>
          <p:cNvSpPr>
            <a:spLocks noGrp="1"/>
          </p:cNvSpPr>
          <p:nvPr>
            <p:ph type="ftr" sz="quarter" idx="2"/>
          </p:nvPr>
        </p:nvSpPr>
        <p:spPr>
          <a:xfrm>
            <a:off x="0" y="8829967"/>
            <a:ext cx="3037840" cy="464820"/>
          </a:xfrm>
          <a:prstGeom prst="rect">
            <a:avLst/>
          </a:prstGeom>
        </p:spPr>
        <p:txBody>
          <a:bodyPr vert="horz" lIns="93177" tIns="46589" rIns="93177" bIns="46589" rtlCol="0" anchor="b"/>
          <a:lstStyle>
            <a:lvl1pPr algn="l">
              <a:defRPr sz="1200"/>
            </a:lvl1pPr>
          </a:lstStyle>
          <a:p>
            <a:endParaRPr lang="en-US"/>
          </a:p>
        </p:txBody>
      </p:sp>
      <p:sp>
        <p:nvSpPr>
          <p:cNvPr id="5" name="Slide Number Placeholder 4"/>
          <p:cNvSpPr>
            <a:spLocks noGrp="1"/>
          </p:cNvSpPr>
          <p:nvPr>
            <p:ph type="sldNum" sz="quarter" idx="3"/>
          </p:nvPr>
        </p:nvSpPr>
        <p:spPr>
          <a:xfrm>
            <a:off x="3970938" y="8829967"/>
            <a:ext cx="3037840" cy="464820"/>
          </a:xfrm>
          <a:prstGeom prst="rect">
            <a:avLst/>
          </a:prstGeom>
        </p:spPr>
        <p:txBody>
          <a:bodyPr vert="horz" lIns="93177" tIns="46589" rIns="93177" bIns="46589" rtlCol="0" anchor="b"/>
          <a:lstStyle>
            <a:lvl1pPr algn="r">
              <a:defRPr sz="1200"/>
            </a:lvl1pPr>
          </a:lstStyle>
          <a:p>
            <a:fld id="{1E401BE2-F7AC-4C50-A6E5-F6C806E13D7E}" type="slidenum">
              <a:rPr lang="en-US" smtClean="0"/>
              <a:pPr/>
              <a:t>‹#›</a:t>
            </a:fld>
            <a:endParaRPr lang="en-US"/>
          </a:p>
        </p:txBody>
      </p:sp>
    </p:spTree>
    <p:extLst>
      <p:ext uri="{BB962C8B-B14F-4D97-AF65-F5344CB8AC3E}">
        <p14:creationId xmlns:p14="http://schemas.microsoft.com/office/powerpoint/2010/main" val="10462981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4820"/>
          </a:xfrm>
          <a:prstGeom prst="rect">
            <a:avLst/>
          </a:prstGeom>
        </p:spPr>
        <p:txBody>
          <a:bodyPr vert="horz" lIns="93177" tIns="46589" rIns="93177" bIns="46589" rtlCol="0"/>
          <a:lstStyle>
            <a:lvl1pPr algn="r">
              <a:defRPr sz="1200"/>
            </a:lvl1pPr>
          </a:lstStyle>
          <a:p>
            <a:fld id="{88D89EF4-2B2A-4F54-A6DD-1EB35DCF17B3}" type="datetimeFigureOut">
              <a:rPr lang="en-US" smtClean="0"/>
              <a:pPr/>
              <a:t>2/15/19</a:t>
            </a:fld>
            <a:endParaRPr lang="en-US"/>
          </a:p>
        </p:txBody>
      </p:sp>
      <p:sp>
        <p:nvSpPr>
          <p:cNvPr id="4" name="Slide Image Placeholder 3"/>
          <p:cNvSpPr>
            <a:spLocks noGrp="1" noRot="1" noChangeAspect="1"/>
          </p:cNvSpPr>
          <p:nvPr>
            <p:ph type="sldImg" idx="2"/>
          </p:nvPr>
        </p:nvSpPr>
        <p:spPr>
          <a:xfrm>
            <a:off x="1181100" y="696913"/>
            <a:ext cx="4648200" cy="348615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3177" tIns="46589" rIns="93177" bIns="4658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4820"/>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4820"/>
          </a:xfrm>
          <a:prstGeom prst="rect">
            <a:avLst/>
          </a:prstGeom>
        </p:spPr>
        <p:txBody>
          <a:bodyPr vert="horz" lIns="93177" tIns="46589" rIns="93177" bIns="46589" rtlCol="0" anchor="b"/>
          <a:lstStyle>
            <a:lvl1pPr algn="r">
              <a:defRPr sz="1200"/>
            </a:lvl1pPr>
          </a:lstStyle>
          <a:p>
            <a:fld id="{AB959945-7217-484B-8E74-88DC87A74BB0}" type="slidenum">
              <a:rPr lang="en-US" smtClean="0"/>
              <a:pPr/>
              <a:t>‹#›</a:t>
            </a:fld>
            <a:endParaRPr lang="en-US"/>
          </a:p>
        </p:txBody>
      </p:sp>
    </p:spTree>
    <p:extLst>
      <p:ext uri="{BB962C8B-B14F-4D97-AF65-F5344CB8AC3E}">
        <p14:creationId xmlns:p14="http://schemas.microsoft.com/office/powerpoint/2010/main" val="35580705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959945-7217-484B-8E74-88DC87A74BB0}"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9366205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latinLnBrk="0"/>
            <a:r>
              <a:rPr lang="en-US" sz="1200" b="0" i="0" kern="1200" dirty="0">
                <a:solidFill>
                  <a:schemeClr val="tx1"/>
                </a:solidFill>
                <a:effectLst/>
                <a:latin typeface="+mn-lt"/>
                <a:ea typeface="+mn-ea"/>
                <a:cs typeface="+mn-cs"/>
              </a:rPr>
              <a:t>Until today, there is no machine takes genomic sample and produces the full sequence of the donor. I</a:t>
            </a:r>
          </a:p>
          <a:p>
            <a:pPr rtl="0" latinLnBrk="0"/>
            <a:r>
              <a:rPr lang="en-US" sz="1200" b="0" i="0" kern="1200" dirty="0" err="1">
                <a:solidFill>
                  <a:schemeClr val="tx1"/>
                </a:solidFill>
                <a:effectLst/>
                <a:latin typeface="+mn-lt"/>
                <a:ea typeface="+mn-ea"/>
                <a:cs typeface="+mn-cs"/>
              </a:rPr>
              <a:t>nstead</a:t>
            </a:r>
            <a:r>
              <a:rPr lang="en-US" sz="1200" b="0" i="0" kern="1200" dirty="0">
                <a:solidFill>
                  <a:schemeClr val="tx1"/>
                </a:solidFill>
                <a:effectLst/>
                <a:latin typeface="+mn-lt"/>
                <a:ea typeface="+mn-ea"/>
                <a:cs typeface="+mn-cs"/>
              </a:rPr>
              <a:t>, HTS technology is used to sequence/read random short DNA fragments of copies of the original molecule. </a:t>
            </a:r>
          </a:p>
          <a:p>
            <a:pPr rtl="0" latinLnBrk="0"/>
            <a:r>
              <a:rPr lang="en-US" sz="1200" b="1" i="0" kern="1200" dirty="0">
                <a:solidFill>
                  <a:schemeClr val="tx1"/>
                </a:solidFill>
                <a:effectLst/>
                <a:latin typeface="+mn-lt"/>
                <a:ea typeface="+mn-ea"/>
                <a:cs typeface="+mn-cs"/>
              </a:rPr>
              <a:t>The sequencer adds the molecule “T” to all bases near the flow cell surface and observes the chemical reaction by a CMOS sensor</a:t>
            </a:r>
            <a:r>
              <a:rPr lang="en-US" sz="1200" b="0" i="0" kern="1200" dirty="0">
                <a:solidFill>
                  <a:schemeClr val="tx1"/>
                </a:solidFill>
                <a:effectLst/>
                <a:latin typeface="+mn-lt"/>
                <a:ea typeface="+mn-ea"/>
                <a:cs typeface="+mn-cs"/>
              </a:rPr>
              <a:t>. If a reaction happens then the base is “A” (A reacts with T, C with G and vice versa). </a:t>
            </a:r>
          </a:p>
          <a:p>
            <a:pPr rtl="0" latinLnBrk="0"/>
            <a:r>
              <a:rPr lang="en-US" sz="1200" b="0" i="0" kern="1200" dirty="0">
                <a:solidFill>
                  <a:schemeClr val="tx1"/>
                </a:solidFill>
                <a:effectLst/>
                <a:latin typeface="+mn-lt"/>
                <a:ea typeface="+mn-ea"/>
                <a:cs typeface="+mn-cs"/>
              </a:rPr>
              <a:t>This step is repeated for A, C, and G molecules for each base of the fragments. </a:t>
            </a:r>
          </a:p>
          <a:p>
            <a:pPr rtl="0" latinLnBrk="0"/>
            <a:r>
              <a:rPr lang="en-US" sz="1200" b="0" i="0" kern="1200" dirty="0">
                <a:solidFill>
                  <a:schemeClr val="tx1"/>
                </a:solidFill>
                <a:effectLst/>
                <a:latin typeface="+mn-lt"/>
                <a:ea typeface="+mn-ea"/>
                <a:cs typeface="+mn-cs"/>
              </a:rPr>
              <a:t>Bases are sequenced concurrently, hence the name “high throughput”.</a:t>
            </a:r>
          </a:p>
          <a:p>
            <a:br>
              <a:rPr lang="en-US" dirty="0"/>
            </a:b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959945-7217-484B-8E74-88DC87A74BB0}"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7365389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Genome analysis starts with sequencing random short DNA fragments of copies of the original molecule.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Unfortunately,</a:t>
            </a:r>
            <a:r>
              <a:rPr lang="en-US" sz="1200" b="0" i="0" kern="1200" baseline="0" dirty="0">
                <a:solidFill>
                  <a:schemeClr val="tx1"/>
                </a:solidFill>
                <a:effectLst/>
                <a:latin typeface="+mn-lt"/>
                <a:ea typeface="+mn-ea"/>
                <a:cs typeface="+mn-cs"/>
              </a:rPr>
              <a:t> these reads </a:t>
            </a:r>
            <a:r>
              <a:rPr lang="en-US" sz="1200" kern="1200" dirty="0">
                <a:solidFill>
                  <a:schemeClr val="tx1"/>
                </a:solidFill>
                <a:effectLst/>
                <a:latin typeface="+mn-lt"/>
                <a:ea typeface="+mn-ea"/>
                <a:cs typeface="+mn-cs"/>
              </a:rPr>
              <a:t>lack information about their order and which part of genome they are originated from.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Hence</a:t>
            </a:r>
            <a:r>
              <a:rPr lang="en-US" sz="1200" kern="1200" baseline="0" dirty="0">
                <a:solidFill>
                  <a:schemeClr val="tx1"/>
                </a:solidFill>
                <a:effectLst/>
                <a:latin typeface="+mn-lt"/>
                <a:ea typeface="+mn-ea"/>
                <a:cs typeface="+mn-cs"/>
              </a:rPr>
              <a:t> the second step is to map these reads to a long reference genome.</a:t>
            </a: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959945-7217-484B-8E74-88DC87A74BB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32402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organism detection in metagenomes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959945-7217-484B-8E74-88DC87A74BB0}"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7062117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Typical sequencer machine generates a flood of reads, for example, Illumina HiSeq4000 generates 300 million bases/minute.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However, existing computer alignment algorithms can only process 0.6% of these reads in the same amount of time.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This gap is widening as more advanced sequencers are made available in the market.</a:t>
            </a: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959945-7217-484B-8E74-88DC87A74BB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320562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ctr"/>
            <a:r>
              <a:rPr lang="en-US" sz="1200" dirty="0">
                <a:latin typeface="Calibri" panose="020F0502020204030204" pitchFamily="34" charset="0"/>
              </a:rPr>
              <a:t>12.48</a:t>
            </a:r>
          </a:p>
          <a:p>
            <a:pPr algn="ctr"/>
            <a:r>
              <a:rPr lang="en-US" sz="1200" dirty="0">
                <a:latin typeface="Calibri" panose="020F0502020204030204" pitchFamily="34" charset="0"/>
              </a:rPr>
              <a:t>5.2 CPU hours</a:t>
            </a:r>
          </a:p>
          <a:p>
            <a:pPr algn="ctr"/>
            <a:r>
              <a:rPr lang="en-US" sz="1200" dirty="0">
                <a:latin typeface="Calibri" panose="020F0502020204030204" pitchFamily="34" charset="0"/>
              </a:rPr>
              <a:t>144x</a:t>
            </a:r>
          </a:p>
          <a:p>
            <a:pPr algn="ctr"/>
            <a:r>
              <a:rPr lang="en-US" sz="1200" dirty="0">
                <a:latin typeface="Calibri" panose="020F0502020204030204" pitchFamily="34" charset="0"/>
              </a:rPr>
              <a:t>60 CPU hours</a:t>
            </a:r>
          </a:p>
          <a:p>
            <a:pPr algn="ctr"/>
            <a:endParaRPr lang="en-US" sz="1200" dirty="0">
              <a:latin typeface="Calibri" panose="020F0502020204030204" pitchFamily="34" charset="0"/>
            </a:endParaRPr>
          </a:p>
          <a:p>
            <a:pPr algn="ctr"/>
            <a:r>
              <a:rPr lang="en-US" sz="1200" dirty="0">
                <a:latin typeface="Calibri" panose="020F0502020204030204" pitchFamily="34" charset="0"/>
                <a:sym typeface="Wingdings" panose="05000000000000000000" pitchFamily="2" charset="2"/>
              </a:rPr>
              <a:t>BWA-MEM</a:t>
            </a:r>
          </a:p>
          <a:p>
            <a:pPr algn="ctr"/>
            <a:r>
              <a:rPr lang="en-US" dirty="0">
                <a:sym typeface="Wingdings" panose="05000000000000000000" pitchFamily="2" charset="2"/>
              </a:rPr>
              <a:t>25 minutes</a:t>
            </a:r>
          </a:p>
          <a:p>
            <a:pPr algn="ctr"/>
            <a:r>
              <a:rPr lang="en-US" dirty="0"/>
              <a:t>Illumine </a:t>
            </a:r>
            <a:r>
              <a:rPr lang="en-US" dirty="0" err="1"/>
              <a:t>HiSeq</a:t>
            </a:r>
            <a:r>
              <a:rPr lang="en-US" dirty="0"/>
              <a:t> X10</a:t>
            </a:r>
            <a:endParaRPr lang="en-US" dirty="0">
              <a:sym typeface="Wingdings" panose="05000000000000000000" pitchFamily="2" charset="2"/>
            </a:endParaRPr>
          </a:p>
          <a:p>
            <a:pPr algn="ctr"/>
            <a:endParaRPr lang="en-US" dirty="0">
              <a:sym typeface="Wingdings" panose="05000000000000000000" pitchFamily="2" charset="2"/>
            </a:endParaRPr>
          </a:p>
          <a:p>
            <a:pPr algn="ctr"/>
            <a:r>
              <a:rPr lang="en-US" dirty="0">
                <a:sym typeface="Wingdings" panose="05000000000000000000" pitchFamily="2" charset="2"/>
              </a:rPr>
              <a:t>25 minutes</a:t>
            </a:r>
          </a:p>
          <a:p>
            <a:pPr algn="ctr"/>
            <a:r>
              <a:rPr lang="en-US" dirty="0" err="1">
                <a:sym typeface="Wingdings" panose="05000000000000000000" pitchFamily="2" charset="2"/>
              </a:rPr>
              <a:t>Nanopore</a:t>
            </a:r>
            <a:r>
              <a:rPr lang="en-US" dirty="0">
                <a:sym typeface="Wingdings" panose="05000000000000000000" pitchFamily="2" charset="2"/>
              </a:rPr>
              <a:t> </a:t>
            </a:r>
            <a:r>
              <a:rPr lang="en-US" dirty="0" err="1">
                <a:sym typeface="Wingdings" panose="05000000000000000000" pitchFamily="2" charset="2"/>
              </a:rPr>
              <a:t>MinION</a:t>
            </a:r>
            <a:endParaRPr lang="en-US" dirty="0">
              <a:sym typeface="Wingdings" panose="05000000000000000000" pitchFamily="2" charset="2"/>
            </a:endParaRPr>
          </a:p>
          <a:p>
            <a:pPr algn="ctr"/>
            <a:endParaRPr lang="en-US" dirty="0">
              <a:sym typeface="Wingdings" panose="05000000000000000000" pitchFamily="2" charset="2"/>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Short reads generated in a day using today’s HTS machines (e.g., Illumine </a:t>
            </a:r>
            <a:r>
              <a:rPr lang="en-US" dirty="0" err="1"/>
              <a:t>HiSeq</a:t>
            </a:r>
            <a:r>
              <a:rPr lang="en-US" dirty="0"/>
              <a:t> X10) can be mapped to the human reference genome using BWA-MEM [36], a popular and widely-used read mapper, in 12.5 CPU (central processing unit) days when running on a single core [66, 67]. BWA-MEM also takes about 2.5 CPU days to map long reads that are generated in 25 minutes using today’s </a:t>
            </a:r>
            <a:r>
              <a:rPr lang="en-US" dirty="0" err="1"/>
              <a:t>Nanopore</a:t>
            </a:r>
            <a:r>
              <a:rPr lang="en-US" dirty="0"/>
              <a:t> </a:t>
            </a:r>
            <a:r>
              <a:rPr lang="en-US" dirty="0" err="1"/>
              <a:t>MinION</a:t>
            </a:r>
            <a:r>
              <a:rPr lang="en-US" dirty="0"/>
              <a:t> sequencer [68]</a:t>
            </a:r>
          </a:p>
          <a:p>
            <a:pPr algn="ctr"/>
            <a:endParaRPr lang="en-US" dirty="0"/>
          </a:p>
          <a:p>
            <a:pPr algn="ctr"/>
            <a:endParaRPr lang="en-US" sz="1200" dirty="0">
              <a:latin typeface="Calibri" panose="020F0502020204030204" pitchFamily="34" charset="0"/>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959945-7217-484B-8E74-88DC87A74BB0}"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6184619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An</a:t>
            </a:r>
            <a:r>
              <a:rPr lang="en-US" sz="1200" kern="1200" baseline="0" dirty="0">
                <a:solidFill>
                  <a:schemeClr val="tx1"/>
                </a:solidFill>
                <a:effectLst/>
                <a:latin typeface="+mn-lt"/>
                <a:ea typeface="+mn-ea"/>
                <a:cs typeface="+mn-cs"/>
              </a:rPr>
              <a:t> overwhelming majority </a:t>
            </a:r>
            <a:r>
              <a:rPr lang="en-US" sz="1200" kern="1200" dirty="0">
                <a:solidFill>
                  <a:schemeClr val="tx1"/>
                </a:solidFill>
                <a:effectLst/>
                <a:latin typeface="+mn-lt"/>
                <a:ea typeface="+mn-ea"/>
                <a:cs typeface="+mn-cs"/>
              </a:rPr>
              <a:t>of the read mapper’s execution time is spent in read alignment.</a:t>
            </a:r>
          </a:p>
        </p:txBody>
      </p:sp>
      <p:sp>
        <p:nvSpPr>
          <p:cNvPr id="4" name="Slide Number Placeholder 3"/>
          <p:cNvSpPr>
            <a:spLocks noGrp="1"/>
          </p:cNvSpPr>
          <p:nvPr>
            <p:ph type="sldNum" sz="quarter" idx="10"/>
          </p:nvPr>
        </p:nvSpPr>
        <p:spPr/>
        <p:txBody>
          <a:bodyPr/>
          <a:lstStyle/>
          <a:p>
            <a:fld id="{AB959945-7217-484B-8E74-88DC87A74BB0}" type="slidenum">
              <a:rPr lang="en-US" smtClean="0">
                <a:solidFill>
                  <a:prstClr val="black"/>
                </a:solidFill>
              </a:rPr>
              <a:pPr/>
              <a:t>23</a:t>
            </a:fld>
            <a:endParaRPr lang="en-US">
              <a:solidFill>
                <a:prstClr val="black"/>
              </a:solidFill>
            </a:endParaRPr>
          </a:p>
        </p:txBody>
      </p:sp>
    </p:spTree>
    <p:extLst>
      <p:ext uri="{BB962C8B-B14F-4D97-AF65-F5344CB8AC3E}">
        <p14:creationId xmlns:p14="http://schemas.microsoft.com/office/powerpoint/2010/main" val="31831991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mn-lt"/>
                <a:ea typeface="+mn-ea"/>
                <a:cs typeface="+mn-cs"/>
              </a:rPr>
              <a:t>Read mapping is a post processing procedure after DNA sequencing. It maps the data output from a DNA sequencer, which are many short DNA fragments, to a known reference genome, with some minor differences allowed.</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To illustrate the problem better, let us take a closer look at the DNA itself. Logically, the DNA is a double stranded long string. In reality, within a cell they folded into a sphere in the nucleus like a ball of wool. Since it is very hard to disentangle the DNA at molecular level, to extract the information out, a sequencer cuts the mass into many short DNA pieces which are called reads.</a:t>
            </a:r>
          </a:p>
          <a:p>
            <a:endParaRPr lang="en-US" sz="1200" kern="1200" baseline="0" dirty="0">
              <a:solidFill>
                <a:schemeClr val="tx1"/>
              </a:solidFill>
              <a:latin typeface="+mn-lt"/>
              <a:ea typeface="+mn-ea"/>
              <a:cs typeface="+mn-cs"/>
            </a:endParaRPr>
          </a:p>
          <a:p>
            <a:r>
              <a:rPr lang="en-US" sz="1200" kern="1200" dirty="0">
                <a:solidFill>
                  <a:schemeClr val="tx1"/>
                </a:solidFill>
                <a:latin typeface="+mn-lt"/>
                <a:ea typeface="+mn-ea"/>
                <a:cs typeface="+mn-cs"/>
              </a:rPr>
              <a:t>A mapper’s</a:t>
            </a:r>
            <a:r>
              <a:rPr lang="en-US" sz="1200" kern="1200" baseline="0" dirty="0">
                <a:solidFill>
                  <a:schemeClr val="tx1"/>
                </a:solidFill>
                <a:latin typeface="+mn-lt"/>
                <a:ea typeface="+mn-ea"/>
                <a:cs typeface="+mn-cs"/>
              </a:rPr>
              <a:t> job is to find where these DNA short reads are most likely to be originally placed so that later we can assemble them in the correct order to restore the original DNA.</a:t>
            </a:r>
          </a:p>
          <a:p>
            <a:endParaRPr lang="en-US" dirty="0"/>
          </a:p>
          <a:p>
            <a:r>
              <a:rPr lang="en-US" dirty="0"/>
              <a:t>Mapping these short reads,</a:t>
            </a:r>
            <a:r>
              <a:rPr lang="en-US" baseline="0" dirty="0"/>
              <a:t> up to billions of them</a:t>
            </a:r>
            <a:r>
              <a:rPr lang="en-US" dirty="0"/>
              <a:t>,</a:t>
            </a:r>
            <a:r>
              <a:rPr lang="en-US" baseline="0" dirty="0"/>
              <a:t> with each one being 50 to 300 base-pairs long, to the reference genome is challenging.</a:t>
            </a:r>
            <a:endParaRPr lang="en-US" sz="120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959945-7217-484B-8E74-88DC87A74BB0}"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6986786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There are three main challenges.</a:t>
            </a:r>
            <a:endParaRPr lang="en-US" baseline="0" dirty="0"/>
          </a:p>
          <a:p>
            <a:endParaRPr lang="en-US" baseline="0" dirty="0"/>
          </a:p>
          <a:p>
            <a:r>
              <a:rPr lang="en-US" baseline="0" dirty="0"/>
              <a:t>First. The mapper needs to find many mappings for each read. Because the read is so short, they can map to multiple locations in the reference genome. How can we efficiently find all mappings of a read?</a:t>
            </a:r>
          </a:p>
          <a:p>
            <a:endParaRPr lang="en-US" baseline="0" dirty="0"/>
          </a:p>
          <a:p>
            <a:r>
              <a:rPr lang="en-US" baseline="0" dirty="0"/>
              <a:t>Second. The mapper needs to tolerate small variance or errors in each read. Since individuals are different, the subject’s DNA might slightly differs from the reference DNA, which can be mismatches, insertions or deletions of base pairs. How can we efficiently map each read with up to a number of e errors present?</a:t>
            </a:r>
          </a:p>
          <a:p>
            <a:endParaRPr lang="en-US" baseline="0" dirty="0"/>
          </a:p>
          <a:p>
            <a:r>
              <a:rPr lang="en-US" baseline="0" dirty="0"/>
              <a:t>Third. The mapper needs to map each read very fast. In another word, performance is important. Because the human DNA is 3.2 billion base-pairs long and each read is only hundreds of base-pairs long, there can be billions of reads subjected to mapping for an individual human. Current state of the art mappers take weeks to map a human’s DNA. So the question is, how can we design a much higher performance read mapper?</a:t>
            </a:r>
            <a:endParaRPr 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959945-7217-484B-8E74-88DC87A74BB0}"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2400855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http://www.let.rug.nl/kleiweg/lev/</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959945-7217-484B-8E74-88DC87A74BB0}"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9238264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Read alignment follows the basic dynamic-programming doctrine which runs in a quadratic time.</a:t>
            </a:r>
          </a:p>
          <a:p>
            <a:r>
              <a:rPr lang="en-US" dirty="0"/>
              <a:t>2- Data dependencies between the entries limits the parallelism. Each cell depends or three</a:t>
            </a:r>
            <a:r>
              <a:rPr lang="en-US" baseline="0" dirty="0"/>
              <a:t> pre-computed cells (immediate left, upper, and upper-left cells). Thus, we can compute the vectors one after another but not in parallel. Left-to-right, or top-to-bottom, anti-diagonal. </a:t>
            </a:r>
          </a:p>
          <a:p>
            <a:r>
              <a:rPr lang="en-US" baseline="0" dirty="0"/>
              <a:t>3- We can solve a significant amount of time, If we can find a way to detect the incorrect mappings with cheap heuristics, much cheaper than computing the alignment.</a:t>
            </a:r>
            <a:endParaRPr lang="en-US" dirty="0"/>
          </a:p>
        </p:txBody>
      </p:sp>
      <p:sp>
        <p:nvSpPr>
          <p:cNvPr id="4" name="Slide Number Placeholder 3"/>
          <p:cNvSpPr>
            <a:spLocks noGrp="1"/>
          </p:cNvSpPr>
          <p:nvPr>
            <p:ph type="sldNum" sz="quarter" idx="10"/>
          </p:nvPr>
        </p:nvSpPr>
        <p:spPr/>
        <p:txBody>
          <a:bodyPr/>
          <a:lstStyle/>
          <a:p>
            <a:fld id="{AB959945-7217-484B-8E74-88DC87A74BB0}" type="slidenum">
              <a:rPr lang="en-US" smtClean="0">
                <a:solidFill>
                  <a:prstClr val="black"/>
                </a:solidFill>
              </a:rPr>
              <a:pPr/>
              <a:t>27</a:t>
            </a:fld>
            <a:endParaRPr lang="en-US">
              <a:solidFill>
                <a:prstClr val="black"/>
              </a:solidFill>
            </a:endParaRPr>
          </a:p>
        </p:txBody>
      </p:sp>
    </p:spTree>
    <p:extLst>
      <p:ext uri="{BB962C8B-B14F-4D97-AF65-F5344CB8AC3E}">
        <p14:creationId xmlns:p14="http://schemas.microsoft.com/office/powerpoint/2010/main" val="40846722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latinLnBrk="0"/>
            <a:r>
              <a:rPr lang="en-US" sz="1200" b="0" i="0" kern="1200" dirty="0">
                <a:solidFill>
                  <a:schemeClr val="tx1"/>
                </a:solidFill>
                <a:effectLst/>
                <a:latin typeface="+mn-lt"/>
                <a:ea typeface="+mn-ea"/>
                <a:cs typeface="+mn-cs"/>
              </a:rPr>
              <a:t>Unlocking the life’s code requires diving into the nucleus of our body cells, where the double-stranded genome resides. Genome is literally the 'code of life' - it is the set of instructions for making everything from you to zebras, strawberries, and even yeast.</a:t>
            </a:r>
          </a:p>
          <a:p>
            <a:br>
              <a:rPr lang="en-US" dirty="0"/>
            </a:br>
            <a:r>
              <a:rPr lang="en-US" b="0" cap="none" dirty="0"/>
              <a:t>since the discovery of </a:t>
            </a:r>
            <a:r>
              <a:rPr lang="en-US" b="0" cap="none" dirty="0" err="1"/>
              <a:t>dna’s</a:t>
            </a:r>
            <a:r>
              <a:rPr lang="en-US" b="0" cap="none" dirty="0"/>
              <a:t> double-helical structure (</a:t>
            </a:r>
            <a:r>
              <a:rPr lang="en-US" b="0" cap="none" dirty="0" err="1"/>
              <a:t>watson</a:t>
            </a:r>
            <a:r>
              <a:rPr lang="en-US" b="0" cap="none" dirty="0"/>
              <a:t> </a:t>
            </a:r>
            <a:r>
              <a:rPr lang="en-US" b="0" i="1" cap="none" dirty="0"/>
              <a:t>et al.</a:t>
            </a:r>
            <a:r>
              <a:rPr lang="en-US" b="0" cap="none" dirty="0"/>
              <a:t> 1953) </a:t>
            </a:r>
            <a:endParaRPr lang="en-US" dirty="0"/>
          </a:p>
        </p:txBody>
      </p:sp>
      <p:sp>
        <p:nvSpPr>
          <p:cNvPr id="4" name="Slide Number Placeholder 3"/>
          <p:cNvSpPr>
            <a:spLocks noGrp="1"/>
          </p:cNvSpPr>
          <p:nvPr>
            <p:ph type="sldNum" sz="quarter" idx="10"/>
          </p:nvPr>
        </p:nvSpPr>
        <p:spPr/>
        <p:txBody>
          <a:bodyPr/>
          <a:lstStyle/>
          <a:p>
            <a:fld id="{AB959945-7217-484B-8E74-88DC87A74BB0}" type="slidenum">
              <a:rPr lang="en-US" smtClean="0"/>
              <a:pPr/>
              <a:t>5</a:t>
            </a:fld>
            <a:endParaRPr lang="en-US"/>
          </a:p>
        </p:txBody>
      </p:sp>
    </p:spTree>
    <p:extLst>
      <p:ext uri="{BB962C8B-B14F-4D97-AF65-F5344CB8AC3E}">
        <p14:creationId xmlns:p14="http://schemas.microsoft.com/office/powerpoint/2010/main" val="10125409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Read alignment follows the basic dynamic-programming doctrine which runs in a quadratic time.</a:t>
            </a:r>
          </a:p>
          <a:p>
            <a:r>
              <a:rPr lang="en-US" dirty="0"/>
              <a:t>2- Data dependencies between the entries limits the parallelism. Each cell depends or three</a:t>
            </a:r>
            <a:r>
              <a:rPr lang="en-US" baseline="0" dirty="0"/>
              <a:t> pre-computed cells (immediate left, upper, and upper-left cells). Thus, we can compute the vectors one after another but not in parallel. Left-to-right, or top-to-bottom, anti-diagonal. </a:t>
            </a:r>
          </a:p>
          <a:p>
            <a:r>
              <a:rPr lang="en-US" baseline="0" dirty="0"/>
              <a:t>3- We can solve a significant amount of time, If we can find a way to detect the incorrect mappings with cheap heuristics, much cheaper than computing the alignment.</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959945-7217-484B-8E74-88DC87A74BB0}"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04285645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Read alignment follows the basic dynamic-programming doctrine which runs in a quadratic time.</a:t>
            </a:r>
          </a:p>
          <a:p>
            <a:r>
              <a:rPr lang="en-US" dirty="0"/>
              <a:t>2- Data dependencies between the entries limits the parallelism. Each cell depends or three</a:t>
            </a:r>
            <a:r>
              <a:rPr lang="en-US" baseline="0" dirty="0"/>
              <a:t> pre-computed cells (immediate left, upper, and upper-left cells). Thus, we can compute the vectors one after another but not in parallel. Left-to-right, or top-to-bottom, anti-diagonal. </a:t>
            </a:r>
          </a:p>
          <a:p>
            <a:r>
              <a:rPr lang="en-US" baseline="0" dirty="0"/>
              <a:t>3- We can solve a significant amount of time, If we can find a way to detect the incorrect mappings with cheap heuristics, much cheaper than computing the alignment.</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959945-7217-484B-8E74-88DC87A74BB0}"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26758683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Read alignment follows the basic dynamic-programming doctrine which runs in a quadratic time.</a:t>
            </a:r>
          </a:p>
          <a:p>
            <a:r>
              <a:rPr lang="en-US" dirty="0"/>
              <a:t>2- Data dependencies between the entries limits the parallelism. Each cell depends or three</a:t>
            </a:r>
            <a:r>
              <a:rPr lang="en-US" baseline="0" dirty="0"/>
              <a:t> pre-computed cells (immediate left, upper, and upper-left cells). Thus, we can compute the vectors one after another but not in parallel. Left-to-right, or top-to-bottom, anti-diagonal. </a:t>
            </a:r>
          </a:p>
          <a:p>
            <a:r>
              <a:rPr lang="en-US" baseline="0" dirty="0"/>
              <a:t>3- We can solve a significant amount of time, If we can find a way to detect the incorrect mappings with cheap heuristics, much cheaper than computing the alignment.</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959945-7217-484B-8E74-88DC87A74BB0}"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8857956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In preprocessing, the mapper stores the full permutations of a short fixed-length DNA string called k-</a:t>
            </a:r>
            <a:r>
              <a:rPr lang="en-US" baseline="0" dirty="0" err="1"/>
              <a:t>mers</a:t>
            </a:r>
            <a:r>
              <a:rPr lang="en-US" baseline="0" dirty="0"/>
              <a:t>, with k denoting the length of the string. In this example, k = 12 and they are also called 12-mers. For each k-</a:t>
            </a:r>
            <a:r>
              <a:rPr lang="en-US" baseline="0" dirty="0" err="1"/>
              <a:t>mer</a:t>
            </a:r>
            <a:r>
              <a:rPr lang="en-US" baseline="0" dirty="0"/>
              <a:t>, the mapper sweeps through the reference genome and stores all of the occurrence locations of the k-</a:t>
            </a:r>
            <a:r>
              <a:rPr lang="en-US" baseline="0" dirty="0" err="1"/>
              <a:t>mer</a:t>
            </a:r>
            <a:r>
              <a:rPr lang="en-US" baseline="0" dirty="0"/>
              <a:t> into a location list. The mapper then do this for all k-</a:t>
            </a:r>
            <a:r>
              <a:rPr lang="en-US" baseline="0" dirty="0" err="1"/>
              <a:t>mers</a:t>
            </a:r>
            <a:r>
              <a:rPr lang="en-US" baseline="0" dirty="0"/>
              <a:t>. If a permutation never appeared in the reference genome, there will be an empty list for it.</a:t>
            </a:r>
          </a:p>
          <a:p>
            <a:endParaRPr lang="en-US" baseline="0" dirty="0"/>
          </a:p>
          <a:p>
            <a:r>
              <a:rPr lang="en-US" baseline="0" dirty="0"/>
              <a:t>This data structure, usually implemented as the hash table is only constructed once for a reference genome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959945-7217-484B-8E74-88DC87A74BB0}"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67626517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baseline="0" dirty="0"/>
              <a:t>For a single read, the mapper first divides the read into non-overlapping k-</a:t>
            </a:r>
            <a:r>
              <a:rPr lang="en-US" baseline="0" dirty="0" err="1"/>
              <a:t>mers</a:t>
            </a:r>
            <a:r>
              <a:rPr lang="en-US" baseline="0" dirty="0"/>
              <a:t>, and uses the k-</a:t>
            </a:r>
            <a:r>
              <a:rPr lang="en-US" baseline="0" dirty="0" err="1"/>
              <a:t>mers</a:t>
            </a:r>
            <a:r>
              <a:rPr lang="en-US" baseline="0" dirty="0"/>
              <a:t> to query the hash table. The hash table returns the locations lists of the k-</a:t>
            </a:r>
            <a:r>
              <a:rPr lang="en-US" baseline="0" dirty="0" err="1"/>
              <a:t>mers</a:t>
            </a:r>
            <a:r>
              <a:rPr lang="en-US" baseline="0" dirty="0"/>
              <a:t> and traverses them one by one. </a:t>
            </a:r>
          </a:p>
          <a:p>
            <a:endParaRPr lang="en-US" baseline="0" dirty="0"/>
          </a:p>
          <a:p>
            <a:r>
              <a:rPr lang="en-US" baseline="0" dirty="0"/>
              <a:t>For each location in the list, the mapper retrieves the reference sequence at the location from the database and verifies if the read differs from the reference with more than e errors. The verification itself, is an expensive string comparison (edit distance computation) function. It compares the two DNA strings base pair by base pair, until the end. Then the mapper moves on to the next step, repeats, until it examined all locations.</a:t>
            </a:r>
          </a:p>
          <a:p>
            <a:endParaRPr lang="en-US" baseline="0" dirty="0"/>
          </a:p>
          <a:p>
            <a:r>
              <a:rPr lang="en-US" baseline="0" dirty="0"/>
              <a:t>This is the best previous work circa 2013.</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959945-7217-484B-8E74-88DC87A74BB0}"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52945814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a:t>
            </a:r>
            <a:r>
              <a:rPr lang="en-US" baseline="0" dirty="0"/>
              <a:t> turned out the Hash Table based mappers solve the first 2 challenges pretty well. They guarantee to find all mappings with no more than e errors present.</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959945-7217-484B-8E74-88DC87A74BB0}"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51707923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baseline="0" dirty="0"/>
              <a:t>It turns out the performance of existing hash table based mappers is very poor. They are very slow.</a:t>
            </a:r>
          </a:p>
          <a:p>
            <a:endParaRPr lang="en-US" baseline="0" dirty="0"/>
          </a:p>
          <a:p>
            <a:r>
              <a:rPr lang="en-US" dirty="0"/>
              <a:t>This is because</a:t>
            </a:r>
            <a:r>
              <a:rPr lang="en-US" baseline="0" dirty="0"/>
              <a:t> of the expensive verification computation. To perform a verification, the mapper has to access the memory once for the reference genome and conduct many base-pair wise comparisons between the reference genome and the read, in order to locate the errors.</a:t>
            </a:r>
          </a:p>
          <a:p>
            <a:endParaRPr lang="en-US" baseline="0" dirty="0"/>
          </a:p>
          <a:p>
            <a:r>
              <a:rPr lang="en-US" baseline="0" dirty="0"/>
              <a:t>In fact, from our profiling result, the verification process can consume up to 95% of the execution time. Moreover, most of the verification calculations are unnecessary.</a:t>
            </a:r>
          </a:p>
          <a:p>
            <a:endParaRPr lang="en-US" baseline="0" dirty="0"/>
          </a:p>
          <a:p>
            <a:r>
              <a:rPr lang="en-US" baseline="0" dirty="0"/>
              <a:t>Our goal is to speedup the mapper by reducing the execution time of the verification process.</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959945-7217-484B-8E74-88DC87A74BB0}"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1163380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How</a:t>
            </a:r>
            <a:r>
              <a:rPr lang="en-US" baseline="0" dirty="0"/>
              <a:t> can we do that? It turns out most of the verification calculations are unnecessary. We observe that usually only 1 out of 1000 potential mapping locations passes the verification process becoming a valid mapping.</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We also observe that we can get rid of unnecessary verification calculations by</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Detecting and rejecting early invalid mappings</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and by Reducing the number of potential mappings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959945-7217-484B-8E74-88DC87A74BB0}"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27509602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Observation</a:t>
            </a:r>
            <a:r>
              <a:rPr lang="en-US" baseline="0" dirty="0"/>
              <a:t> 1: For valid mappings, Adjacent k-</a:t>
            </a:r>
            <a:r>
              <a:rPr lang="en-US" baseline="0" dirty="0" err="1"/>
              <a:t>mers</a:t>
            </a:r>
            <a:r>
              <a:rPr lang="en-US" baseline="0" dirty="0"/>
              <a:t> in the read should also be adjacent in the reference genome.</a:t>
            </a:r>
          </a:p>
          <a:p>
            <a:r>
              <a:rPr lang="en-US" baseline="0" dirty="0"/>
              <a:t>Hence, mapper can quickly reject mappings that do not satisfy this property.</a:t>
            </a:r>
          </a:p>
          <a:p>
            <a:endParaRPr lang="en-US" baseline="0" dirty="0"/>
          </a:p>
          <a:p>
            <a:r>
              <a:rPr lang="en-US" baseline="0" dirty="0"/>
              <a:t>Observation 2: Some k-</a:t>
            </a:r>
            <a:r>
              <a:rPr lang="en-US" baseline="0" dirty="0" err="1"/>
              <a:t>mers</a:t>
            </a:r>
            <a:r>
              <a:rPr lang="en-US" baseline="0" dirty="0"/>
              <a:t> are cheaper than others because they have shorter location lists, which means they occur less frequently in the reference genome. Previous work proved that the mapper only needs to examine e+1 k-</a:t>
            </a:r>
            <a:r>
              <a:rPr lang="en-US" baseline="0" dirty="0" err="1"/>
              <a:t>mers</a:t>
            </a:r>
            <a:r>
              <a:rPr lang="en-US" baseline="0" dirty="0"/>
              <a:t>’ locations to tolerate e errors.</a:t>
            </a:r>
          </a:p>
          <a:p>
            <a:r>
              <a:rPr lang="en-US" baseline="0" dirty="0" err="1"/>
              <a:t>Hense</a:t>
            </a:r>
            <a:r>
              <a:rPr lang="en-US" baseline="0" dirty="0"/>
              <a:t>, the mapper can choose the cheapest e+1 k-</a:t>
            </a:r>
            <a:r>
              <a:rPr lang="en-US" baseline="0" dirty="0" err="1"/>
              <a:t>mers</a:t>
            </a:r>
            <a:r>
              <a:rPr lang="en-US" baseline="0" dirty="0"/>
              <a:t> and verify their locations.</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959945-7217-484B-8E74-88DC87A74BB0}"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47062455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baseline="0" dirty="0"/>
              <a:t>In our work, </a:t>
            </a:r>
            <a:r>
              <a:rPr lang="en-US" baseline="0" dirty="0" err="1"/>
              <a:t>FastHASH</a:t>
            </a:r>
            <a:r>
              <a:rPr lang="en-US" baseline="0" dirty="0"/>
              <a:t>, we have two mechanisms to leverage the two observations respectively.</a:t>
            </a:r>
          </a:p>
          <a:p>
            <a:endParaRPr lang="en-US" baseline="0" dirty="0"/>
          </a:p>
          <a:p>
            <a:r>
              <a:rPr lang="en-US" baseline="0" dirty="0"/>
              <a:t>Mechanism 1: Adjacency Filtering, which ….</a:t>
            </a:r>
          </a:p>
          <a:p>
            <a:r>
              <a:rPr lang="en-US" baseline="0" dirty="0"/>
              <a:t>Mechanism 2: Cheap k-</a:t>
            </a:r>
            <a:r>
              <a:rPr lang="en-US" baseline="0" dirty="0" err="1"/>
              <a:t>mer</a:t>
            </a:r>
            <a:r>
              <a:rPr lang="en-US" baseline="0" dirty="0"/>
              <a:t> Selection, which ….</a:t>
            </a:r>
          </a:p>
          <a:p>
            <a:endParaRPr lang="en-US" baseline="0" dirty="0"/>
          </a:p>
          <a:p>
            <a:r>
              <a:rPr lang="en-US" baseline="0" dirty="0"/>
              <a:t>Let us first take a look at Adjacency Filtering.</a:t>
            </a:r>
            <a:endParaRPr 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959945-7217-484B-8E74-88DC87A74BB0}"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6659368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Our DNA is literally a cookbook that contains the information needed to make all of our phenotypes and traits. Our genes are the recipes for making us what we are physically.</a:t>
            </a:r>
            <a:br>
              <a:rPr lang="en-US" dirty="0"/>
            </a:br>
            <a:endParaRPr lang="en-US" dirty="0"/>
          </a:p>
        </p:txBody>
      </p:sp>
      <p:sp>
        <p:nvSpPr>
          <p:cNvPr id="4" name="Slide Number Placeholder 3"/>
          <p:cNvSpPr>
            <a:spLocks noGrp="1"/>
          </p:cNvSpPr>
          <p:nvPr>
            <p:ph type="sldNum" sz="quarter" idx="10"/>
          </p:nvPr>
        </p:nvSpPr>
        <p:spPr/>
        <p:txBody>
          <a:bodyPr/>
          <a:lstStyle/>
          <a:p>
            <a:fld id="{AB959945-7217-484B-8E74-88DC87A74BB0}" type="slidenum">
              <a:rPr lang="en-US" smtClean="0"/>
              <a:pPr/>
              <a:t>6</a:t>
            </a:fld>
            <a:endParaRPr lang="en-US"/>
          </a:p>
        </p:txBody>
      </p:sp>
    </p:spTree>
    <p:extLst>
      <p:ext uri="{BB962C8B-B14F-4D97-AF65-F5344CB8AC3E}">
        <p14:creationId xmlns:p14="http://schemas.microsoft.com/office/powerpoint/2010/main" val="309822380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goal of AF is to detect invalid mappings at early stage.</a:t>
            </a:r>
          </a:p>
          <a:p>
            <a:endParaRPr lang="en-US" dirty="0"/>
          </a:p>
          <a:p>
            <a:r>
              <a:rPr lang="en-US" dirty="0"/>
              <a:t>This</a:t>
            </a:r>
            <a:r>
              <a:rPr lang="en-US" baseline="0" dirty="0"/>
              <a:t> is based on the insight that, for a valid mapping, adjacent k-</a:t>
            </a:r>
            <a:r>
              <a:rPr lang="en-US" baseline="0" dirty="0" err="1"/>
              <a:t>mers</a:t>
            </a:r>
            <a:r>
              <a:rPr lang="en-US" baseline="0" dirty="0"/>
              <a:t> in the read are also adjacent in the reference genome.</a:t>
            </a:r>
          </a:p>
          <a:p>
            <a:r>
              <a:rPr lang="en-US" baseline="0" dirty="0"/>
              <a:t>Let’s take a look at the previous example. The read is divided into 3 k-</a:t>
            </a:r>
            <a:r>
              <a:rPr lang="en-US" baseline="0" dirty="0" err="1"/>
              <a:t>mers</a:t>
            </a:r>
            <a:r>
              <a:rPr lang="en-US" baseline="0" dirty="0"/>
              <a:t> and they occur at different locations in the reference genome</a:t>
            </a:r>
          </a:p>
          <a:p>
            <a:endParaRPr lang="en-US" baseline="0" dirty="0"/>
          </a:p>
          <a:p>
            <a:r>
              <a:rPr lang="en-US" baseline="0" dirty="0"/>
              <a:t>From the figure, we can see that, only the location in the blue box is a valid mapping, as the three adjacent k-</a:t>
            </a:r>
            <a:r>
              <a:rPr lang="en-US" baseline="0" dirty="0" err="1"/>
              <a:t>mers</a:t>
            </a:r>
            <a:r>
              <a:rPr lang="en-US" baseline="0" dirty="0"/>
              <a:t> of the read are adjacent in the reference genome. Other locations are all invalid mappings because they only map to a single isolated k-</a:t>
            </a:r>
            <a:r>
              <a:rPr lang="en-US" baseline="0" dirty="0" err="1"/>
              <a:t>mers</a:t>
            </a:r>
            <a:r>
              <a:rPr lang="en-US" baseline="0" dirty="0"/>
              <a:t> from the read.</a:t>
            </a:r>
          </a:p>
          <a:p>
            <a:endParaRPr lang="en-US" baseline="0" dirty="0"/>
          </a:p>
          <a:p>
            <a:r>
              <a:rPr lang="en-US" baseline="0" dirty="0"/>
              <a:t>The key idea is instead of performing the expensive verification calculation, we can search for adjacent locations in the k-</a:t>
            </a:r>
            <a:r>
              <a:rPr lang="en-US" baseline="0" dirty="0" err="1"/>
              <a:t>mers</a:t>
            </a:r>
            <a:r>
              <a:rPr lang="en-US" baseline="0" dirty="0"/>
              <a:t>’ location lists and if more than e k-</a:t>
            </a:r>
            <a:r>
              <a:rPr lang="en-US" baseline="0" dirty="0" err="1"/>
              <a:t>mers</a:t>
            </a:r>
            <a:r>
              <a:rPr lang="en-US" baseline="0" dirty="0"/>
              <a:t> fail this process, we know there must be more than e errors present, concluding that the mapping is invalid</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959945-7217-484B-8E74-88DC87A74BB0}"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4453600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baseline="0" dirty="0"/>
              <a:t>Let us look back to the previous example. With Adjacency Filtering, we still traverse the location lists but with each location, before the verification, we check if adjacent locations are in adjacent k-</a:t>
            </a:r>
            <a:r>
              <a:rPr lang="en-US" baseline="0" dirty="0" err="1"/>
              <a:t>mers</a:t>
            </a:r>
            <a:r>
              <a:rPr lang="en-US" baseline="0" dirty="0"/>
              <a:t>’ location lists.</a:t>
            </a:r>
          </a:p>
          <a:p>
            <a:endParaRPr lang="en-US" baseline="0" dirty="0"/>
          </a:p>
          <a:p>
            <a:r>
              <a:rPr lang="en-US" baseline="0" dirty="0"/>
              <a:t>In this case, with location 12 from the first k-</a:t>
            </a:r>
            <a:r>
              <a:rPr lang="en-US" baseline="0" dirty="0" err="1"/>
              <a:t>mer</a:t>
            </a:r>
            <a:r>
              <a:rPr lang="en-US" baseline="0" dirty="0"/>
              <a:t>, and the k-</a:t>
            </a:r>
            <a:r>
              <a:rPr lang="en-US" baseline="0" dirty="0" err="1"/>
              <a:t>mer</a:t>
            </a:r>
            <a:r>
              <a:rPr lang="en-US" baseline="0" dirty="0"/>
              <a:t> length being 12, we will be looking for location 24 in the second k-</a:t>
            </a:r>
            <a:r>
              <a:rPr lang="en-US" baseline="0" dirty="0" err="1"/>
              <a:t>mer’s</a:t>
            </a:r>
            <a:r>
              <a:rPr lang="en-US" baseline="0" dirty="0"/>
              <a:t> location lists, which is there and the third k-</a:t>
            </a:r>
            <a:r>
              <a:rPr lang="en-US" baseline="0" dirty="0" err="1"/>
              <a:t>mer’s</a:t>
            </a:r>
            <a:r>
              <a:rPr lang="en-US" baseline="0" dirty="0"/>
              <a:t> location list, which is also there. Because all adjacent locations are found in adjacent k-</a:t>
            </a:r>
            <a:r>
              <a:rPr lang="en-US" baseline="0" dirty="0" err="1"/>
              <a:t>mers</a:t>
            </a:r>
            <a:r>
              <a:rPr lang="en-US" baseline="0" dirty="0"/>
              <a:t>, we pass location 12 towards the verification process.</a:t>
            </a:r>
          </a:p>
          <a:p>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For the next location, 324, we search for adjacent location 336 in 2</a:t>
            </a:r>
            <a:r>
              <a:rPr lang="en-US" baseline="30000" dirty="0"/>
              <a:t>nd</a:t>
            </a:r>
            <a:r>
              <a:rPr lang="en-US" baseline="0" dirty="0"/>
              <a:t> k-</a:t>
            </a:r>
            <a:r>
              <a:rPr lang="en-US" baseline="0" dirty="0" err="1"/>
              <a:t>mer</a:t>
            </a:r>
            <a:r>
              <a:rPr lang="en-US" baseline="0" dirty="0"/>
              <a:t> and it’s not there. We conclude there must be at least an error and skip the verification process and move on to the next location </a:t>
            </a:r>
            <a:r>
              <a:rPr lang="en-US" sz="1200" b="0" dirty="0">
                <a:solidFill>
                  <a:schemeClr val="accent1"/>
                </a:solidFill>
              </a:rPr>
              <a:t>577.</a:t>
            </a:r>
            <a:r>
              <a:rPr lang="en-US" sz="1200" b="0" baseline="0" dirty="0">
                <a:solidFill>
                  <a:schemeClr val="accent1"/>
                </a:solidFill>
              </a:rPr>
              <a:t> We search for adjacent location 589, which is also not there. Then we move to the next 940 and search for 952, which is also not there. So on and so forth for all locations. In this way, we only do verification once and that is for the single valid mapping of this read.</a:t>
            </a:r>
            <a:endParaRPr lang="en-US" baseline="0" dirty="0"/>
          </a:p>
          <a:p>
            <a:endParaRPr lang="en-US" baseline="0"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959945-7217-484B-8E74-88DC87A74BB0}"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14663229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baseline="0" dirty="0"/>
              <a:t>In our work, </a:t>
            </a:r>
            <a:r>
              <a:rPr lang="en-US" baseline="0" dirty="0" err="1"/>
              <a:t>FastHASH</a:t>
            </a:r>
            <a:r>
              <a:rPr lang="en-US" baseline="0" dirty="0"/>
              <a:t>, we have two mechanisms to leverage the two observations respectively.</a:t>
            </a:r>
          </a:p>
          <a:p>
            <a:endParaRPr lang="en-US" baseline="0" dirty="0"/>
          </a:p>
          <a:p>
            <a:r>
              <a:rPr lang="en-US" baseline="0" dirty="0"/>
              <a:t>Mechanism 1: Adjacency Filtering, which ….</a:t>
            </a:r>
          </a:p>
          <a:p>
            <a:r>
              <a:rPr lang="en-US" baseline="0" dirty="0"/>
              <a:t>Mechanism 2: Cheap k-</a:t>
            </a:r>
            <a:r>
              <a:rPr lang="en-US" baseline="0" dirty="0" err="1"/>
              <a:t>mer</a:t>
            </a:r>
            <a:r>
              <a:rPr lang="en-US" baseline="0" dirty="0"/>
              <a:t> Selection, which ….</a:t>
            </a:r>
          </a:p>
          <a:p>
            <a:endParaRPr lang="en-US" baseline="0" dirty="0"/>
          </a:p>
          <a:p>
            <a:r>
              <a:rPr lang="en-US" baseline="0" dirty="0"/>
              <a:t>Let us first take a look at Adjacency Filtering.</a:t>
            </a:r>
            <a:endParaRPr 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959945-7217-484B-8E74-88DC87A74BB0}"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90041525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goal of Cheap K-</a:t>
            </a:r>
            <a:r>
              <a:rPr lang="en-US" dirty="0" err="1"/>
              <a:t>mer</a:t>
            </a:r>
            <a:r>
              <a:rPr lang="en-US" dirty="0"/>
              <a:t> Selection is to reduce the number of potential mappings</a:t>
            </a:r>
          </a:p>
          <a:p>
            <a:endParaRPr lang="en-US" dirty="0"/>
          </a:p>
          <a:p>
            <a:r>
              <a:rPr lang="en-US" dirty="0"/>
              <a:t>The key insight is that the</a:t>
            </a:r>
            <a:r>
              <a:rPr lang="en-US" baseline="0" dirty="0"/>
              <a:t> k-</a:t>
            </a:r>
            <a:r>
              <a:rPr lang="en-US" baseline="0" dirty="0" err="1"/>
              <a:t>mers</a:t>
            </a:r>
            <a:r>
              <a:rPr lang="en-US" baseline="0" dirty="0"/>
              <a:t> have different cost to examine. Some k-</a:t>
            </a:r>
            <a:r>
              <a:rPr lang="en-US" baseline="0" dirty="0" err="1"/>
              <a:t>mers</a:t>
            </a:r>
            <a:r>
              <a:rPr lang="en-US" baseline="0" dirty="0"/>
              <a:t> are cheaper as they have fewer locations in their location lists than others, which also means they occur less frequently in the reference genome.</a:t>
            </a:r>
          </a:p>
          <a:p>
            <a:endParaRPr lang="en-US" baseline="0" dirty="0"/>
          </a:p>
          <a:p>
            <a:r>
              <a:rPr lang="en-US" baseline="0" dirty="0"/>
              <a:t>The key idea is to sort the k-</a:t>
            </a:r>
            <a:r>
              <a:rPr lang="en-US" baseline="0" dirty="0" err="1"/>
              <a:t>mers</a:t>
            </a:r>
            <a:r>
              <a:rPr lang="en-US" baseline="0" dirty="0"/>
              <a:t> based on their number of locations and select the k-</a:t>
            </a:r>
            <a:r>
              <a:rPr lang="en-US" baseline="0" dirty="0" err="1"/>
              <a:t>mers</a:t>
            </a:r>
            <a:r>
              <a:rPr lang="en-US" baseline="0" dirty="0"/>
              <a:t> with fewest locations to verify.</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959945-7217-484B-8E74-88DC87A74BB0}"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39359308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example,</a:t>
            </a:r>
            <a:r>
              <a:rPr lang="en-US" baseline="0" dirty="0"/>
              <a:t> we have a longer read which can be divided into 6 k-</a:t>
            </a:r>
            <a:r>
              <a:rPr lang="en-US" baseline="0" dirty="0" err="1"/>
              <a:t>mers</a:t>
            </a:r>
            <a:r>
              <a:rPr lang="en-US" baseline="0" dirty="0"/>
              <a:t>. The error tolerance threshold e is set to 2, which means we need to select at least 3 k-</a:t>
            </a:r>
            <a:r>
              <a:rPr lang="en-US" baseline="0" dirty="0" err="1"/>
              <a:t>mers</a:t>
            </a:r>
            <a:r>
              <a:rPr lang="en-US" baseline="0" dirty="0"/>
              <a:t> to verify their locations. </a:t>
            </a:r>
          </a:p>
          <a:p>
            <a:endParaRPr lang="en-US" baseline="0" dirty="0"/>
          </a:p>
          <a:p>
            <a:r>
              <a:rPr lang="en-US" baseline="0" dirty="0"/>
              <a:t>Here is the location list of a k-mer. The first several entries here are locations while the last entry summarizes the number of locations of this k-mer.</a:t>
            </a:r>
          </a:p>
          <a:p>
            <a:endParaRPr lang="en-US" baseline="0" dirty="0"/>
          </a:p>
          <a:p>
            <a:r>
              <a:rPr lang="en-US" baseline="0" dirty="0"/>
              <a:t>We can see that for this read, some of the k-</a:t>
            </a:r>
            <a:r>
              <a:rPr lang="en-US" baseline="0" dirty="0" err="1"/>
              <a:t>mers</a:t>
            </a:r>
            <a:r>
              <a:rPr lang="en-US" baseline="0" dirty="0"/>
              <a:t> are cheap, having fewer than 10 locations, whereas some of them are expensive, having </a:t>
            </a:r>
            <a:r>
              <a:rPr lang="en-US" baseline="0" dirty="0" err="1"/>
              <a:t>morethan</a:t>
            </a:r>
            <a:r>
              <a:rPr lang="en-US" baseline="0" dirty="0"/>
              <a:t> thousands of locations.</a:t>
            </a:r>
          </a:p>
          <a:p>
            <a:endParaRPr lang="en-US" baseline="0" dirty="0"/>
          </a:p>
          <a:p>
            <a:r>
              <a:rPr lang="en-US" baseline="0" dirty="0"/>
              <a:t>Previous work selects k-</a:t>
            </a:r>
            <a:r>
              <a:rPr lang="en-US" baseline="0" dirty="0" err="1"/>
              <a:t>mers</a:t>
            </a:r>
            <a:r>
              <a:rPr lang="en-US" baseline="0" dirty="0"/>
              <a:t> at uniform locations, hence verifying 3004 locations. </a:t>
            </a:r>
            <a:r>
              <a:rPr lang="en-US" baseline="0" dirty="0" err="1"/>
              <a:t>FastHASH</a:t>
            </a:r>
            <a:r>
              <a:rPr lang="en-US" baseline="0" dirty="0"/>
              <a:t> however, selects only the cheap k-</a:t>
            </a:r>
            <a:r>
              <a:rPr lang="en-US" baseline="0" dirty="0" err="1"/>
              <a:t>mers</a:t>
            </a:r>
            <a:r>
              <a:rPr lang="en-US" baseline="0" dirty="0"/>
              <a:t> and verifies only 6 locations.</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959945-7217-484B-8E74-88DC87A74BB0}"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08529375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We implemented </a:t>
            </a:r>
            <a:r>
              <a:rPr lang="en-US" dirty="0" err="1"/>
              <a:t>FastHASH</a:t>
            </a:r>
            <a:r>
              <a:rPr lang="en-US" dirty="0"/>
              <a:t> on top of state-of</a:t>
            </a:r>
            <a:r>
              <a:rPr lang="en-US" baseline="0" dirty="0"/>
              <a:t>-the-art mapper </a:t>
            </a:r>
            <a:r>
              <a:rPr lang="en-US" baseline="0" dirty="0" err="1"/>
              <a:t>mrFAST</a:t>
            </a:r>
            <a:r>
              <a:rPr lang="en-US" baseline="0" dirty="0"/>
              <a:t>, updating it to a new version 2.5</a:t>
            </a:r>
            <a:endParaRPr lang="en-US" dirty="0"/>
          </a:p>
          <a:p>
            <a:endParaRPr lang="en-US" dirty="0"/>
          </a:p>
          <a:p>
            <a:r>
              <a:rPr lang="en-US" dirty="0"/>
              <a:t>We evaluated the algorithm on two data</a:t>
            </a:r>
            <a:r>
              <a:rPr lang="en-US" baseline="0" dirty="0"/>
              <a:t> sets.</a:t>
            </a:r>
          </a:p>
          <a:p>
            <a:endParaRPr lang="en-US" baseline="0" dirty="0"/>
          </a:p>
          <a:p>
            <a:r>
              <a:rPr lang="en-US" dirty="0"/>
              <a:t>Data</a:t>
            </a:r>
            <a:r>
              <a:rPr lang="en-US" baseline="0" dirty="0"/>
              <a:t> set one are real read sets generated from </a:t>
            </a:r>
            <a:r>
              <a:rPr lang="en-US" baseline="0" dirty="0" err="1"/>
              <a:t>illumina</a:t>
            </a:r>
            <a:r>
              <a:rPr lang="en-US" baseline="0" dirty="0"/>
              <a:t> platform.</a:t>
            </a:r>
          </a:p>
          <a:p>
            <a:endParaRPr lang="en-US" baseline="0" dirty="0"/>
          </a:p>
          <a:p>
            <a:r>
              <a:rPr lang="en-US" baseline="0" dirty="0"/>
              <a:t>Data set two are simulated read sets generated from the reference genome.</a:t>
            </a:r>
          </a:p>
          <a:p>
            <a:endParaRPr lang="en-US" baseline="0" dirty="0"/>
          </a:p>
          <a:p>
            <a:r>
              <a:rPr lang="en-US" baseline="0" dirty="0"/>
              <a:t>All the evaluations were obtained from an Intel Core i7 Sandy Bridge machine with 16GB of main memory</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959945-7217-484B-8E74-88DC87A74BB0}"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74028447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a:t>
            </a:r>
            <a:r>
              <a:rPr lang="en-US" baseline="0" dirty="0"/>
              <a:t> we present the performance result of </a:t>
            </a:r>
            <a:r>
              <a:rPr lang="en-US" baseline="0" dirty="0" err="1"/>
              <a:t>FastHASH</a:t>
            </a:r>
            <a:r>
              <a:rPr lang="en-US" baseline="0" dirty="0"/>
              <a:t>, which is the speedup verses the old </a:t>
            </a:r>
            <a:r>
              <a:rPr lang="en-US" baseline="0" dirty="0" err="1"/>
              <a:t>mrFAST</a:t>
            </a:r>
            <a:r>
              <a:rPr lang="en-US" baseline="0" dirty="0"/>
              <a:t>.</a:t>
            </a:r>
          </a:p>
          <a:p>
            <a:endParaRPr lang="en-US" baseline="0" dirty="0"/>
          </a:p>
          <a:p>
            <a:r>
              <a:rPr lang="en-US" baseline="0" dirty="0"/>
              <a:t>We run the program with different error threshold e.</a:t>
            </a:r>
          </a:p>
          <a:p>
            <a:r>
              <a:rPr lang="en-US" baseline="0" dirty="0"/>
              <a:t>And the x axis shows the error threshold e.</a:t>
            </a:r>
          </a:p>
          <a:p>
            <a:r>
              <a:rPr lang="en-US" baseline="0" dirty="0"/>
              <a:t>The y axis shows the times of speedup.</a:t>
            </a:r>
          </a:p>
          <a:p>
            <a:r>
              <a:rPr lang="en-US" baseline="0" dirty="0"/>
              <a:t>The data is obtained with different read sets as well.</a:t>
            </a:r>
          </a:p>
          <a:p>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From this graph, we can see that</a:t>
            </a:r>
            <a:r>
              <a:rPr lang="en-US" baseline="0" dirty="0"/>
              <a:t> </a:t>
            </a:r>
            <a:r>
              <a:rPr lang="en-US" sz="1200" dirty="0">
                <a:solidFill>
                  <a:srgbClr val="000090"/>
                </a:solidFill>
              </a:rPr>
              <a:t>With </a:t>
            </a:r>
            <a:r>
              <a:rPr lang="en-US" sz="1200" dirty="0" err="1">
                <a:solidFill>
                  <a:srgbClr val="000090"/>
                </a:solidFill>
              </a:rPr>
              <a:t>FastHASH</a:t>
            </a:r>
            <a:r>
              <a:rPr lang="en-US" sz="1200" dirty="0">
                <a:solidFill>
                  <a:srgbClr val="000090"/>
                </a:solidFill>
              </a:rPr>
              <a:t>, </a:t>
            </a:r>
            <a:r>
              <a:rPr lang="en-US" sz="1200" dirty="0" err="1">
                <a:solidFill>
                  <a:srgbClr val="000090"/>
                </a:solidFill>
              </a:rPr>
              <a:t>mrFAST</a:t>
            </a:r>
            <a:r>
              <a:rPr lang="en-US" sz="1200" dirty="0">
                <a:solidFill>
                  <a:srgbClr val="000090"/>
                </a:solidFill>
              </a:rPr>
              <a:t> obtains up to 19x speedup over previous version.</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959945-7217-484B-8E74-88DC87A74BB0}"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38752407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This graph shows where the speedup comes from.</a:t>
            </a:r>
          </a:p>
          <a:p>
            <a:endParaRPr lang="en-US" baseline="0" dirty="0"/>
          </a:p>
          <a:p>
            <a:r>
              <a:rPr lang="en-US" baseline="0" dirty="0"/>
              <a:t>In this graph, we show the reduction of potential mappings with </a:t>
            </a:r>
            <a:r>
              <a:rPr lang="en-US" baseline="0" dirty="0" err="1"/>
              <a:t>FastHASH</a:t>
            </a:r>
            <a:r>
              <a:rPr lang="en-US" baseline="0" dirty="0"/>
              <a:t>. The x axis shows the error threshold e and the y axis shows the number of potential mappings. Notice that y axis is log10 scaled.</a:t>
            </a:r>
          </a:p>
          <a:p>
            <a:endParaRPr lang="en-US" baseline="0" dirty="0"/>
          </a:p>
          <a:p>
            <a:r>
              <a:rPr lang="en-US" baseline="0" dirty="0"/>
              <a:t>With </a:t>
            </a:r>
            <a:r>
              <a:rPr lang="en-US" baseline="0" dirty="0" err="1"/>
              <a:t>FastHASH</a:t>
            </a:r>
            <a:r>
              <a:rPr lang="en-US" baseline="0" dirty="0"/>
              <a:t>, we observe that over 99% of the potential mappings are filtered out at low cost, reducing a large amount of verification calculation.</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959945-7217-484B-8E74-88DC87A74BB0}"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9579872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In this work, we talked about the problem, which is poor performance of existing </a:t>
            </a:r>
            <a:r>
              <a:rPr lang="en-US" dirty="0"/>
              <a:t>read mappers to map billion of short reads to the reference genome, in the presence of errors.</a:t>
            </a:r>
          </a:p>
          <a:p>
            <a:endParaRPr lang="en-US" dirty="0"/>
          </a:p>
          <a:p>
            <a:r>
              <a:rPr lang="en-US" dirty="0"/>
              <a:t>We made</a:t>
            </a:r>
            <a:r>
              <a:rPr lang="en-US" baseline="0" dirty="0"/>
              <a:t> the observation that most of the verification calculations are unnecessary.</a:t>
            </a:r>
          </a:p>
          <a:p>
            <a:endParaRPr lang="en-US" baseline="0" dirty="0"/>
          </a:p>
          <a:p>
            <a:r>
              <a:rPr lang="en-US" baseline="0" dirty="0"/>
              <a:t>The key idea of </a:t>
            </a:r>
            <a:r>
              <a:rPr lang="en-US" baseline="0" dirty="0" err="1"/>
              <a:t>FastHASH</a:t>
            </a:r>
            <a:r>
              <a:rPr lang="en-US" baseline="0" dirty="0"/>
              <a:t> is to reduce the cost of unnecessary verification calculations.</a:t>
            </a:r>
          </a:p>
          <a:p>
            <a:r>
              <a:rPr lang="en-US" baseline="0" dirty="0"/>
              <a:t>We have 2 mechanisms:</a:t>
            </a:r>
          </a:p>
          <a:p>
            <a:r>
              <a:rPr lang="en-US" baseline="0" dirty="0"/>
              <a:t>The first one rejects invalid mappings early, which is AF.</a:t>
            </a:r>
          </a:p>
          <a:p>
            <a:pPr marL="0" marR="0" lvl="1" indent="0" algn="l" defTabSz="914400" rtl="0" eaLnBrk="1" fontAlgn="auto" latinLnBrk="0" hangingPunct="1">
              <a:lnSpc>
                <a:spcPct val="100000"/>
              </a:lnSpc>
              <a:spcBef>
                <a:spcPts val="0"/>
              </a:spcBef>
              <a:spcAft>
                <a:spcPts val="0"/>
              </a:spcAft>
              <a:buClrTx/>
              <a:buSzTx/>
              <a:buFontTx/>
              <a:buNone/>
              <a:tabLst/>
              <a:defRPr/>
            </a:pPr>
            <a:r>
              <a:rPr lang="en-US" baseline="0" dirty="0"/>
              <a:t>The second one </a:t>
            </a:r>
            <a:r>
              <a:rPr lang="en-US" dirty="0"/>
              <a:t>Reduces the number of possible mappings to examine,</a:t>
            </a:r>
            <a:r>
              <a:rPr lang="en-US" baseline="0" dirty="0"/>
              <a:t> which is </a:t>
            </a:r>
            <a:r>
              <a:rPr lang="en-US" dirty="0"/>
              <a:t>Cheap K-</a:t>
            </a:r>
            <a:r>
              <a:rPr lang="en-US" dirty="0" err="1"/>
              <a:t>mer</a:t>
            </a:r>
            <a:r>
              <a:rPr lang="en-US" dirty="0"/>
              <a:t> Selection</a:t>
            </a:r>
          </a:p>
          <a:p>
            <a:pPr marL="0" marR="0" lvl="1"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1" indent="0" algn="l" defTabSz="914400" rtl="0" eaLnBrk="1" fontAlgn="auto" latinLnBrk="0" hangingPunct="1">
              <a:lnSpc>
                <a:spcPct val="100000"/>
              </a:lnSpc>
              <a:spcBef>
                <a:spcPts val="0"/>
              </a:spcBef>
              <a:spcAft>
                <a:spcPts val="0"/>
              </a:spcAft>
              <a:buClrTx/>
              <a:buSzTx/>
              <a:buFontTx/>
              <a:buNone/>
              <a:tabLst/>
              <a:defRPr/>
            </a:pPr>
            <a:r>
              <a:rPr lang="en-US" dirty="0"/>
              <a:t>As</a:t>
            </a:r>
            <a:r>
              <a:rPr lang="en-US" baseline="0" dirty="0"/>
              <a:t> a result, we achieved up to 19x speedup over previous state-of-the-art mapper</a:t>
            </a:r>
            <a:endParaRPr lang="en-US" dirty="0"/>
          </a:p>
          <a:p>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959945-7217-484B-8E74-88DC87A74BB0}"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75826990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the best of our knowledge, SHD</a:t>
            </a:r>
            <a:r>
              <a:rPr lang="en-US" baseline="0" dirty="0"/>
              <a:t> is the fastest CPU-based filter. It depends on the fact the a deleted character causes all trailing characters to be shifted to the left direction. To correctly pairwise compare this sequence, we need to shift it back to the right direction then compare. Generally we need 2E shifts to compare any two sequences regardless the edit is insertion or deletion. </a:t>
            </a:r>
          </a:p>
          <a:p>
            <a:endParaRPr lang="en-US" baseline="0" dirty="0"/>
          </a:p>
          <a:p>
            <a:r>
              <a:rPr lang="en-US" baseline="0" dirty="0" err="1"/>
              <a:t>GateKeeper</a:t>
            </a:r>
            <a:r>
              <a:rPr lang="en-US" baseline="0" dirty="0"/>
              <a:t> is another recent filter that uses FPGA to improve the speed and the read length support of SHD.</a:t>
            </a:r>
            <a:endParaRPr lang="en-US" dirty="0"/>
          </a:p>
          <a:p>
            <a:endParaRPr lang="en-US" dirty="0"/>
          </a:p>
        </p:txBody>
      </p:sp>
      <p:sp>
        <p:nvSpPr>
          <p:cNvPr id="4" name="Slide Number Placeholder 3"/>
          <p:cNvSpPr>
            <a:spLocks noGrp="1"/>
          </p:cNvSpPr>
          <p:nvPr>
            <p:ph type="sldNum" sz="quarter" idx="10"/>
          </p:nvPr>
        </p:nvSpPr>
        <p:spPr/>
        <p:txBody>
          <a:bodyPr/>
          <a:lstStyle/>
          <a:p>
            <a:fld id="{AB959945-7217-484B-8E74-88DC87A74BB0}" type="slidenum">
              <a:rPr lang="en-US" smtClean="0"/>
              <a:pPr/>
              <a:t>56</a:t>
            </a:fld>
            <a:endParaRPr lang="en-US"/>
          </a:p>
        </p:txBody>
      </p:sp>
    </p:spTree>
    <p:extLst>
      <p:ext uri="{BB962C8B-B14F-4D97-AF65-F5344CB8AC3E}">
        <p14:creationId xmlns:p14="http://schemas.microsoft.com/office/powerpoint/2010/main" val="3493285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Henrietta Lacks,</a:t>
            </a:r>
            <a:endParaRPr lang="en-US" dirty="0"/>
          </a:p>
        </p:txBody>
      </p:sp>
      <p:sp>
        <p:nvSpPr>
          <p:cNvPr id="4" name="Slide Number Placeholder 3"/>
          <p:cNvSpPr>
            <a:spLocks noGrp="1"/>
          </p:cNvSpPr>
          <p:nvPr>
            <p:ph type="sldNum" sz="quarter" idx="10"/>
          </p:nvPr>
        </p:nvSpPr>
        <p:spPr/>
        <p:txBody>
          <a:bodyPr/>
          <a:lstStyle/>
          <a:p>
            <a:fld id="{AB959945-7217-484B-8E74-88DC87A74BB0}" type="slidenum">
              <a:rPr lang="en-US" smtClean="0">
                <a:solidFill>
                  <a:prstClr val="black"/>
                </a:solidFill>
              </a:rPr>
              <a:pPr/>
              <a:t>7</a:t>
            </a:fld>
            <a:endParaRPr lang="en-US">
              <a:solidFill>
                <a:prstClr val="black"/>
              </a:solidFill>
            </a:endParaRPr>
          </a:p>
        </p:txBody>
      </p:sp>
    </p:spTree>
    <p:extLst>
      <p:ext uri="{BB962C8B-B14F-4D97-AF65-F5344CB8AC3E}">
        <p14:creationId xmlns:p14="http://schemas.microsoft.com/office/powerpoint/2010/main" val="28804683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Our second proposed method to accelerate read mappers is to parallelize the matrix computation.</a:t>
            </a:r>
          </a:p>
          <a:p>
            <a:endParaRPr lang="en-US" baseline="0" dirty="0"/>
          </a:p>
          <a:p>
            <a:r>
              <a:rPr lang="en-US" baseline="0" dirty="0"/>
              <a:t>To explain our new matrix, here is an example of exact match sequences. Now imagine there is a base deletion for any reason.</a:t>
            </a:r>
          </a:p>
          <a:p>
            <a:endParaRPr lang="en-US" baseline="0" dirty="0"/>
          </a:p>
          <a:p>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F094C5-460E-475C-89A4-E8FF9BE715E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1000676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After deletion, the trailing bases will be shifted to left to form a single sequence.</a:t>
            </a:r>
          </a:p>
          <a:p>
            <a:endParaRPr lang="en-US" baseline="0" dirty="0"/>
          </a:p>
          <a:p>
            <a:r>
              <a:rPr lang="en-US" baseline="0" dirty="0"/>
              <a:t>But when we align it back, we get too many mismatches though the number of edits is only ONE.</a:t>
            </a:r>
          </a:p>
          <a:p>
            <a:endParaRPr lang="en-US" baseline="0" dirty="0"/>
          </a:p>
          <a:p>
            <a:r>
              <a:rPr lang="en-US" baseline="0" dirty="0"/>
              <a:t>To cancel the effect of deletion and correctly align the sequences, we have to shift the sequence to right and align again.</a:t>
            </a:r>
          </a:p>
        </p:txBody>
      </p:sp>
      <p:sp>
        <p:nvSpPr>
          <p:cNvPr id="4" name="Slide Number Placeholder 3"/>
          <p:cNvSpPr>
            <a:spLocks noGrp="1"/>
          </p:cNvSpPr>
          <p:nvPr>
            <p:ph type="sldNum" sz="quarter" idx="10"/>
          </p:nvPr>
        </p:nvSpPr>
        <p:spPr/>
        <p:txBody>
          <a:bodyPr/>
          <a:lstStyle/>
          <a:p>
            <a:fld id="{0CF094C5-460E-475C-89A4-E8FF9BE715E8}" type="slidenum">
              <a:rPr lang="en-US" smtClean="0">
                <a:solidFill>
                  <a:prstClr val="black"/>
                </a:solidFill>
              </a:rPr>
              <a:pPr/>
              <a:t>58</a:t>
            </a:fld>
            <a:endParaRPr lang="en-US">
              <a:solidFill>
                <a:prstClr val="black"/>
              </a:solidFill>
            </a:endParaRPr>
          </a:p>
        </p:txBody>
      </p:sp>
    </p:spTree>
    <p:extLst>
      <p:ext uri="{BB962C8B-B14F-4D97-AF65-F5344CB8AC3E}">
        <p14:creationId xmlns:p14="http://schemas.microsoft.com/office/powerpoint/2010/main" val="355466710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the help of another right-shifted </a:t>
            </a:r>
            <a:r>
              <a:rPr lang="en-US" baseline="0" dirty="0"/>
              <a:t>copy of the original sequence, we can have more similarities between the two sequences. Think about other scenarios where you have an insertion? Or a combination of deletion and insertion?</a:t>
            </a:r>
          </a:p>
        </p:txBody>
      </p:sp>
      <p:sp>
        <p:nvSpPr>
          <p:cNvPr id="4" name="Slide Number Placeholder 3"/>
          <p:cNvSpPr>
            <a:spLocks noGrp="1"/>
          </p:cNvSpPr>
          <p:nvPr>
            <p:ph type="sldNum" sz="quarter" idx="10"/>
          </p:nvPr>
        </p:nvSpPr>
        <p:spPr/>
        <p:txBody>
          <a:bodyPr/>
          <a:lstStyle/>
          <a:p>
            <a:fld id="{0CF094C5-460E-475C-89A4-E8FF9BE715E8}" type="slidenum">
              <a:rPr lang="en-US" smtClean="0">
                <a:solidFill>
                  <a:prstClr val="black"/>
                </a:solidFill>
              </a:rPr>
              <a:pPr/>
              <a:t>59</a:t>
            </a:fld>
            <a:endParaRPr lang="en-US">
              <a:solidFill>
                <a:prstClr val="black"/>
              </a:solidFill>
            </a:endParaRPr>
          </a:p>
        </p:txBody>
      </p:sp>
    </p:spTree>
    <p:extLst>
      <p:ext uri="{BB962C8B-B14F-4D97-AF65-F5344CB8AC3E}">
        <p14:creationId xmlns:p14="http://schemas.microsoft.com/office/powerpoint/2010/main" val="154403524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the help of another right-shifted </a:t>
            </a:r>
            <a:r>
              <a:rPr lang="en-US" baseline="0" dirty="0"/>
              <a:t>copy of the original sequence, we can have more similarities between the two sequences. Think about other scenarios where you have an insertion? Or a combination of deletion and insertion?</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F094C5-460E-475C-89A4-E8FF9BE715E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12542387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So this is how we compute the filter matrix. We pairwise compare each character from a sequence to its corresponding character from the other sequence. Match =0, Mismatch=1</a:t>
            </a:r>
          </a:p>
          <a:p>
            <a:endParaRPr lang="en-US" baseline="0" dirty="0"/>
          </a:p>
          <a:p>
            <a:r>
              <a:rPr lang="en-US" baseline="0" dirty="0"/>
              <a:t>The yellow diagonal vector represents XOR between the two sequences. The pink diagonal vectors represent right-shifted copies of the query sequence then compared to the reference. The blue vectors represent left-shifted copies of the query. By this we can guarantee that we can correctly examine any two sequences regardless the type of edits they have. </a:t>
            </a:r>
            <a:r>
              <a:rPr lang="en-US" b="1" baseline="0" dirty="0"/>
              <a:t>AND NO DATA DEPENDENCIES between the cells.</a:t>
            </a:r>
          </a:p>
        </p:txBody>
      </p:sp>
      <p:sp>
        <p:nvSpPr>
          <p:cNvPr id="4" name="Slide Number Placeholder 3"/>
          <p:cNvSpPr>
            <a:spLocks noGrp="1"/>
          </p:cNvSpPr>
          <p:nvPr>
            <p:ph type="sldNum" sz="quarter" idx="10"/>
          </p:nvPr>
        </p:nvSpPr>
        <p:spPr/>
        <p:txBody>
          <a:bodyPr/>
          <a:lstStyle/>
          <a:p>
            <a:fld id="{0CF094C5-460E-475C-89A4-E8FF9BE715E8}" type="slidenum">
              <a:rPr lang="en-US" smtClean="0">
                <a:solidFill>
                  <a:prstClr val="black"/>
                </a:solidFill>
              </a:rPr>
              <a:pPr/>
              <a:t>61</a:t>
            </a:fld>
            <a:endParaRPr lang="en-US">
              <a:solidFill>
                <a:prstClr val="black"/>
              </a:solidFill>
            </a:endParaRPr>
          </a:p>
        </p:txBody>
      </p:sp>
    </p:spTree>
    <p:extLst>
      <p:ext uri="{BB962C8B-B14F-4D97-AF65-F5344CB8AC3E}">
        <p14:creationId xmlns:p14="http://schemas.microsoft.com/office/powerpoint/2010/main" val="293852762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computing the binary matrix of GateKeeper, we need to backtrack</a:t>
            </a:r>
            <a:r>
              <a:rPr lang="en-US" baseline="0" dirty="0"/>
              <a:t> all matches (consecutive zeros highlighted in green) between the two sequences. In GateKeeper, we AND all diagonal bit-vectors of the matrix together and produce a single bit-vector that represents the largest possible number of matches between the two sequences. Due to the use of AND operation, we need to ignore the meaningless short zeros (one or two zeros). Final step is to count the number of zeros in the AND mask and if exceeds the threshold then the filter passes the two sequences.</a:t>
            </a:r>
            <a:endParaRPr lang="en-US" dirty="0"/>
          </a:p>
        </p:txBody>
      </p:sp>
      <p:sp>
        <p:nvSpPr>
          <p:cNvPr id="4" name="Slide Number Placeholder 3"/>
          <p:cNvSpPr>
            <a:spLocks noGrp="1"/>
          </p:cNvSpPr>
          <p:nvPr>
            <p:ph type="sldNum" sz="quarter" idx="10"/>
          </p:nvPr>
        </p:nvSpPr>
        <p:spPr/>
        <p:txBody>
          <a:bodyPr/>
          <a:lstStyle/>
          <a:p>
            <a:pPr>
              <a:defRPr/>
            </a:pPr>
            <a:fld id="{AB959945-7217-484B-8E74-88DC87A74BB0}" type="slidenum">
              <a:rPr lang="en-US" smtClean="0">
                <a:solidFill>
                  <a:prstClr val="black"/>
                </a:solidFill>
              </a:rPr>
              <a:pPr>
                <a:defRPr/>
              </a:pPr>
              <a:t>62</a:t>
            </a:fld>
            <a:endParaRPr lang="en-US">
              <a:solidFill>
                <a:prstClr val="black"/>
              </a:solidFill>
            </a:endParaRPr>
          </a:p>
        </p:txBody>
      </p:sp>
    </p:spTree>
    <p:extLst>
      <p:ext uri="{BB962C8B-B14F-4D97-AF65-F5344CB8AC3E}">
        <p14:creationId xmlns:p14="http://schemas.microsoft.com/office/powerpoint/2010/main" val="38595879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a:t>
            </a:r>
            <a:r>
              <a:rPr lang="en-US" baseline="0" dirty="0"/>
              <a:t> to achieve a filter that is even much faster than the banded alignment algorithm?</a:t>
            </a:r>
          </a:p>
          <a:p>
            <a:endParaRPr lang="en-US" baseline="0" dirty="0"/>
          </a:p>
          <a:p>
            <a:r>
              <a:rPr lang="en-US" baseline="0" dirty="0"/>
              <a:t>1- Removing the data dependencies between the cells of the dynamic programming matrix.</a:t>
            </a:r>
          </a:p>
          <a:p>
            <a:r>
              <a:rPr lang="en-US" baseline="0" dirty="0"/>
              <a:t>In NW algorithm, each cell depends on three pre-computed cells (top, diagonal, and left cells). This restricts the way we computed the entire matrix (left to right, or top to bottom, or anti-diagonal), which limits the parallelism effort. In </a:t>
            </a:r>
            <a:r>
              <a:rPr lang="en-US" baseline="0" dirty="0" err="1"/>
              <a:t>GateKeeper</a:t>
            </a:r>
            <a:r>
              <a:rPr lang="en-US" baseline="0" dirty="0"/>
              <a:t>, we just perform a pairwise comparison (ZERO means a match and ONE means a mismatch). NO data dependencies in </a:t>
            </a:r>
            <a:r>
              <a:rPr lang="en-US" baseline="0" dirty="0" err="1"/>
              <a:t>GateKeeper</a:t>
            </a:r>
            <a:r>
              <a:rPr lang="en-US" baseline="0" dirty="0"/>
              <a:t>!!</a:t>
            </a:r>
          </a:p>
          <a:p>
            <a:r>
              <a:rPr lang="en-US" baseline="0" dirty="0"/>
              <a:t>2- Generating a binary matrix and backtrack the solution using only bitwise operations.</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959945-7217-484B-8E74-88DC87A74BB0}"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88745410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b="1" i="1" u="sng" dirty="0"/>
              <a:t>[CLICK]</a:t>
            </a:r>
          </a:p>
          <a:p>
            <a:r>
              <a:rPr lang="en-US" b="0" i="0" u="none" dirty="0"/>
              <a:t>Alignment is the algorithm for determining </a:t>
            </a:r>
            <a:r>
              <a:rPr lang="en-US" b="0" i="0" u="none" baseline="0" dirty="0"/>
              <a:t>a match between a read and a reference substring. This is very expensive and requires the use of an O(n2) dynamic programming algorithm. </a:t>
            </a:r>
          </a:p>
          <a:p>
            <a:r>
              <a:rPr lang="en-US" b="1" i="0" u="none" baseline="0" dirty="0"/>
              <a:t>[CLICK]</a:t>
            </a:r>
          </a:p>
          <a:p>
            <a:r>
              <a:rPr lang="en-US" b="0" i="0" u="none" baseline="0" dirty="0"/>
              <a:t>To give the scale of required computation, a single human can generate millions to billions of reads, and each read results in multiple locations</a:t>
            </a:r>
          </a:p>
          <a:p>
            <a:r>
              <a:rPr lang="en-US" b="1" i="1" u="sng" baseline="0" dirty="0"/>
              <a:t>[CLICK]</a:t>
            </a:r>
          </a:p>
          <a:p>
            <a:r>
              <a:rPr lang="en-US" b="0" i="0" u="none" dirty="0"/>
              <a:t>Modern read mappers </a:t>
            </a:r>
            <a:r>
              <a:rPr lang="en-US" b="0" i="0" u="none" baseline="0" dirty="0"/>
              <a:t>reduce the time spent on alignment for increased performance. This can be done in two ways:</a:t>
            </a:r>
          </a:p>
          <a:p>
            <a:r>
              <a:rPr lang="en-US" b="1" i="1" u="sng" baseline="0" dirty="0"/>
              <a:t>[CLICK]</a:t>
            </a:r>
          </a:p>
          <a:p>
            <a:r>
              <a:rPr lang="en-US" b="0" i="0" u="none" baseline="0" dirty="0"/>
              <a:t>By further optimizing the alignment algorithm, which many prior works have done.. OR </a:t>
            </a:r>
          </a:p>
          <a:p>
            <a:r>
              <a:rPr lang="en-US" b="1" i="1" u="sng" baseline="0" dirty="0"/>
              <a:t>[CLICK]</a:t>
            </a:r>
          </a:p>
          <a:p>
            <a:r>
              <a:rPr lang="en-US" b="0" i="0" u="none" dirty="0"/>
              <a:t>By reducing the number of alignments necessary by quickly discarding mismatches.</a:t>
            </a:r>
            <a:r>
              <a:rPr lang="en-US" b="0" i="0" u="none" baseline="0" dirty="0"/>
              <a:t> We refer to this as filtering.</a:t>
            </a:r>
          </a:p>
          <a:p>
            <a:r>
              <a:rPr lang="en-US" b="1" i="1" u="sng" baseline="0" dirty="0"/>
              <a:t>[CLICK]</a:t>
            </a:r>
          </a:p>
          <a:p>
            <a:r>
              <a:rPr lang="en-US" b="0" i="0" u="none" dirty="0"/>
              <a:t>Both methods are used by mappers today, but now filtering has replaced alignment as the bottleneck.</a:t>
            </a:r>
          </a:p>
          <a:p>
            <a:r>
              <a:rPr lang="en-US" b="1" i="0" u="none" baseline="0" dirty="0"/>
              <a:t>[CLICK]</a:t>
            </a:r>
          </a:p>
          <a:p>
            <a:r>
              <a:rPr lang="en-US" b="0" i="0" u="none" baseline="0" dirty="0"/>
              <a:t>Our goal is to improve the filtering step in read mappers</a:t>
            </a:r>
          </a:p>
          <a:p>
            <a:r>
              <a:rPr lang="en-US" b="1" i="1" u="sng" baseline="0" dirty="0"/>
              <a:t>[END-CLICK]</a:t>
            </a:r>
            <a:endParaRPr lang="en-US" b="1" i="1" u="sng" dirty="0"/>
          </a:p>
        </p:txBody>
      </p:sp>
      <p:sp>
        <p:nvSpPr>
          <p:cNvPr id="4" name="Slide Number Placeholder 3"/>
          <p:cNvSpPr>
            <a:spLocks noGrp="1"/>
          </p:cNvSpPr>
          <p:nvPr>
            <p:ph type="sldNum" sz="quarter" idx="10"/>
          </p:nvPr>
        </p:nvSpPr>
        <p:spPr/>
        <p:txBody>
          <a:bodyPr/>
          <a:lstStyle/>
          <a:p>
            <a:fld id="{01886909-2889-F945-800E-20D12DE739B0}" type="slidenum">
              <a:rPr lang="en-US" smtClean="0"/>
              <a:t>66</a:t>
            </a:fld>
            <a:endParaRPr lang="en-US"/>
          </a:p>
        </p:txBody>
      </p:sp>
    </p:spTree>
    <p:extLst>
      <p:ext uri="{BB962C8B-B14F-4D97-AF65-F5344CB8AC3E}">
        <p14:creationId xmlns:p14="http://schemas.microsoft.com/office/powerpoint/2010/main" val="24424761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Ideal pre-alignment filter should be both accurate and fast:</a:t>
            </a:r>
          </a:p>
          <a:p>
            <a:r>
              <a:rPr lang="en-US" sz="1200" kern="1200" dirty="0">
                <a:solidFill>
                  <a:schemeClr val="tx1"/>
                </a:solidFill>
                <a:effectLst/>
                <a:latin typeface="+mn-lt"/>
                <a:ea typeface="+mn-ea"/>
                <a:cs typeface="+mn-cs"/>
              </a:rPr>
              <a:t>1- Faster</a:t>
            </a:r>
            <a:r>
              <a:rPr lang="en-US" sz="1200" kern="1200" baseline="0" dirty="0">
                <a:solidFill>
                  <a:schemeClr val="tx1"/>
                </a:solidFill>
                <a:effectLst/>
                <a:latin typeface="+mn-lt"/>
                <a:ea typeface="+mn-ea"/>
                <a:cs typeface="+mn-cs"/>
              </a:rPr>
              <a:t> than typical aligners</a:t>
            </a:r>
            <a:r>
              <a:rPr lang="en-US" sz="1200" kern="1200" dirty="0">
                <a:solidFill>
                  <a:schemeClr val="tx1"/>
                </a:solidFill>
                <a:effectLst/>
                <a:latin typeface="+mn-lt"/>
                <a:ea typeface="+mn-ea"/>
                <a:cs typeface="+mn-cs"/>
              </a:rPr>
              <a:t> to compensate the computation overhead introduced by its filtering technique (as we added an extra filtering stage).</a:t>
            </a:r>
            <a:endParaRPr lang="en-US" dirty="0"/>
          </a:p>
          <a:p>
            <a:r>
              <a:rPr lang="en-US" dirty="0"/>
              <a:t>2- We</a:t>
            </a:r>
            <a:r>
              <a:rPr lang="en-US" baseline="0" dirty="0"/>
              <a:t> define the accuracy of pre-alignment filtering as follows: It’s the ability of the filter to reject most of the incorrect mappings (i.e., maximizing the true reject rate and minimizing the false accept rate) while keeping all the correct ones (i.e., zero false reject rate). </a:t>
            </a:r>
            <a:endParaRPr lang="en-US" dirty="0"/>
          </a:p>
          <a:p>
            <a:endParaRPr lang="en-US" dirty="0"/>
          </a:p>
        </p:txBody>
      </p:sp>
      <p:sp>
        <p:nvSpPr>
          <p:cNvPr id="4" name="Slide Number Placeholder 3"/>
          <p:cNvSpPr>
            <a:spLocks noGrp="1"/>
          </p:cNvSpPr>
          <p:nvPr>
            <p:ph type="sldNum" sz="quarter" idx="10"/>
          </p:nvPr>
        </p:nvSpPr>
        <p:spPr/>
        <p:txBody>
          <a:bodyPr/>
          <a:lstStyle/>
          <a:p>
            <a:fld id="{AB959945-7217-484B-8E74-88DC87A74BB0}" type="slidenum">
              <a:rPr lang="en-US" smtClean="0"/>
              <a:pPr/>
              <a:t>67</a:t>
            </a:fld>
            <a:endParaRPr lang="en-US"/>
          </a:p>
        </p:txBody>
      </p:sp>
    </p:spTree>
    <p:extLst>
      <p:ext uri="{BB962C8B-B14F-4D97-AF65-F5344CB8AC3E}">
        <p14:creationId xmlns:p14="http://schemas.microsoft.com/office/powerpoint/2010/main" val="115133760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a:t>
            </a:r>
            <a:r>
              <a:rPr lang="en-US" baseline="0" dirty="0"/>
              <a:t> to achieve a filter that is even much faster than the banded alignment algorithm?</a:t>
            </a:r>
          </a:p>
          <a:p>
            <a:endParaRPr lang="en-US" baseline="0" dirty="0"/>
          </a:p>
          <a:p>
            <a:r>
              <a:rPr lang="en-US" baseline="0" dirty="0"/>
              <a:t>1- Removing the data dependencies between the cells of the dynamic programming matrix.</a:t>
            </a:r>
          </a:p>
          <a:p>
            <a:r>
              <a:rPr lang="en-US" baseline="0" dirty="0"/>
              <a:t>In NW algorithm, each cell depends on three pre-computed cells (top, diagonal, and left cells). This restricts the way we computed the entire matrix (left to right, or top to bottom, or anti-diagonal), which limits the parallelism effort. In </a:t>
            </a:r>
            <a:r>
              <a:rPr lang="en-US" baseline="0" dirty="0" err="1"/>
              <a:t>GateKeeper</a:t>
            </a:r>
            <a:r>
              <a:rPr lang="en-US" baseline="0" dirty="0"/>
              <a:t>, we just perform a pairwise comparison (ZERO means a match and ONE means a mismatch). NO data dependencies in </a:t>
            </a:r>
            <a:r>
              <a:rPr lang="en-US" baseline="0" dirty="0" err="1"/>
              <a:t>GateKeeper</a:t>
            </a:r>
            <a:r>
              <a:rPr lang="en-US" baseline="0" dirty="0"/>
              <a:t>!!</a:t>
            </a:r>
          </a:p>
          <a:p>
            <a:r>
              <a:rPr lang="en-US" baseline="0" dirty="0"/>
              <a:t>2- Generating a binary matrix and backtrack the solution using only bitwise operations.</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959945-7217-484B-8E74-88DC87A74BB0}"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9647237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untangling yarn ball</a:t>
            </a:r>
          </a:p>
        </p:txBody>
      </p:sp>
      <p:sp>
        <p:nvSpPr>
          <p:cNvPr id="4" name="Slide Number Placeholder 3"/>
          <p:cNvSpPr>
            <a:spLocks noGrp="1"/>
          </p:cNvSpPr>
          <p:nvPr>
            <p:ph type="sldNum" sz="quarter" idx="10"/>
          </p:nvPr>
        </p:nvSpPr>
        <p:spPr/>
        <p:txBody>
          <a:bodyPr/>
          <a:lstStyle/>
          <a:p>
            <a:fld id="{AB959945-7217-484B-8E74-88DC87A74BB0}" type="slidenum">
              <a:rPr lang="en-US" smtClean="0">
                <a:solidFill>
                  <a:prstClr val="black"/>
                </a:solidFill>
              </a:rPr>
              <a:pPr/>
              <a:t>9</a:t>
            </a:fld>
            <a:endParaRPr lang="en-US">
              <a:solidFill>
                <a:prstClr val="black"/>
              </a:solidFill>
            </a:endParaRPr>
          </a:p>
        </p:txBody>
      </p:sp>
    </p:spTree>
    <p:extLst>
      <p:ext uri="{BB962C8B-B14F-4D97-AF65-F5344CB8AC3E}">
        <p14:creationId xmlns:p14="http://schemas.microsoft.com/office/powerpoint/2010/main" val="207045913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bridge the widening gap between the sequencer</a:t>
            </a:r>
            <a:r>
              <a:rPr lang="en-US" baseline="0" dirty="0"/>
              <a:t> &amp; the </a:t>
            </a:r>
            <a:r>
              <a:rPr lang="en-US" dirty="0"/>
              <a:t>mapper,</a:t>
            </a:r>
            <a:r>
              <a:rPr lang="en-US" baseline="0" dirty="0"/>
              <a:t> we propose the concept of pre-alignment filtering. We added a new examination step before the accurate alignment step. The main objective of this step is to detect the incorrect mappings accurately and rapidly. Only the mappings that pass our filter are examined by the alignment step. We also explore exploiting todays’ hardware accelerators to further boost the filtering speed of such filters.</a:t>
            </a:r>
            <a:endParaRPr lang="en-US" dirty="0"/>
          </a:p>
          <a:p>
            <a:endParaRPr lang="en-US" dirty="0"/>
          </a:p>
        </p:txBody>
      </p:sp>
      <p:sp>
        <p:nvSpPr>
          <p:cNvPr id="4" name="Slide Number Placeholder 3"/>
          <p:cNvSpPr>
            <a:spLocks noGrp="1"/>
          </p:cNvSpPr>
          <p:nvPr>
            <p:ph type="sldNum" sz="quarter" idx="10"/>
          </p:nvPr>
        </p:nvSpPr>
        <p:spPr/>
        <p:txBody>
          <a:bodyPr/>
          <a:lstStyle/>
          <a:p>
            <a:fld id="{AB959945-7217-484B-8E74-88DC87A74BB0}" type="slidenum">
              <a:rPr lang="en-US" smtClean="0"/>
              <a:pPr/>
              <a:t>69</a:t>
            </a:fld>
            <a:endParaRPr lang="en-US"/>
          </a:p>
        </p:txBody>
      </p:sp>
    </p:spTree>
    <p:extLst>
      <p:ext uri="{BB962C8B-B14F-4D97-AF65-F5344CB8AC3E}">
        <p14:creationId xmlns:p14="http://schemas.microsoft.com/office/powerpoint/2010/main" val="185271765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computing the binary matrix of GateKeeper, we need to backtrack</a:t>
            </a:r>
            <a:r>
              <a:rPr lang="en-US" baseline="0" dirty="0"/>
              <a:t> all matches (consecutive zeros highlighted in green) between the two sequences. In GateKeeper, we AND all diagonal bit-vectors of the matrix together and produce a single bit-vector that represents the largest possible number of matches between the two sequences. Due to the use of AND operation, we need to ignore the meaningless short zeros (one or two zeros). Final step is to count the number of zeros in the AND mask and if exceeds the threshold then the filter passes the two sequences.</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959945-7217-484B-8E74-88DC87A74BB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2730596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a:t>
            </a:r>
            <a:r>
              <a:rPr lang="en-US" baseline="0" dirty="0"/>
              <a:t> basically we have three main steps in GateKeeper:</a:t>
            </a:r>
          </a:p>
          <a:p>
            <a:r>
              <a:rPr lang="en-US" baseline="0" dirty="0"/>
              <a:t>Step 1: Building the matrix that involves 2E shift registers (each diagonal bit-vector is generated by shifting the read then pairwise compare the shifted read with the reference), each of length =</a:t>
            </a:r>
            <a:r>
              <a:rPr lang="en-US" baseline="0" dirty="0" err="1"/>
              <a:t>ReadLength</a:t>
            </a:r>
            <a:r>
              <a:rPr lang="en-US" baseline="0" dirty="0"/>
              <a:t>. </a:t>
            </a:r>
          </a:p>
          <a:p>
            <a:endParaRPr lang="en-US" baseline="0" dirty="0"/>
          </a:p>
          <a:p>
            <a:r>
              <a:rPr lang="en-US" baseline="0" dirty="0"/>
              <a:t>Step 2: Cancelling the meaningless short zeros by changing them to ones (101 is changed to 111 and 1001 to 1111) using 5-input LUT of the VC709 FPGA. </a:t>
            </a:r>
          </a:p>
          <a:p>
            <a:endParaRPr lang="en-US" baseline="0" dirty="0"/>
          </a:p>
          <a:p>
            <a:r>
              <a:rPr lang="en-US" baseline="0" dirty="0"/>
              <a:t>Step 3: AND all vectors and count the number of zeros in the AND mask.</a:t>
            </a:r>
            <a:endParaRPr lang="en-US" dirty="0"/>
          </a:p>
          <a:p>
            <a:endParaRPr lang="en-US" dirty="0"/>
          </a:p>
          <a:p>
            <a:r>
              <a:rPr lang="en-US" dirty="0"/>
              <a:t>Alignment filters do not replace the alignment verification.</a:t>
            </a:r>
          </a:p>
          <a:p>
            <a:r>
              <a:rPr lang="en-US" dirty="0"/>
              <a:t>Alignment filters eliminate most of incorrect mappings.</a:t>
            </a:r>
          </a:p>
          <a:p>
            <a:r>
              <a:rPr lang="en-US" dirty="0"/>
              <a:t>Alignment filters keep the correct (or nearly correct) mappings.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959945-7217-484B-8E74-88DC87A74BB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063554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Here, we present the architecture of GateKeeper. </a:t>
            </a:r>
            <a:r>
              <a:rPr lang="en-US" sz="1200" dirty="0"/>
              <a:t>Each </a:t>
            </a:r>
            <a:r>
              <a:rPr lang="en-US" sz="1200" b="1" dirty="0"/>
              <a:t>processing core is able to examine a single mapping in a single clock cycle.</a:t>
            </a:r>
            <a:r>
              <a:rPr lang="en-US" sz="1200" b="1" baseline="0" dirty="0"/>
              <a:t> </a:t>
            </a:r>
            <a:r>
              <a:rPr lang="en-US" sz="1200" dirty="0"/>
              <a:t>We integrate </a:t>
            </a:r>
            <a:r>
              <a:rPr lang="en-US" sz="1200" b="1" dirty="0"/>
              <a:t>many hardware processing cores in the architecture of GateKeeper </a:t>
            </a:r>
            <a:r>
              <a:rPr lang="en-US" sz="1200" dirty="0"/>
              <a:t>for examining many mappings in a parallel fashion.</a:t>
            </a:r>
            <a:r>
              <a:rPr lang="en-US" dirty="0"/>
              <a:t> T</a:t>
            </a:r>
            <a:r>
              <a:rPr lang="en-US" baseline="0" dirty="0"/>
              <a:t>he input read-reference pairs are transferred from the host to the FPGA via </a:t>
            </a:r>
            <a:r>
              <a:rPr lang="en-US" baseline="0" dirty="0" err="1"/>
              <a:t>PCIe</a:t>
            </a:r>
            <a:r>
              <a:rPr lang="en-US" baseline="0" dirty="0"/>
              <a:t> third generation 4-lane at the rate of 13.3 billion bases/sec. With this data throughput, we can have 16 processing cores work concurrently to examine 16 read-reference pairs. Our architecture occupies only 50% of the FPGA resource for a read length of 100 </a:t>
            </a:r>
            <a:r>
              <a:rPr lang="en-US" baseline="0" dirty="0" err="1"/>
              <a:t>bp</a:t>
            </a:r>
            <a:r>
              <a:rPr lang="en-US" baseline="0" dirty="0"/>
              <a:t> and 91% for a read length of 300 </a:t>
            </a:r>
            <a:r>
              <a:rPr lang="en-US" baseline="0" dirty="0" err="1"/>
              <a:t>bp.</a:t>
            </a:r>
            <a:r>
              <a:rPr lang="en-US" baseline="0" dirty="0"/>
              <a:t>  </a:t>
            </a:r>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F094C5-460E-475C-89A4-E8FF9BE715E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462723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F094C5-460E-475C-89A4-E8FF9BE715E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252010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MAGNET will be presented in the next </a:t>
            </a:r>
            <a:r>
              <a:rPr lang="en-US"/>
              <a:t>talk.</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F094C5-460E-475C-89A4-E8FF9BE715E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6970344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computing the binary matrix of GateKeeper, we need to backtrack</a:t>
            </a:r>
            <a:r>
              <a:rPr lang="en-US" baseline="0" dirty="0"/>
              <a:t> all matches (consecutive zeros highlighted in green) between the two sequences. In GateKeeper, we AND all diagonal bit-vectors of the matrix together and produce a single bit-vector that represents the largest possible number of matches between the two sequences. Due to the use of AND operation, we need to ignore the meaningless short zeros (one or two zeros). Final step is to count the number of zeros in the AND mask and if exceeds the threshold then the filter passes the two sequences.</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959945-7217-484B-8E74-88DC87A74BB0}"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81812240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a:t>
            </a:r>
            <a:r>
              <a:rPr lang="en-US" baseline="0" dirty="0"/>
              <a:t> implement our algorithm in Verilog and design a hardware accelerator for it. </a:t>
            </a:r>
            <a:r>
              <a:rPr lang="en-US" sz="1200" b="0" i="0" kern="1200" dirty="0">
                <a:solidFill>
                  <a:schemeClr val="tx1"/>
                </a:solidFill>
                <a:effectLst/>
                <a:latin typeface="+mn-lt"/>
                <a:ea typeface="+mn-ea"/>
                <a:cs typeface="+mn-cs"/>
              </a:rPr>
              <a:t>Each processing core is able to examine a single mapping. We integrate many hardware processing cores in the architecture of MAGNET for examining many mappings in a parallel fashion.</a:t>
            </a:r>
            <a:br>
              <a:rPr lang="en-US" dirty="0"/>
            </a:b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D447B59-457F-4165-BB7E-2B5077C247D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73619302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b="1" i="1" u="sng" dirty="0"/>
              <a:t>[CLICK]</a:t>
            </a:r>
          </a:p>
          <a:p>
            <a:r>
              <a:rPr lang="en-US" b="0" i="0" u="none" dirty="0"/>
              <a:t>Again</a:t>
            </a:r>
            <a:r>
              <a:rPr lang="en-US" b="0" i="0" u="none" baseline="0" dirty="0"/>
              <a:t>, we split the read into k-</a:t>
            </a:r>
            <a:r>
              <a:rPr lang="en-US" b="0" i="0" u="none" baseline="0" dirty="0" err="1"/>
              <a:t>mers</a:t>
            </a:r>
            <a:r>
              <a:rPr lang="en-US" b="0" i="0" u="none" baseline="0" dirty="0"/>
              <a:t> of length 5 and query the hash table for their location lists </a:t>
            </a:r>
            <a:endParaRPr lang="en-US" b="0" i="0" u="none" dirty="0"/>
          </a:p>
          <a:p>
            <a:pPr marL="0" marR="0" indent="0" algn="l" defTabSz="914400" rtl="0" eaLnBrk="1" fontAlgn="auto" latinLnBrk="0" hangingPunct="1">
              <a:lnSpc>
                <a:spcPct val="100000"/>
              </a:lnSpc>
              <a:spcBef>
                <a:spcPts val="0"/>
              </a:spcBef>
              <a:spcAft>
                <a:spcPts val="0"/>
              </a:spcAft>
              <a:buClrTx/>
              <a:buSzTx/>
              <a:buFontTx/>
              <a:buNone/>
              <a:tabLst/>
              <a:defRPr/>
            </a:pPr>
            <a:r>
              <a:rPr lang="en-US" b="1" i="1" u="sng" dirty="0"/>
              <a:t>[CLICK]</a:t>
            </a:r>
          </a:p>
          <a:p>
            <a:pPr marL="0" marR="0" indent="0" algn="l" defTabSz="914400" rtl="0" eaLnBrk="1" fontAlgn="auto" latinLnBrk="0" hangingPunct="1">
              <a:lnSpc>
                <a:spcPct val="100000"/>
              </a:lnSpc>
              <a:spcBef>
                <a:spcPts val="0"/>
              </a:spcBef>
              <a:spcAft>
                <a:spcPts val="0"/>
              </a:spcAft>
              <a:buClrTx/>
              <a:buSzTx/>
              <a:buFontTx/>
              <a:buNone/>
              <a:tabLst/>
              <a:defRPr/>
            </a:pPr>
            <a:r>
              <a:rPr lang="en-US" b="0" i="0" u="none" dirty="0"/>
              <a:t>We then pass the locations through the filter and attempt to efficiently discard</a:t>
            </a:r>
            <a:r>
              <a:rPr lang="en-US" b="0" i="0" u="none" baseline="0" dirty="0"/>
              <a:t> as many locations as possible before having to run alignment. Here we see that locations that are obviously mismatches get discarded, before needing alignment.  </a:t>
            </a:r>
            <a:endParaRPr lang="en-US" b="0" i="0" u="none" dirty="0"/>
          </a:p>
          <a:p>
            <a:pPr marL="0" marR="0" indent="0" algn="l" defTabSz="914400" rtl="0" eaLnBrk="1" fontAlgn="auto" latinLnBrk="0" hangingPunct="1">
              <a:lnSpc>
                <a:spcPct val="100000"/>
              </a:lnSpc>
              <a:spcBef>
                <a:spcPts val="0"/>
              </a:spcBef>
              <a:spcAft>
                <a:spcPts val="0"/>
              </a:spcAft>
              <a:buClrTx/>
              <a:buSzTx/>
              <a:buFontTx/>
              <a:buNone/>
              <a:tabLst/>
              <a:defRPr/>
            </a:pPr>
            <a:r>
              <a:rPr lang="en-US" b="1" i="1" u="sng" dirty="0"/>
              <a:t>[CLICK]</a:t>
            </a:r>
          </a:p>
          <a:p>
            <a:pPr marL="0" marR="0" indent="0" algn="l" defTabSz="914400" rtl="0" eaLnBrk="1" fontAlgn="auto" latinLnBrk="0" hangingPunct="1">
              <a:lnSpc>
                <a:spcPct val="100000"/>
              </a:lnSpc>
              <a:spcBef>
                <a:spcPts val="0"/>
              </a:spcBef>
              <a:spcAft>
                <a:spcPts val="0"/>
              </a:spcAft>
              <a:buClrTx/>
              <a:buSzTx/>
              <a:buFontTx/>
              <a:buNone/>
              <a:tabLst/>
              <a:defRPr/>
            </a:pPr>
            <a:r>
              <a:rPr lang="en-US" b="0" i="0" u="none" dirty="0"/>
              <a:t>The</a:t>
            </a:r>
            <a:r>
              <a:rPr lang="en-US" b="0" i="0" u="none" baseline="0" dirty="0"/>
              <a:t> read must then be aligned against the strings that pass the filter to determine location matches</a:t>
            </a:r>
            <a:endParaRPr lang="en-US" b="0" i="0" u="none" dirty="0"/>
          </a:p>
          <a:p>
            <a:pPr marL="0" marR="0" indent="0" algn="l" defTabSz="914400" rtl="0" eaLnBrk="1" fontAlgn="auto" latinLnBrk="0" hangingPunct="1">
              <a:lnSpc>
                <a:spcPct val="100000"/>
              </a:lnSpc>
              <a:spcBef>
                <a:spcPts val="0"/>
              </a:spcBef>
              <a:spcAft>
                <a:spcPts val="0"/>
              </a:spcAft>
              <a:buClrTx/>
              <a:buSzTx/>
              <a:buFontTx/>
              <a:buNone/>
              <a:tabLst/>
              <a:defRPr/>
            </a:pPr>
            <a:r>
              <a:rPr lang="en-US" b="1" i="1" u="sng" dirty="0"/>
              <a:t>[CLICK]</a:t>
            </a:r>
          </a:p>
          <a:p>
            <a:pPr marL="0" marR="0" indent="0" algn="l" defTabSz="914400" rtl="0" eaLnBrk="1" fontAlgn="auto" latinLnBrk="0" hangingPunct="1">
              <a:lnSpc>
                <a:spcPct val="100000"/>
              </a:lnSpc>
              <a:spcBef>
                <a:spcPts val="0"/>
              </a:spcBef>
              <a:spcAft>
                <a:spcPts val="0"/>
              </a:spcAft>
              <a:buClrTx/>
              <a:buSzTx/>
              <a:buFontTx/>
              <a:buNone/>
              <a:tabLst/>
              <a:defRPr/>
            </a:pPr>
            <a:r>
              <a:rPr lang="en-US" b="0" i="0" u="none" dirty="0"/>
              <a:t>Any</a:t>
            </a:r>
            <a:r>
              <a:rPr lang="en-US" b="0" i="0" u="none" baseline="0" dirty="0"/>
              <a:t> location that passes through the filter, but then fails the alignment is called a false negative. False negative rates and filtering speed are important metrics for analyzing a filter.</a:t>
            </a:r>
          </a:p>
          <a:p>
            <a:pPr marL="0" marR="0" indent="0" algn="l" defTabSz="914400" rtl="0" eaLnBrk="1" fontAlgn="auto" latinLnBrk="0" hangingPunct="1">
              <a:lnSpc>
                <a:spcPct val="100000"/>
              </a:lnSpc>
              <a:spcBef>
                <a:spcPts val="0"/>
              </a:spcBef>
              <a:spcAft>
                <a:spcPts val="0"/>
              </a:spcAft>
              <a:buClrTx/>
              <a:buSzTx/>
              <a:buFontTx/>
              <a:buNone/>
              <a:tabLst/>
              <a:defRPr/>
            </a:pPr>
            <a:endParaRPr lang="en-US" b="0" i="0" u="none"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0" i="0" u="none" baseline="0" dirty="0"/>
              <a:t>note that when the filter was added, we were able to forego 3 instances of alignment thus saving us execution time.</a:t>
            </a:r>
            <a:endParaRPr lang="en-US" b="0" i="0" u="none" dirty="0"/>
          </a:p>
          <a:p>
            <a:pPr marL="0" marR="0" indent="0" algn="l" defTabSz="914400" rtl="0" eaLnBrk="1" fontAlgn="auto" latinLnBrk="0" hangingPunct="1">
              <a:lnSpc>
                <a:spcPct val="100000"/>
              </a:lnSpc>
              <a:spcBef>
                <a:spcPts val="0"/>
              </a:spcBef>
              <a:spcAft>
                <a:spcPts val="0"/>
              </a:spcAft>
              <a:buClrTx/>
              <a:buSzTx/>
              <a:buFontTx/>
              <a:buNone/>
              <a:tabLst/>
              <a:defRPr/>
            </a:pPr>
            <a:r>
              <a:rPr lang="en-US" b="1" i="1" u="sng" dirty="0"/>
              <a:t>[END-CLICK]</a:t>
            </a:r>
          </a:p>
          <a:p>
            <a:endParaRPr lang="en-US" b="1" i="1" u="sng"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1886909-2889-F945-800E-20D12DE739B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9486974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1886909-2889-F945-800E-20D12DE739B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616980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242" name="Rectangle 9"/>
          <p:cNvSpPr>
            <a:spLocks noGrp="1" noChangeArrowheads="1"/>
          </p:cNvSpPr>
          <p:nvPr>
            <p:ph type="sldNum" sz="quarter"/>
          </p:nvPr>
        </p:nvSpPr>
        <p:spPr>
          <a:noFill/>
        </p:spPr>
        <p:txBody>
          <a:bodyPr/>
          <a:lstStyle/>
          <a:p>
            <a:fld id="{B685DBD6-D95A-41EC-889F-21CF45C92CC4}" type="slidenum">
              <a:rPr lang="en-US" smtClean="0"/>
              <a:pPr/>
              <a:t>10</a:t>
            </a:fld>
            <a:endParaRPr lang="en-US"/>
          </a:p>
        </p:txBody>
      </p:sp>
      <p:sp>
        <p:nvSpPr>
          <p:cNvPr id="10243" name="Rectangle 1"/>
          <p:cNvSpPr>
            <a:spLocks noGrp="1" noRot="1" noChangeAspect="1" noChangeArrowheads="1" noTextEdit="1"/>
          </p:cNvSpPr>
          <p:nvPr>
            <p:ph type="sldImg"/>
          </p:nvPr>
        </p:nvSpPr>
        <p:spPr>
          <a:xfrm>
            <a:off x="1144588" y="693738"/>
            <a:ext cx="4567237" cy="3427412"/>
          </a:xfrm>
          <a:solidFill>
            <a:srgbClr val="FFFFFF"/>
          </a:solidFill>
          <a:ln>
            <a:solidFill>
              <a:srgbClr val="000000"/>
            </a:solidFill>
            <a:miter lim="800000"/>
          </a:ln>
        </p:spPr>
      </p:sp>
      <p:sp>
        <p:nvSpPr>
          <p:cNvPr id="10244" name="Rectangle 2"/>
          <p:cNvSpPr>
            <a:spLocks noGrp="1" noChangeArrowheads="1"/>
          </p:cNvSpPr>
          <p:nvPr>
            <p:ph type="body" idx="1"/>
          </p:nvPr>
        </p:nvSpPr>
        <p:spPr>
          <a:xfrm>
            <a:off x="686361" y="4342535"/>
            <a:ext cx="5485279" cy="4114511"/>
          </a:xfrm>
          <a:noFill/>
          <a:ln/>
        </p:spPr>
        <p:txBody>
          <a:bodyPr wrap="none" anchor="ctr"/>
          <a:lstStyle/>
          <a:p>
            <a:endParaRPr lang="en-US"/>
          </a:p>
        </p:txBody>
      </p:sp>
    </p:spTree>
    <p:extLst>
      <p:ext uri="{BB962C8B-B14F-4D97-AF65-F5344CB8AC3E}">
        <p14:creationId xmlns:p14="http://schemas.microsoft.com/office/powerpoint/2010/main" val="133032538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b="1" i="1" u="sng" dirty="0"/>
          </a:p>
          <a:p>
            <a:endParaRPr lang="en-US" b="1" i="1" u="sng" dirty="0"/>
          </a:p>
          <a:p>
            <a:r>
              <a:rPr lang="en-US" b="1" i="1" u="sng" dirty="0"/>
              <a:t>[CLICK]</a:t>
            </a:r>
          </a:p>
          <a:p>
            <a:r>
              <a:rPr lang="en-US" b="0" i="0" u="none" dirty="0"/>
              <a:t>We first partition the genome in large sequences that we refer to as bins </a:t>
            </a:r>
          </a:p>
          <a:p>
            <a:r>
              <a:rPr lang="en-US" b="1" i="1" u="sng" dirty="0"/>
              <a:t>[CLICK]</a:t>
            </a:r>
          </a:p>
          <a:p>
            <a:r>
              <a:rPr lang="en-US" b="1" i="1" u="sng" dirty="0"/>
              <a:t>[CLICK]</a:t>
            </a:r>
          </a:p>
          <a:p>
            <a:endParaRPr lang="en-US" b="1" i="1" u="sng" dirty="0"/>
          </a:p>
          <a:p>
            <a:r>
              <a:rPr lang="en-US" b="0" i="0" u="none" dirty="0"/>
              <a:t>We show the genome with an arbitrary bin highlighted</a:t>
            </a:r>
          </a:p>
          <a:p>
            <a:r>
              <a:rPr lang="en-US" b="1" i="0" u="none" dirty="0"/>
              <a:t>[CLICK]</a:t>
            </a:r>
          </a:p>
          <a:p>
            <a:r>
              <a:rPr lang="en-US" b="0" i="0" u="none" dirty="0"/>
              <a:t>We then generate</a:t>
            </a:r>
            <a:r>
              <a:rPr lang="en-US" b="0" i="0" u="none" baseline="0" dirty="0"/>
              <a:t> a </a:t>
            </a:r>
            <a:r>
              <a:rPr lang="en-US" b="0" i="0" u="none" baseline="0" dirty="0" err="1"/>
              <a:t>bitvector</a:t>
            </a:r>
            <a:r>
              <a:rPr lang="en-US" b="0" i="0" u="none" baseline="0" dirty="0"/>
              <a:t> that represents the bin and holds the occurrence of all permutations of a small string called a token in the bin</a:t>
            </a:r>
          </a:p>
          <a:p>
            <a:r>
              <a:rPr lang="en-US" b="0" i="0" u="none" baseline="0" dirty="0"/>
              <a:t>we see in the figure that tokens that exist in the bin are represented with a 1, and those not in the bin are a 0.</a:t>
            </a:r>
          </a:p>
          <a:p>
            <a:r>
              <a:rPr lang="en-US" b="1" i="0" u="sng" baseline="0" dirty="0"/>
              <a:t>[CLICK]</a:t>
            </a:r>
          </a:p>
          <a:p>
            <a:r>
              <a:rPr lang="en-US" b="0" i="0" u="none" baseline="0" dirty="0"/>
              <a:t>so AAAAA exists in Bin x </a:t>
            </a:r>
          </a:p>
          <a:p>
            <a:r>
              <a:rPr lang="en-US" b="0" i="0" u="none" baseline="0" dirty="0"/>
              <a:t>and CCCCT does not exist in bin x </a:t>
            </a:r>
          </a:p>
          <a:p>
            <a:r>
              <a:rPr lang="en-US" b="1" i="0" u="sng" baseline="0" dirty="0"/>
              <a:t>[CLICK]</a:t>
            </a:r>
          </a:p>
          <a:p>
            <a:r>
              <a:rPr lang="en-US" b="0" i="0" u="none" baseline="0" dirty="0"/>
              <a:t>to account for matches straddling two bins, we employ overlapping bins so that a read will now always fall within a single bin</a:t>
            </a:r>
          </a:p>
          <a:p>
            <a:endParaRPr lang="en-US" b="1" i="1" u="sng" baseline="0" dirty="0"/>
          </a:p>
          <a:p>
            <a:endParaRPr lang="en-US" b="1" i="1" u="sng" baseline="0" dirty="0"/>
          </a:p>
          <a:p>
            <a:r>
              <a:rPr lang="en-US" b="1" i="1" u="sng" baseline="0" dirty="0"/>
              <a:t>[END-CLICK]</a:t>
            </a:r>
            <a:endParaRPr lang="en-US" b="1" i="1" u="sng"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1886909-2889-F945-800E-20D12DE739B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2407982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1886909-2889-F945-800E-20D12DE739B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6153764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We use </a:t>
            </a:r>
            <a:r>
              <a:rPr lang="en-US" dirty="0" err="1"/>
              <a:t>bitvectors</a:t>
            </a:r>
            <a:r>
              <a:rPr lang="en-US" dirty="0"/>
              <a:t> to quickly figure out existence within a</a:t>
            </a:r>
            <a:r>
              <a:rPr lang="en-US" baseline="0" dirty="0"/>
              <a:t> bin </a:t>
            </a:r>
          </a:p>
          <a:p>
            <a:endParaRPr lang="en-US" dirty="0"/>
          </a:p>
          <a:p>
            <a:endParaRPr lang="en-US" dirty="0"/>
          </a:p>
          <a:p>
            <a:endParaRPr lang="en-US" dirty="0"/>
          </a:p>
          <a:p>
            <a:r>
              <a:rPr lang="en-US" dirty="0"/>
              <a:t>We see here</a:t>
            </a:r>
            <a:r>
              <a:rPr lang="en-US" baseline="0" dirty="0"/>
              <a:t> a list of bit vectors that are associated with a particular bin. The memory required to store all bit vectors is found by multiplying the number of bins by 4^q bits (which is the size of the bit vectors)</a:t>
            </a:r>
          </a:p>
          <a:p>
            <a:endParaRPr lang="en-US" baseline="0" dirty="0"/>
          </a:p>
          <a:p>
            <a:r>
              <a:rPr lang="en-US" baseline="0" dirty="0"/>
              <a:t>For a bin size of 200 and a q of 5, the memory footprint comes to around 3.8 GB </a:t>
            </a:r>
          </a:p>
          <a:p>
            <a:endParaRPr lang="en-US" baseline="0" dirty="0"/>
          </a:p>
          <a:p>
            <a:r>
              <a:rPr lang="en-US" b="1" i="1" u="sng" baseline="0" dirty="0"/>
              <a:t>[END-CLICK]</a:t>
            </a:r>
            <a:endParaRPr lang="en-US" b="1" i="1" u="sng"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1886909-2889-F945-800E-20D12DE739B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1817539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a:t>
            </a:r>
            <a:r>
              <a:rPr lang="en-US" baseline="0" dirty="0"/>
              <a:t> about why GRIM-Filter is faster than alignment. This is obviously faster than dynamic programming. </a:t>
            </a:r>
          </a:p>
          <a:p>
            <a:endParaRPr lang="en-US" dirty="0"/>
          </a:p>
          <a:p>
            <a:r>
              <a:rPr lang="en-US" dirty="0"/>
              <a:t>This threshold</a:t>
            </a:r>
            <a:r>
              <a:rPr lang="en-US" baseline="0" dirty="0"/>
              <a:t> value changes error tolerance</a:t>
            </a:r>
            <a:endParaRPr lang="en-US" dirty="0"/>
          </a:p>
          <a:p>
            <a:endParaRPr lang="en-US" dirty="0"/>
          </a:p>
          <a:p>
            <a:endParaRPr lang="en-US" dirty="0"/>
          </a:p>
          <a:p>
            <a:r>
              <a:rPr lang="en-US" dirty="0"/>
              <a:t>In this example, we will use a token</a:t>
            </a:r>
            <a:r>
              <a:rPr lang="en-US" baseline="0" dirty="0"/>
              <a:t> size of 5 </a:t>
            </a:r>
            <a:endParaRPr lang="en-US" dirty="0"/>
          </a:p>
          <a:p>
            <a:r>
              <a:rPr lang="en-US" dirty="0"/>
              <a:t>We show how GRIM-Filter</a:t>
            </a:r>
            <a:r>
              <a:rPr lang="en-US" baseline="0" dirty="0"/>
              <a:t> determines the need for alignment in a bin X. We use the read to generate a mask to selectively sum bit vectors. </a:t>
            </a:r>
          </a:p>
          <a:p>
            <a:r>
              <a:rPr lang="en-US" b="1" i="1" u="sng" baseline="0" dirty="0"/>
              <a:t>[CLICK]</a:t>
            </a:r>
          </a:p>
          <a:p>
            <a:r>
              <a:rPr lang="en-US" baseline="0" dirty="0"/>
              <a:t>For the given read sequence in red, we find all indices corresponding to the q-grams found in the read. </a:t>
            </a:r>
          </a:p>
          <a:p>
            <a:r>
              <a:rPr lang="en-US" b="1" i="1" u="sng" baseline="0" dirty="0"/>
              <a:t>[CLICK]</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We then query and </a:t>
            </a:r>
            <a:r>
              <a:rPr lang="en-US" b="1" i="1" u="sng" dirty="0"/>
              <a:t>[CLICK]</a:t>
            </a:r>
            <a:r>
              <a:rPr lang="en-US" baseline="0" dirty="0"/>
              <a:t> sum the bits of bin X’s pre-computed bit vector of the reference genome.</a:t>
            </a:r>
          </a:p>
          <a:p>
            <a:r>
              <a:rPr lang="en-US" b="0" i="0" u="none" dirty="0"/>
              <a:t>This final value is then compared to a threshold to determine the likelihood</a:t>
            </a:r>
            <a:r>
              <a:rPr lang="en-US" b="0" i="0" u="none" baseline="0" dirty="0"/>
              <a:t> of this read’s existence in Bin X</a:t>
            </a:r>
          </a:p>
          <a:p>
            <a:r>
              <a:rPr lang="en-US" b="0" i="0" u="none" baseline="0" dirty="0"/>
              <a:t>These are all very simple operations and can be run in parallel across different bins</a:t>
            </a:r>
          </a:p>
          <a:p>
            <a:r>
              <a:rPr lang="en-US" b="1" i="1" u="sng" baseline="0" dirty="0"/>
              <a:t>[END-CLICK]</a:t>
            </a:r>
            <a:endParaRPr lang="en-US" b="1" i="1" u="sng"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BA3D9B9-CD49-6346-9B64-E0A0DC2E5A7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6138073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REWRITE </a:t>
            </a:r>
          </a:p>
          <a:p>
            <a:endParaRPr lang="en-US" dirty="0"/>
          </a:p>
          <a:p>
            <a:r>
              <a:rPr lang="en-US" dirty="0"/>
              <a:t>In this example, we will use a token</a:t>
            </a:r>
            <a:r>
              <a:rPr lang="en-US" baseline="0" dirty="0"/>
              <a:t> size of 5 </a:t>
            </a:r>
            <a:endParaRPr lang="en-US" dirty="0"/>
          </a:p>
          <a:p>
            <a:r>
              <a:rPr lang="en-US" dirty="0"/>
              <a:t>We show how GRIM-Filter</a:t>
            </a:r>
            <a:r>
              <a:rPr lang="en-US" baseline="0" dirty="0"/>
              <a:t> determines the need for alignment in a bin X. We use the read to generate a mask to selectively sum bit vectors. </a:t>
            </a:r>
          </a:p>
          <a:p>
            <a:r>
              <a:rPr lang="en-US" b="1" i="1" u="sng" baseline="0" dirty="0"/>
              <a:t>[CLICK]</a:t>
            </a:r>
          </a:p>
          <a:p>
            <a:r>
              <a:rPr lang="en-US" baseline="0" dirty="0"/>
              <a:t>For the given read sequence in red, we find all indices corresponding to the q-grams found in the read. </a:t>
            </a:r>
          </a:p>
          <a:p>
            <a:r>
              <a:rPr lang="en-US" b="1" i="1" u="sng" baseline="0" dirty="0"/>
              <a:t>[CLICK]</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We then query and </a:t>
            </a:r>
            <a:r>
              <a:rPr lang="en-US" b="1" i="1" u="sng" dirty="0"/>
              <a:t>[CLICK]</a:t>
            </a:r>
            <a:r>
              <a:rPr lang="en-US" baseline="0" dirty="0"/>
              <a:t> sum the bits of bin X’s pre-computed bit vector of the reference genome.</a:t>
            </a:r>
          </a:p>
          <a:p>
            <a:r>
              <a:rPr lang="en-US" b="0" i="0" u="none" dirty="0"/>
              <a:t>This final value is then compared to a threshold to determine the likelihood</a:t>
            </a:r>
            <a:r>
              <a:rPr lang="en-US" b="0" i="0" u="none" baseline="0" dirty="0"/>
              <a:t> of this read’s existence in Bin X</a:t>
            </a:r>
          </a:p>
          <a:p>
            <a:r>
              <a:rPr lang="en-US" b="0" i="0" u="none" baseline="0" dirty="0"/>
              <a:t>These are all very simple operations and can be run in parallel across different bins</a:t>
            </a:r>
          </a:p>
          <a:p>
            <a:r>
              <a:rPr lang="en-US" b="1" i="1" u="sng" baseline="0" dirty="0"/>
              <a:t>[END-CLICK]</a:t>
            </a:r>
            <a:endParaRPr lang="en-US" b="1" i="1" u="sng"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BA3D9B9-CD49-6346-9B64-E0A0DC2E5A7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2479733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b="0" i="0" u="none" dirty="0"/>
              <a:t>As a recap,</a:t>
            </a:r>
            <a:endParaRPr lang="en-US" b="1" i="1" u="sng" dirty="0"/>
          </a:p>
          <a:p>
            <a:r>
              <a:rPr lang="en-US" b="1" i="1" u="sng" dirty="0"/>
              <a:t>[CLICK]</a:t>
            </a:r>
            <a:endParaRPr lang="en-US" b="0" i="0" u="none" dirty="0"/>
          </a:p>
          <a:p>
            <a:r>
              <a:rPr lang="en-US" b="0" i="0" u="none" dirty="0"/>
              <a:t>GRIM-Filter is comprised</a:t>
            </a:r>
            <a:r>
              <a:rPr lang="en-US" b="0" i="0" u="none" baseline="0" dirty="0"/>
              <a:t> of very simple addition/comparison operations </a:t>
            </a:r>
          </a:p>
          <a:p>
            <a:r>
              <a:rPr lang="en-US" b="1" i="1" u="sng" baseline="0" dirty="0"/>
              <a:t>[CLICK]</a:t>
            </a:r>
          </a:p>
          <a:p>
            <a:r>
              <a:rPr lang="en-US" b="0" i="0" u="none" baseline="0" dirty="0"/>
              <a:t>To check a given bin, we sum the bits corresponding to each token in the read</a:t>
            </a:r>
          </a:p>
          <a:p>
            <a:r>
              <a:rPr lang="en-US" b="1" i="1" u="sng" baseline="0" dirty="0"/>
              <a:t>[CLICK]</a:t>
            </a:r>
          </a:p>
          <a:p>
            <a:r>
              <a:rPr lang="en-US" b="0" i="0" u="none" baseline="0" dirty="0"/>
              <a:t>and then we compare the sum against a threshold to determine whether we need to align</a:t>
            </a:r>
          </a:p>
          <a:p>
            <a:r>
              <a:rPr lang="en-US" b="1" i="1" u="sng" baseline="0" dirty="0"/>
              <a:t>[CLICK]</a:t>
            </a:r>
          </a:p>
          <a:p>
            <a:r>
              <a:rPr lang="en-US" b="0" i="0" u="none" baseline="0" dirty="0"/>
              <a:t>It is also highly parallel</a:t>
            </a:r>
          </a:p>
          <a:p>
            <a:r>
              <a:rPr lang="en-US" b="0" i="0" u="none" baseline="0" dirty="0"/>
              <a:t>each bin is operated on independently and there are many many bins </a:t>
            </a:r>
          </a:p>
          <a:p>
            <a:r>
              <a:rPr lang="en-US" b="0" i="0" u="none" baseline="0" dirty="0"/>
              <a:t>[</a:t>
            </a:r>
            <a:r>
              <a:rPr lang="en-US" b="1" i="1" u="sng" baseline="0" dirty="0"/>
              <a:t>CLICK]</a:t>
            </a:r>
            <a:endParaRPr lang="en-US" b="0" i="0" u="none" baseline="0" dirty="0"/>
          </a:p>
          <a:p>
            <a:r>
              <a:rPr lang="en-US" b="0" i="0" u="none" baseline="0" dirty="0"/>
              <a:t>These three properties together make it a suitable algorithm to be run in 3D stacked DRAM</a:t>
            </a:r>
          </a:p>
          <a:p>
            <a:r>
              <a:rPr lang="en-US" b="1" i="1" u="sng" baseline="0" dirty="0"/>
              <a:t>[END-CLICK]</a:t>
            </a:r>
            <a:endParaRPr lang="en-US" b="1" i="1" u="sng"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1886909-2889-F945-800E-20D12DE739B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216335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b="1" i="1" u="sng" dirty="0"/>
              <a:t>THICKEN TSV lines</a:t>
            </a:r>
          </a:p>
          <a:p>
            <a:endParaRPr lang="en-US" b="1" i="1" u="sng" dirty="0"/>
          </a:p>
          <a:p>
            <a:r>
              <a:rPr lang="en-US" b="1" i="1" u="sng" dirty="0"/>
              <a:t>[CLICK]</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3D stacked memory stacks a</a:t>
            </a:r>
            <a:r>
              <a:rPr lang="en-US" baseline="0" dirty="0"/>
              <a:t> logic layer and DRAM layers with vertical connections called TSVs. This vertical structure allows for a much higher number of connections increasing the available bandwidth. The customizable logic layer enables processing-in-memory, which avoids overloading the memory bus by offloading computation to this layer in the 3D stacked module. </a:t>
            </a:r>
            <a:endParaRPr lang="en-US" b="0" i="0" u="none" baseline="0" dirty="0"/>
          </a:p>
          <a:p>
            <a:r>
              <a:rPr lang="en-US" b="0" i="0" u="none" baseline="0" dirty="0"/>
              <a:t>We can design the simple operations required for GRIM-Filter into the customizable logic layer and appropriately distribute the </a:t>
            </a:r>
            <a:r>
              <a:rPr lang="en-US" b="0" i="0" u="none" baseline="0" dirty="0" err="1"/>
              <a:t>bitvectors</a:t>
            </a:r>
            <a:r>
              <a:rPr lang="en-US" b="0" i="0" u="none" baseline="0" dirty="0"/>
              <a:t> to enable an efficient filter</a:t>
            </a:r>
          </a:p>
          <a:p>
            <a:r>
              <a:rPr lang="en-US" b="1" i="1" u="sng" baseline="0" dirty="0"/>
              <a:t>[CLICK]</a:t>
            </a:r>
          </a:p>
          <a:p>
            <a:r>
              <a:rPr lang="en-US" b="0" i="0" u="none" baseline="0" dirty="0"/>
              <a:t>Real 3D-stacked DRAM technologies are commercially available now such as high bandwidth memory</a:t>
            </a:r>
          </a:p>
          <a:p>
            <a:r>
              <a:rPr lang="en-US" b="1" i="1" u="sng" baseline="0" dirty="0"/>
              <a:t>[CLICK]</a:t>
            </a:r>
          </a:p>
          <a:p>
            <a:r>
              <a:rPr lang="en-US" b="0" i="0" u="none" baseline="0" dirty="0"/>
              <a:t>And micron’s hybrid memory cube, among others </a:t>
            </a:r>
          </a:p>
          <a:p>
            <a:r>
              <a:rPr lang="en-US" b="1" i="1" u="sng" baseline="0" dirty="0"/>
              <a:t>[END-CLICK]</a:t>
            </a:r>
            <a:endParaRPr lang="en-US" b="1" i="1" u="sng"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1886909-2889-F945-800E-20D12DE739B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0115105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b="1" i="1" u="sng" dirty="0"/>
              <a:t>[CLICK]</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3D stacked memory stacks a</a:t>
            </a:r>
            <a:r>
              <a:rPr lang="en-US" baseline="0" dirty="0"/>
              <a:t> logic layer and DRAM layers with vertical connections called TSVs. This vertical structure allows for a much higher number of connections increasing the available bandwidth. The customizable logic layer allows for processing-in-memory, which avoids overloading the memory bus by offloading computation to this layer in the 3D stacked module. </a:t>
            </a:r>
            <a:endParaRPr lang="en-US" b="0" i="0" u="none" baseline="0" dirty="0"/>
          </a:p>
          <a:p>
            <a:r>
              <a:rPr lang="en-US" b="0" i="0" u="none" baseline="0" dirty="0"/>
              <a:t>We can design the simple operations required for GRIM-Filter into the customizable logic layer and appropriately distribute the bit vectors to enable an efficient filter</a:t>
            </a:r>
          </a:p>
          <a:p>
            <a:r>
              <a:rPr lang="en-US" b="1" i="1" u="sng" baseline="0" dirty="0"/>
              <a:t>[CLICK]</a:t>
            </a:r>
          </a:p>
          <a:p>
            <a:r>
              <a:rPr lang="en-US" b="0" i="0" u="none" baseline="0" dirty="0"/>
              <a:t>Real 3D-stacked DRAM technologies are commercially available now such as high bandwidth memory</a:t>
            </a:r>
          </a:p>
          <a:p>
            <a:r>
              <a:rPr lang="en-US" b="1" i="1" u="sng" baseline="0" dirty="0"/>
              <a:t>[CLICK]</a:t>
            </a:r>
          </a:p>
          <a:p>
            <a:r>
              <a:rPr lang="en-US" b="0" i="0" u="none" baseline="0" dirty="0"/>
              <a:t>And micron’s hybrid memory cube, among others </a:t>
            </a:r>
          </a:p>
          <a:p>
            <a:r>
              <a:rPr lang="en-US" b="1" i="1" u="sng" baseline="0" dirty="0"/>
              <a:t>[END-CLICK]</a:t>
            </a:r>
            <a:endParaRPr lang="en-US" b="1" i="1" u="sng"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1886909-2889-F945-800E-20D12DE739B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1656122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b="1" i="1" u="sng" dirty="0"/>
              <a:t>[CLICK]</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3D stacked memory stacks a</a:t>
            </a:r>
            <a:r>
              <a:rPr lang="en-US" baseline="0" dirty="0"/>
              <a:t> logic layer and DRAM layers with vertical connections called TSVs. This vertical structure allows for a much higher number of connections increasing the available bandwidth. The customizable logic layer allows for processing-in-memory, which avoids overloading the memory bus by offloading computation to this layer in the 3D stacked module. </a:t>
            </a:r>
            <a:endParaRPr lang="en-US" b="0" i="0" u="none" baseline="0" dirty="0"/>
          </a:p>
          <a:p>
            <a:r>
              <a:rPr lang="en-US" b="0" i="0" u="none" baseline="0" dirty="0"/>
              <a:t>We can design the simple operations required for GRIM-Filter into the customizable logic layer and appropriately distribute the bit vectors to enable an efficient filter</a:t>
            </a:r>
          </a:p>
          <a:p>
            <a:r>
              <a:rPr lang="en-US" b="1" i="1" u="sng" baseline="0" dirty="0"/>
              <a:t>[CLICK]</a:t>
            </a:r>
          </a:p>
          <a:p>
            <a:r>
              <a:rPr lang="en-US" b="0" i="0" u="none" baseline="0" dirty="0"/>
              <a:t>Real 3D-stacked DRAM technologies are commercially available now such as high bandwidth memory</a:t>
            </a:r>
          </a:p>
          <a:p>
            <a:r>
              <a:rPr lang="en-US" b="1" i="1" u="sng" baseline="0" dirty="0"/>
              <a:t>[CLICK]</a:t>
            </a:r>
          </a:p>
          <a:p>
            <a:r>
              <a:rPr lang="en-US" b="0" i="0" u="none" baseline="0" dirty="0"/>
              <a:t>And micron’s hybrid memory cube, among others </a:t>
            </a:r>
          </a:p>
          <a:p>
            <a:r>
              <a:rPr lang="en-US" b="1" i="1" u="sng" baseline="0" dirty="0"/>
              <a:t>[END-CLICK]</a:t>
            </a:r>
            <a:endParaRPr lang="en-US" b="1" i="1" u="sng"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1886909-2889-F945-800E-20D12DE739B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5077503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b="1" i="1" u="sng" dirty="0"/>
              <a:t>[CLICK]</a:t>
            </a:r>
          </a:p>
          <a:p>
            <a:r>
              <a:rPr lang="en-US" b="0" i="0" u="none" dirty="0"/>
              <a:t>Each DRAM layer is organized as an array of Banks</a:t>
            </a:r>
          </a:p>
          <a:p>
            <a:r>
              <a:rPr lang="en-US" b="1" i="0" u="none" dirty="0"/>
              <a:t>[CLICK]</a:t>
            </a:r>
          </a:p>
          <a:p>
            <a:r>
              <a:rPr lang="en-US" b="0" i="0" u="none" dirty="0"/>
              <a:t>and</a:t>
            </a:r>
            <a:r>
              <a:rPr lang="en-US" b="0" i="0" u="none" baseline="0" dirty="0"/>
              <a:t> a bank is an array of cells with a row buffer. The row buffer holds one row at a time and uses this structure to transfer data with high bandwidth into the logic layer via TSVs</a:t>
            </a:r>
          </a:p>
          <a:p>
            <a:r>
              <a:rPr lang="en-US" b="1" i="0" u="none" baseline="0" dirty="0"/>
              <a:t>[CLICK]</a:t>
            </a:r>
            <a:endParaRPr lang="en-US" b="1" i="0" u="none" dirty="0"/>
          </a:p>
          <a:p>
            <a:r>
              <a:rPr lang="en-US" b="0" i="0" u="none" dirty="0"/>
              <a:t>We</a:t>
            </a:r>
            <a:r>
              <a:rPr lang="en-US" b="0" i="0" u="none" baseline="0" dirty="0"/>
              <a:t> now show the distribution of bit vectors across the DRAM arrays to enable parallel processing of many bins. </a:t>
            </a:r>
          </a:p>
          <a:p>
            <a:r>
              <a:rPr lang="en-US" b="1" i="0" u="none" baseline="0" dirty="0"/>
              <a:t>[CLICK]</a:t>
            </a:r>
          </a:p>
          <a:p>
            <a:r>
              <a:rPr lang="en-US" b="0" i="0" u="none" baseline="0" dirty="0"/>
              <a:t>Each row represents a token's occurrence across many sequential bins. and the row of the appropriate token gets queried to find a vector showing the occurrence of the token across many bins.</a:t>
            </a:r>
          </a:p>
          <a:p>
            <a:r>
              <a:rPr lang="en-US" b="0" i="0" u="none" baseline="0" dirty="0"/>
              <a:t>These are the vectors are brought down into the logic layer to be operated on.</a:t>
            </a:r>
          </a:p>
          <a:p>
            <a:r>
              <a:rPr lang="en-US" b="1" i="1" u="sng" baseline="0" dirty="0"/>
              <a:t>[CLICK]</a:t>
            </a:r>
          </a:p>
          <a:p>
            <a:endParaRPr lang="en-US" b="1" i="1" u="sng" baseline="0" dirty="0"/>
          </a:p>
          <a:p>
            <a:r>
              <a:rPr lang="en-US" b="1" i="1" u="sng" baseline="0" dirty="0"/>
              <a:t>[END-CLICK]</a:t>
            </a:r>
            <a:endParaRPr lang="en-US" b="0" i="0" u="none"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1886909-2889-F945-800E-20D12DE739B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333367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13-year long human project is the starting of the genomic era! It opened the door to remarkable biomedical discoveries by providing the first complete human genome sequence. It cost 3 billion dollars to read the entire sequence.</a:t>
            </a:r>
            <a:br>
              <a:rPr lang="en-US" dirty="0"/>
            </a:br>
            <a:endParaRPr lang="en-US" dirty="0"/>
          </a:p>
        </p:txBody>
      </p:sp>
      <p:sp>
        <p:nvSpPr>
          <p:cNvPr id="4" name="Slide Number Placeholder 3"/>
          <p:cNvSpPr>
            <a:spLocks noGrp="1"/>
          </p:cNvSpPr>
          <p:nvPr>
            <p:ph type="sldNum" sz="quarter" idx="10"/>
          </p:nvPr>
        </p:nvSpPr>
        <p:spPr/>
        <p:txBody>
          <a:bodyPr/>
          <a:lstStyle/>
          <a:p>
            <a:fld id="{AB959945-7217-484B-8E74-88DC87A74BB0}" type="slidenum">
              <a:rPr lang="en-US" smtClean="0"/>
              <a:pPr/>
              <a:t>11</a:t>
            </a:fld>
            <a:endParaRPr lang="en-US"/>
          </a:p>
        </p:txBody>
      </p:sp>
    </p:spTree>
    <p:extLst>
      <p:ext uri="{BB962C8B-B14F-4D97-AF65-F5344CB8AC3E}">
        <p14:creationId xmlns:p14="http://schemas.microsoft.com/office/powerpoint/2010/main" val="55111612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b="1" i="1" u="sng" dirty="0"/>
              <a:t>[CLICK]</a:t>
            </a:r>
          </a:p>
          <a:p>
            <a:r>
              <a:rPr lang="en-US" b="0" i="0" u="none" dirty="0"/>
              <a:t>We</a:t>
            </a:r>
            <a:r>
              <a:rPr lang="en-US" b="0" i="0" u="none" baseline="0" dirty="0"/>
              <a:t> now look at the implementation of logic in the logic layer </a:t>
            </a:r>
            <a:endParaRPr lang="en-US" b="0" i="0" u="none" dirty="0"/>
          </a:p>
          <a:p>
            <a:r>
              <a:rPr lang="en-US" b="1" i="1" u="sng" dirty="0"/>
              <a:t>[CLICK]</a:t>
            </a:r>
          </a:p>
          <a:p>
            <a:r>
              <a:rPr lang="en-US" b="0" i="0" u="none" dirty="0"/>
              <a:t>GRIM-Filter</a:t>
            </a:r>
            <a:r>
              <a:rPr lang="en-US" b="0" i="0" u="none" baseline="0" dirty="0"/>
              <a:t> only requires a very simple design for enabling the </a:t>
            </a:r>
            <a:r>
              <a:rPr lang="en-US" b="0" i="0" u="none" baseline="0" dirty="0" err="1"/>
              <a:t>bitvector</a:t>
            </a:r>
            <a:r>
              <a:rPr lang="en-US" b="0" i="0" u="none" baseline="0" dirty="0"/>
              <a:t> sum and threshold compare across many bins simultaneously. One comparator, </a:t>
            </a:r>
            <a:r>
              <a:rPr lang="en-US" b="0" i="0" u="none" baseline="0" dirty="0" err="1"/>
              <a:t>incrementer</a:t>
            </a:r>
            <a:r>
              <a:rPr lang="en-US" b="0" i="0" u="none" baseline="0" dirty="0"/>
              <a:t>, accumulator, and buffer for each bin that we are checking in parallel</a:t>
            </a:r>
            <a:endParaRPr lang="en-US" b="0" i="0" u="none" dirty="0"/>
          </a:p>
          <a:p>
            <a:r>
              <a:rPr lang="en-US" b="1" i="1" u="sng" dirty="0"/>
              <a:t>[CLICK]</a:t>
            </a:r>
          </a:p>
          <a:p>
            <a:r>
              <a:rPr lang="en-US" b="0" i="0" u="none" dirty="0"/>
              <a:t>This results in a very low area overhead and ease of implementation</a:t>
            </a:r>
          </a:p>
          <a:p>
            <a:r>
              <a:rPr lang="en-US" b="1" i="1" u="sng" dirty="0"/>
              <a:t>[END-CLICK]</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1886909-2889-F945-800E-20D12DE739B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737032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We ran</a:t>
            </a:r>
            <a:r>
              <a:rPr lang="en-US" baseline="0" dirty="0"/>
              <a:t> 10 separate experiments with real read data sets, consisting of approximately 4 million reads each, and got the following results. Compared to the previous best filter, our filter enjoys a 2x average end-to-end read mapper performance gain across the data sets, and a 6x average lower false negative rate. Again, these are the locations that were not discarded by the filter, but were then later discarded after alignment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1886909-2889-F945-800E-20D12DE739B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8129440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We ran</a:t>
            </a:r>
            <a:r>
              <a:rPr lang="en-US" baseline="0" dirty="0"/>
              <a:t> 10 separate experiments with real read data sets, consisting of approximately 4 million reads each, and got the following results. Compared to the previous best filter, our filter enjoys a 2x average end-to-end read mapper performance gain across the data sets, and a 6x average lower false negative rate. Again, these are the locations that were not discarded by the filter, but were then later discarded after alignment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1886909-2889-F945-800E-20D12DE739B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8994809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MinION is an inexpensive, pocket-sized, portable, high-throughput sequencing apparatus that produces data in real-time. These properties enable new potential applications of genome sequencing, such as rapid surveillance of Ebola, Zika or other epidemics, near-patient testing, and other applications that require real- time data analysis.</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addition, the MinION technology has two major advantages. First, it is capable of generating ultra-long reads (</a:t>
            </a:r>
            <a:r>
              <a:rPr lang="en-US" sz="1200" i="1" kern="1200" dirty="0">
                <a:solidFill>
                  <a:schemeClr val="tx1"/>
                </a:solidFill>
                <a:effectLst/>
                <a:latin typeface="+mn-lt"/>
                <a:ea typeface="+mn-ea"/>
                <a:cs typeface="+mn-cs"/>
              </a:rPr>
              <a:t>e</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g</a:t>
            </a:r>
            <a:r>
              <a:rPr lang="en-US" sz="1200" kern="1200" dirty="0">
                <a:solidFill>
                  <a:schemeClr val="tx1"/>
                </a:solidFill>
                <a:effectLst/>
                <a:latin typeface="+mn-lt"/>
                <a:ea typeface="+mn-ea"/>
                <a:cs typeface="+mn-cs"/>
              </a:rPr>
              <a:t>., 882 </a:t>
            </a:r>
            <a:r>
              <a:rPr lang="en-US" sz="1200" kern="1200" dirty="0" err="1">
                <a:solidFill>
                  <a:schemeClr val="tx1"/>
                </a:solidFill>
                <a:effectLst/>
                <a:latin typeface="+mn-lt"/>
                <a:ea typeface="+mn-ea"/>
                <a:cs typeface="+mn-cs"/>
              </a:rPr>
              <a:t>kilobase</a:t>
            </a:r>
            <a:r>
              <a:rPr lang="en-US" sz="1200" kern="1200" dirty="0">
                <a:solidFill>
                  <a:schemeClr val="tx1"/>
                </a:solidFill>
                <a:effectLst/>
                <a:latin typeface="+mn-lt"/>
                <a:ea typeface="+mn-ea"/>
                <a:cs typeface="+mn-cs"/>
              </a:rPr>
              <a:t> pairs or longer). </a:t>
            </a:r>
            <a:r>
              <a:rPr lang="en-US" sz="1200" b="1" kern="1200" dirty="0" err="1">
                <a:solidFill>
                  <a:schemeClr val="tx1"/>
                </a:solidFill>
                <a:effectLst/>
                <a:latin typeface="+mn-lt"/>
                <a:ea typeface="+mn-ea"/>
                <a:cs typeface="+mn-cs"/>
              </a:rPr>
              <a:t>MinION’s</a:t>
            </a:r>
            <a:r>
              <a:rPr lang="en-US" sz="1200" b="1" kern="1200" dirty="0">
                <a:solidFill>
                  <a:schemeClr val="tx1"/>
                </a:solidFill>
                <a:effectLst/>
                <a:latin typeface="+mn-lt"/>
                <a:ea typeface="+mn-ea"/>
                <a:cs typeface="+mn-cs"/>
              </a:rPr>
              <a:t> long reads greatly simplify the genome assembly process by decreasing the computational requirements. </a:t>
            </a:r>
            <a:r>
              <a:rPr lang="en-US" sz="1200" kern="1200" dirty="0">
                <a:solidFill>
                  <a:schemeClr val="tx1"/>
                </a:solidFill>
                <a:effectLst/>
                <a:latin typeface="+mn-lt"/>
                <a:ea typeface="+mn-ea"/>
                <a:cs typeface="+mn-cs"/>
              </a:rPr>
              <a:t>Second, it is small and portable. MinION is named as the first DNA sequencing device used in outer space to help the detection of life elsewhere in the universe with the help of its size and portability. </a:t>
            </a: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With the help of continuous updates to the MinION device and the </a:t>
            </a:r>
            <a:r>
              <a:rPr lang="en-US" sz="1200" kern="1200" dirty="0" err="1">
                <a:solidFill>
                  <a:schemeClr val="tx1"/>
                </a:solidFill>
                <a:effectLst/>
                <a:latin typeface="+mn-lt"/>
                <a:ea typeface="+mn-ea"/>
                <a:cs typeface="+mn-cs"/>
              </a:rPr>
              <a:t>nanopore</a:t>
            </a:r>
            <a:r>
              <a:rPr lang="en-US" sz="1200" kern="1200" dirty="0">
                <a:solidFill>
                  <a:schemeClr val="tx1"/>
                </a:solidFill>
                <a:effectLst/>
                <a:latin typeface="+mn-lt"/>
                <a:ea typeface="+mn-ea"/>
                <a:cs typeface="+mn-cs"/>
              </a:rPr>
              <a:t> chemistry, the first </a:t>
            </a:r>
            <a:r>
              <a:rPr lang="en-US" sz="1200" kern="1200" dirty="0" err="1">
                <a:solidFill>
                  <a:schemeClr val="tx1"/>
                </a:solidFill>
                <a:effectLst/>
                <a:latin typeface="+mn-lt"/>
                <a:ea typeface="+mn-ea"/>
                <a:cs typeface="+mn-cs"/>
              </a:rPr>
              <a:t>nanopore</a:t>
            </a:r>
            <a:r>
              <a:rPr lang="en-US" sz="1200" kern="1200" dirty="0">
                <a:solidFill>
                  <a:schemeClr val="tx1"/>
                </a:solidFill>
                <a:effectLst/>
                <a:latin typeface="+mn-lt"/>
                <a:ea typeface="+mn-ea"/>
                <a:cs typeface="+mn-cs"/>
              </a:rPr>
              <a:t> human reference genome was generated by using only MinION devices.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959945-7217-484B-8E74-88DC87A74BB0}"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985835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MinION is an inexpensive, pocket-sized, portable, high-throughput sequencing apparatus that produces data in real-time. These properties enable new potential applications of genome sequencing, such as rapid surveillance of Ebola, Zika or other epidemics, near-patient testing, and other applications that require real- time data analysis.</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addition, the MinION technology has two major advantages. First, it is capable of generating ultra-long reads (</a:t>
            </a:r>
            <a:r>
              <a:rPr lang="en-US" sz="1200" i="1" kern="1200" dirty="0">
                <a:solidFill>
                  <a:schemeClr val="tx1"/>
                </a:solidFill>
                <a:effectLst/>
                <a:latin typeface="+mn-lt"/>
                <a:ea typeface="+mn-ea"/>
                <a:cs typeface="+mn-cs"/>
              </a:rPr>
              <a:t>e</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g</a:t>
            </a:r>
            <a:r>
              <a:rPr lang="en-US" sz="1200" kern="1200" dirty="0">
                <a:solidFill>
                  <a:schemeClr val="tx1"/>
                </a:solidFill>
                <a:effectLst/>
                <a:latin typeface="+mn-lt"/>
                <a:ea typeface="+mn-ea"/>
                <a:cs typeface="+mn-cs"/>
              </a:rPr>
              <a:t>., 882 </a:t>
            </a:r>
            <a:r>
              <a:rPr lang="en-US" sz="1200" kern="1200" dirty="0" err="1">
                <a:solidFill>
                  <a:schemeClr val="tx1"/>
                </a:solidFill>
                <a:effectLst/>
                <a:latin typeface="+mn-lt"/>
                <a:ea typeface="+mn-ea"/>
                <a:cs typeface="+mn-cs"/>
              </a:rPr>
              <a:t>kilobase</a:t>
            </a:r>
            <a:r>
              <a:rPr lang="en-US" sz="1200" kern="1200" dirty="0">
                <a:solidFill>
                  <a:schemeClr val="tx1"/>
                </a:solidFill>
                <a:effectLst/>
                <a:latin typeface="+mn-lt"/>
                <a:ea typeface="+mn-ea"/>
                <a:cs typeface="+mn-cs"/>
              </a:rPr>
              <a:t> pairs or longer). </a:t>
            </a:r>
            <a:r>
              <a:rPr lang="en-US" sz="1200" b="1" kern="1200" dirty="0" err="1">
                <a:solidFill>
                  <a:schemeClr val="tx1"/>
                </a:solidFill>
                <a:effectLst/>
                <a:latin typeface="+mn-lt"/>
                <a:ea typeface="+mn-ea"/>
                <a:cs typeface="+mn-cs"/>
              </a:rPr>
              <a:t>MinION’s</a:t>
            </a:r>
            <a:r>
              <a:rPr lang="en-US" sz="1200" b="1" kern="1200" dirty="0">
                <a:solidFill>
                  <a:schemeClr val="tx1"/>
                </a:solidFill>
                <a:effectLst/>
                <a:latin typeface="+mn-lt"/>
                <a:ea typeface="+mn-ea"/>
                <a:cs typeface="+mn-cs"/>
              </a:rPr>
              <a:t> long reads greatly simplify the genome assembly process by decreasing the computational requirements. </a:t>
            </a:r>
            <a:r>
              <a:rPr lang="en-US" sz="1200" kern="1200" dirty="0">
                <a:solidFill>
                  <a:schemeClr val="tx1"/>
                </a:solidFill>
                <a:effectLst/>
                <a:latin typeface="+mn-lt"/>
                <a:ea typeface="+mn-ea"/>
                <a:cs typeface="+mn-cs"/>
              </a:rPr>
              <a:t>Second, it is small and portable. MinION is named as the first DNA sequencing device used in outer space to help the detection of life elsewhere in the universe with the help of its size and portability. </a:t>
            </a: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With the help of continuous updates to the MinION device and the </a:t>
            </a:r>
            <a:r>
              <a:rPr lang="en-US" sz="1200" kern="1200" dirty="0" err="1">
                <a:solidFill>
                  <a:schemeClr val="tx1"/>
                </a:solidFill>
                <a:effectLst/>
                <a:latin typeface="+mn-lt"/>
                <a:ea typeface="+mn-ea"/>
                <a:cs typeface="+mn-cs"/>
              </a:rPr>
              <a:t>nanopore</a:t>
            </a:r>
            <a:r>
              <a:rPr lang="en-US" sz="1200" kern="1200" dirty="0">
                <a:solidFill>
                  <a:schemeClr val="tx1"/>
                </a:solidFill>
                <a:effectLst/>
                <a:latin typeface="+mn-lt"/>
                <a:ea typeface="+mn-ea"/>
                <a:cs typeface="+mn-cs"/>
              </a:rPr>
              <a:t> chemistry, the first </a:t>
            </a:r>
            <a:r>
              <a:rPr lang="en-US" sz="1200" kern="1200" dirty="0" err="1">
                <a:solidFill>
                  <a:schemeClr val="tx1"/>
                </a:solidFill>
                <a:effectLst/>
                <a:latin typeface="+mn-lt"/>
                <a:ea typeface="+mn-ea"/>
                <a:cs typeface="+mn-cs"/>
              </a:rPr>
              <a:t>nanopore</a:t>
            </a:r>
            <a:r>
              <a:rPr lang="en-US" sz="1200" kern="1200" dirty="0">
                <a:solidFill>
                  <a:schemeClr val="tx1"/>
                </a:solidFill>
                <a:effectLst/>
                <a:latin typeface="+mn-lt"/>
                <a:ea typeface="+mn-ea"/>
                <a:cs typeface="+mn-cs"/>
              </a:rPr>
              <a:t> human reference genome was generated by using only MinION devices.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959945-7217-484B-8E74-88DC87A74BB0}"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26000398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959945-7217-484B-8E74-88DC87A74BB0}"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8048622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latinLnBrk="0"/>
            <a:r>
              <a:rPr lang="en-US" sz="1200" b="0" i="0" kern="1200" dirty="0">
                <a:solidFill>
                  <a:schemeClr val="tx1"/>
                </a:solidFill>
                <a:effectLst/>
                <a:latin typeface="+mn-lt"/>
                <a:ea typeface="+mn-ea"/>
                <a:cs typeface="+mn-cs"/>
              </a:rPr>
              <a:t>However, since the development of high throughput sequencing (HTS) technologies, the cost of genome sequencing has fallen off a cliff (&lt;&lt; 1,000$) making it viable for almost everyone's use.</a:t>
            </a:r>
          </a:p>
          <a:p>
            <a:br>
              <a:rPr lang="en-US" dirty="0"/>
            </a:br>
            <a:endParaRPr lang="en-US" dirty="0"/>
          </a:p>
        </p:txBody>
      </p:sp>
      <p:sp>
        <p:nvSpPr>
          <p:cNvPr id="4" name="Slide Number Placeholder 3"/>
          <p:cNvSpPr>
            <a:spLocks noGrp="1"/>
          </p:cNvSpPr>
          <p:nvPr>
            <p:ph type="sldNum" sz="quarter" idx="10"/>
          </p:nvPr>
        </p:nvSpPr>
        <p:spPr/>
        <p:txBody>
          <a:bodyPr/>
          <a:lstStyle/>
          <a:p>
            <a:fld id="{AB959945-7217-484B-8E74-88DC87A74BB0}" type="slidenum">
              <a:rPr lang="en-US" smtClean="0"/>
              <a:pPr/>
              <a:t>12</a:t>
            </a:fld>
            <a:endParaRPr lang="en-US"/>
          </a:p>
        </p:txBody>
      </p:sp>
    </p:spTree>
    <p:extLst>
      <p:ext uri="{BB962C8B-B14F-4D97-AF65-F5344CB8AC3E}">
        <p14:creationId xmlns:p14="http://schemas.microsoft.com/office/powerpoint/2010/main" val="16913820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Second generation =</a:t>
            </a:r>
            <a:r>
              <a:rPr lang="en-US" baseline="0" dirty="0"/>
              <a:t> </a:t>
            </a:r>
            <a:r>
              <a:rPr lang="en-US" dirty="0"/>
              <a:t>next generation = massively parallel sequencing =</a:t>
            </a:r>
            <a:r>
              <a:rPr lang="en-US" baseline="0" dirty="0"/>
              <a:t> </a:t>
            </a:r>
            <a:r>
              <a:rPr lang="en-US" sz="1200" kern="1200" dirty="0">
                <a:solidFill>
                  <a:schemeClr val="tx1"/>
                </a:solidFill>
                <a:effectLst/>
                <a:latin typeface="+mn-lt"/>
                <a:ea typeface="+mn-ea"/>
                <a:cs typeface="+mn-cs"/>
              </a:rPr>
              <a:t>high throughput sequencing (HTS) =</a:t>
            </a:r>
            <a:r>
              <a:rPr lang="en-US" sz="1200" kern="1200" baseline="0" dirty="0">
                <a:solidFill>
                  <a:schemeClr val="tx1"/>
                </a:solidFill>
                <a:effectLst/>
                <a:latin typeface="+mn-lt"/>
                <a:ea typeface="+mn-ea"/>
                <a:cs typeface="+mn-cs"/>
              </a:rPr>
              <a:t> Sequencing by Synthesis</a:t>
            </a:r>
          </a:p>
          <a:p>
            <a:r>
              <a:rPr lang="en-US" sz="1200" b="1" kern="1200" baseline="0" dirty="0">
                <a:solidFill>
                  <a:schemeClr val="tx1"/>
                </a:solidFill>
                <a:effectLst/>
                <a:latin typeface="+mn-lt"/>
                <a:ea typeface="+mn-ea"/>
                <a:cs typeface="+mn-cs"/>
              </a:rPr>
              <a:t>Attach large number of DNA molecules to the flow cell then sequence by synthesis using CMOS light sensor to observe the chemical interactions</a:t>
            </a:r>
            <a:endParaRPr lang="en-US" b="1" dirty="0"/>
          </a:p>
        </p:txBody>
      </p:sp>
      <p:sp>
        <p:nvSpPr>
          <p:cNvPr id="4" name="Slide Number Placeholder 3"/>
          <p:cNvSpPr>
            <a:spLocks noGrp="1"/>
          </p:cNvSpPr>
          <p:nvPr>
            <p:ph type="sldNum" sz="quarter" idx="10"/>
          </p:nvPr>
        </p:nvSpPr>
        <p:spPr/>
        <p:txBody>
          <a:bodyPr/>
          <a:lstStyle/>
          <a:p>
            <a:fld id="{AB959945-7217-484B-8E74-88DC87A74BB0}" type="slidenum">
              <a:rPr lang="en-US" smtClean="0"/>
              <a:pPr/>
              <a:t>13</a:t>
            </a:fld>
            <a:endParaRPr lang="en-US"/>
          </a:p>
        </p:txBody>
      </p:sp>
    </p:spTree>
    <p:extLst>
      <p:ext uri="{BB962C8B-B14F-4D97-AF65-F5344CB8AC3E}">
        <p14:creationId xmlns:p14="http://schemas.microsoft.com/office/powerpoint/2010/main" val="14925270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9.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4.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0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8.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Master" Target="../slideMasters/slideMaster7.xml"/><Relationship Id="rId4" Type="http://schemas.openxmlformats.org/officeDocument/2006/relationships/image" Target="../media/image5.emf"/></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endParaRPr lang="en-US"/>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a:defRPr/>
            </a:pPr>
            <a:endParaRPr lang="en-US"/>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a:defRPr/>
            </a:pPr>
            <a:endParaRPr lang="en-US"/>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endParaRPr lang="en-US" altLang="en-US"/>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ltLang="en-US"/>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pPr/>
              <a:t>‹#›</a:t>
            </a:fld>
            <a:endParaRPr lang="en-US" altLang="en-US"/>
          </a:p>
        </p:txBody>
      </p:sp>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pPr/>
              <a:t>‹#›</a:t>
            </a:fld>
            <a:endParaRPr lang="en-US" altLang="en-US"/>
          </a:p>
        </p:txBody>
      </p:sp>
    </p:spTree>
  </p:cSld>
  <p:clrMapOvr>
    <a:masterClrMapping/>
  </p:clrMapOvr>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526820733"/>
      </p:ext>
    </p:extLst>
  </p:cSld>
  <p:clrMapOvr>
    <a:masterClrMapping/>
  </p:clrMapOvr>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1"/>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1"/>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552077888"/>
      </p:ext>
    </p:extLst>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lIns="91425" tIns="45713" rIns="91425" bIns="45713"/>
          <a:lstStyle/>
          <a:p>
            <a:pPr defTabSz="914259"/>
            <a:endParaRPr lang="en-US">
              <a:solidFill>
                <a:srgbClr val="000000"/>
              </a:solidFill>
              <a:latin typeface="Tahoma"/>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lIns="91425" tIns="45713" rIns="91425" bIns="45713"/>
          <a:lstStyle/>
          <a:p>
            <a:pPr defTabSz="914259">
              <a:defRPr/>
            </a:pPr>
            <a:endParaRPr lang="en-US">
              <a:solidFill>
                <a:srgbClr val="000000"/>
              </a:solidFill>
              <a:latin typeface="Tahoma"/>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lIns="91425" tIns="45713" rIns="91425" bIns="45713"/>
          <a:lstStyle/>
          <a:p>
            <a:pPr defTabSz="914259">
              <a:defRPr/>
            </a:pPr>
            <a:endParaRPr lang="en-US">
              <a:solidFill>
                <a:srgbClr val="000000"/>
              </a:solidFill>
              <a:latin typeface="Tahoma"/>
            </a:endParaRPr>
          </a:p>
        </p:txBody>
      </p:sp>
      <p:sp>
        <p:nvSpPr>
          <p:cNvPr id="101378" name="Rectangle 2"/>
          <p:cNvSpPr>
            <a:spLocks noGrp="1" noChangeArrowheads="1"/>
          </p:cNvSpPr>
          <p:nvPr>
            <p:ph type="ctrTitle"/>
          </p:nvPr>
        </p:nvSpPr>
        <p:spPr>
          <a:xfrm>
            <a:off x="685800" y="1524001"/>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1"/>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25" tIns="45713" rIns="91425" bIns="45713" numCol="1" anchor="b" anchorCtr="0" compatLnSpc="1">
            <a:prstTxWarp prst="textNoShape">
              <a:avLst/>
            </a:prstTxWarp>
          </a:bodyPr>
          <a:lstStyle>
            <a:lvl1pPr>
              <a:defRPr sz="1200">
                <a:latin typeface="Garamond" pitchFamily="18" charset="0"/>
              </a:defRPr>
            </a:lvl1pPr>
          </a:lstStyle>
          <a:p>
            <a:pPr defTabSz="914259"/>
            <a:endParaRPr lang="en-US" altLang="en-US">
              <a:solidFill>
                <a:srgbClr val="000000"/>
              </a:solidFill>
            </a:endParaRPr>
          </a:p>
        </p:txBody>
      </p:sp>
      <p:sp>
        <p:nvSpPr>
          <p:cNvPr id="8" name="Rectangle 5"/>
          <p:cNvSpPr>
            <a:spLocks noGrp="1" noChangeArrowheads="1"/>
          </p:cNvSpPr>
          <p:nvPr>
            <p:ph type="ftr" sz="quarter" idx="11"/>
          </p:nvPr>
        </p:nvSpPr>
        <p:spPr>
          <a:xfrm>
            <a:off x="3124201"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802606719"/>
      </p:ext>
    </p:extLst>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369601064"/>
      </p:ext>
    </p:extLst>
  </p:cSld>
  <p:clrMapOvr>
    <a:masterClrMapping/>
  </p:clrMapOvr>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3"/>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6"/>
            <a:ext cx="7772400" cy="1500187"/>
          </a:xfrm>
        </p:spPr>
        <p:txBody>
          <a:bodyPr anchor="b"/>
          <a:lstStyle>
            <a:lvl1pPr marL="0" indent="0">
              <a:buNone/>
              <a:defRPr sz="2000"/>
            </a:lvl1pPr>
            <a:lvl2pPr marL="457130" indent="0">
              <a:buNone/>
              <a:defRPr sz="1800"/>
            </a:lvl2pPr>
            <a:lvl3pPr marL="914259" indent="0">
              <a:buNone/>
              <a:defRPr sz="1600"/>
            </a:lvl3pPr>
            <a:lvl4pPr marL="1371390" indent="0">
              <a:buNone/>
              <a:defRPr sz="1400"/>
            </a:lvl4pPr>
            <a:lvl5pPr marL="1828519" indent="0">
              <a:buNone/>
              <a:defRPr sz="1400"/>
            </a:lvl5pPr>
            <a:lvl6pPr marL="2285649" indent="0">
              <a:buNone/>
              <a:defRPr sz="1400"/>
            </a:lvl6pPr>
            <a:lvl7pPr marL="2742780" indent="0">
              <a:buNone/>
              <a:defRPr sz="1400"/>
            </a:lvl7pPr>
            <a:lvl8pPr marL="3199908" indent="0">
              <a:buNone/>
              <a:defRPr sz="1400"/>
            </a:lvl8pPr>
            <a:lvl9pPr marL="3657039"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947941158"/>
      </p:ext>
    </p:extLst>
  </p:cSld>
  <p:clrMapOvr>
    <a:masterClrMapping/>
  </p:clrMapOvr>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342369188"/>
      </p:ext>
    </p:extLst>
  </p:cSld>
  <p:clrMapOvr>
    <a:masterClrMapping/>
  </p:clrMapOvr>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80461306"/>
      </p:ext>
    </p:extLst>
  </p:cSld>
  <p:clrMapOvr>
    <a:masterClrMapping/>
  </p:clrMapOvr>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863792512"/>
      </p:ext>
    </p:extLst>
  </p:cSld>
  <p:clrMapOvr>
    <a:masterClrMapping/>
  </p:clrMapOvr>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820236361"/>
      </p:ext>
    </p:extLst>
  </p:cSld>
  <p:clrMapOvr>
    <a:masterClrMapping/>
  </p:clrMapOvr>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3"/>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2" y="1435101"/>
            <a:ext cx="3008313" cy="4691063"/>
          </a:xfrm>
        </p:spPr>
        <p:txBody>
          <a:bodyPr/>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576666256"/>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pPr/>
              <a:t>‹#›</a:t>
            </a:fld>
            <a:endParaRPr lang="en-US" altLang="en-US"/>
          </a:p>
        </p:txBody>
      </p:sp>
    </p:spTree>
  </p:cSld>
  <p:clrMapOvr>
    <a:masterClrMapping/>
  </p:clrMapOvr>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130" indent="0">
              <a:buNone/>
              <a:defRPr sz="2800"/>
            </a:lvl2pPr>
            <a:lvl3pPr marL="914259" indent="0">
              <a:buNone/>
              <a:defRPr sz="2400"/>
            </a:lvl3pPr>
            <a:lvl4pPr marL="1371390" indent="0">
              <a:buNone/>
              <a:defRPr sz="2000"/>
            </a:lvl4pPr>
            <a:lvl5pPr marL="1828519" indent="0">
              <a:buNone/>
              <a:defRPr sz="2000"/>
            </a:lvl5pPr>
            <a:lvl6pPr marL="2285649" indent="0">
              <a:buNone/>
              <a:defRPr sz="2000"/>
            </a:lvl6pPr>
            <a:lvl7pPr marL="2742780" indent="0">
              <a:buNone/>
              <a:defRPr sz="2000"/>
            </a:lvl7pPr>
            <a:lvl8pPr marL="3199908" indent="0">
              <a:buNone/>
              <a:defRPr sz="2000"/>
            </a:lvl8pPr>
            <a:lvl9pPr marL="3657039"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71785251"/>
      </p:ext>
    </p:extLst>
  </p:cSld>
  <p:clrMapOvr>
    <a:masterClrMapping/>
  </p:clrMapOvr>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573190055"/>
      </p:ext>
    </p:extLst>
  </p:cSld>
  <p:clrMapOvr>
    <a:masterClrMapping/>
  </p:clrMapOvr>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1"/>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1"/>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086774506"/>
      </p:ext>
    </p:extLst>
  </p:cSld>
  <p:clrMapOvr>
    <a:masterClrMapping/>
  </p:clrMapOvr>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endParaRPr lang="en-US">
              <a:solidFill>
                <a:srgbClr val="000000"/>
              </a:solidFill>
              <a:latin typeface="Tahoma"/>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a:defRPr/>
            </a:pPr>
            <a:endParaRPr lang="en-US">
              <a:solidFill>
                <a:srgbClr val="000000"/>
              </a:solidFill>
              <a:latin typeface="Tahoma"/>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endParaRPr lang="en-US" altLang="en-US">
              <a:solidFill>
                <a:srgbClr val="000000"/>
              </a:solidFill>
            </a:endParaRP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r>
              <a:rPr lang="en-US" altLang="en-US" dirty="0">
                <a:solidFill>
                  <a:srgbClr val="000000"/>
                </a:solidFill>
              </a:rPr>
              <a:t>CHIPPER: HPCA 2011</a:t>
            </a: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214546172"/>
      </p:ext>
    </p:extLst>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xfrm>
            <a:off x="3124200" y="6248400"/>
            <a:ext cx="2895600" cy="395310"/>
          </a:xfrm>
          <a:ln/>
        </p:spPr>
        <p:txBody>
          <a:bodyPr/>
          <a:lstStyle>
            <a:lvl1pPr>
              <a:defRPr/>
            </a:lvl1pPr>
          </a:lstStyle>
          <a:p>
            <a:r>
              <a:rPr lang="en-US" altLang="en-US" dirty="0">
                <a:solidFill>
                  <a:srgbClr val="000000"/>
                </a:solidFill>
              </a:rPr>
              <a:t>CHIPPER: HPCA 2011</a:t>
            </a: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642110258"/>
      </p:ext>
    </p:extLst>
  </p:cSld>
  <p:clrMapOvr>
    <a:masterClrMapping/>
  </p:clrMapOvr>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r>
              <a:rPr lang="en-US" altLang="en-US" dirty="0">
                <a:solidFill>
                  <a:srgbClr val="000000"/>
                </a:solidFill>
              </a:rPr>
              <a:t>CHIPPER: HPCA 2011</a:t>
            </a: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064919528"/>
      </p:ext>
    </p:extLst>
  </p:cSld>
  <p:clrMapOvr>
    <a:masterClrMapping/>
  </p:clrMapOvr>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r>
              <a:rPr lang="en-US" altLang="en-US" dirty="0">
                <a:solidFill>
                  <a:srgbClr val="000000"/>
                </a:solidFill>
              </a:rPr>
              <a:t>CHIPPER: HPCA 2011</a:t>
            </a: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291959976"/>
      </p:ext>
    </p:extLst>
  </p:cSld>
  <p:clrMapOvr>
    <a:masterClrMapping/>
  </p:clrMapOvr>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r>
              <a:rPr lang="en-US" altLang="en-US" dirty="0">
                <a:solidFill>
                  <a:srgbClr val="000000"/>
                </a:solidFill>
              </a:rPr>
              <a:t>CHIPPER: HPCA 2011</a:t>
            </a: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740789655"/>
      </p:ext>
    </p:extLst>
  </p:cSld>
  <p:clrMapOvr>
    <a:masterClrMapping/>
  </p:clrMapOvr>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182437517"/>
      </p:ext>
    </p:extLst>
  </p:cSld>
  <p:clrMapOvr>
    <a:masterClrMapping/>
  </p:clrMapOvr>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679839402"/>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endParaRPr lang="en-US">
              <a:solidFill>
                <a:srgbClr val="000000"/>
              </a:solidFill>
              <a:latin typeface="Tahoma"/>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a:defRPr/>
            </a:pPr>
            <a:endParaRPr lang="en-US">
              <a:solidFill>
                <a:srgbClr val="000000"/>
              </a:solidFill>
              <a:latin typeface="Tahoma"/>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endParaRPr lang="en-US" altLang="en-US">
              <a:solidFill>
                <a:srgbClr val="000000"/>
              </a:solidFill>
            </a:endParaRP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4211737585"/>
      </p:ext>
    </p:extLst>
  </p:cSld>
  <p:clrMapOvr>
    <a:masterClrMapping/>
  </p:clrMapOvr>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06838992"/>
      </p:ext>
    </p:extLst>
  </p:cSld>
  <p:clrMapOvr>
    <a:masterClrMapping/>
  </p:clrMapOvr>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089253517"/>
      </p:ext>
    </p:extLst>
  </p:cSld>
  <p:clrMapOvr>
    <a:masterClrMapping/>
  </p:clrMapOvr>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192485112"/>
      </p:ext>
    </p:extLst>
  </p:cSld>
  <p:clrMapOvr>
    <a:masterClrMapping/>
  </p:clrMapOvr>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465939329"/>
      </p:ext>
    </p:extLst>
  </p:cSld>
  <p:clrMapOvr>
    <a:masterClrMapping/>
  </p:clrMapOvr>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endParaRPr lang="en-US">
              <a:solidFill>
                <a:srgbClr val="000000"/>
              </a:solidFill>
              <a:latin typeface="Tahoma"/>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a:defRPr/>
            </a:pPr>
            <a:endParaRPr lang="en-US">
              <a:solidFill>
                <a:srgbClr val="000000"/>
              </a:solidFill>
              <a:latin typeface="Tahoma"/>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endParaRPr lang="en-US" altLang="en-US">
              <a:solidFill>
                <a:srgbClr val="000000"/>
              </a:solidFill>
            </a:endParaRP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797987462"/>
      </p:ext>
    </p:extLst>
  </p:cSld>
  <p:clrMapOvr>
    <a:masterClrMapping/>
  </p:clrMapOv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367334739"/>
      </p:ext>
    </p:extLst>
  </p:cSld>
  <p:clrMapOvr>
    <a:masterClrMapping/>
  </p:clrMapOvr>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398974618"/>
      </p:ext>
    </p:extLst>
  </p:cSld>
  <p:clrMapOvr>
    <a:masterClrMapping/>
  </p:clrMapOvr>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402148924"/>
      </p:ext>
    </p:extLst>
  </p:cSld>
  <p:clrMapOvr>
    <a:masterClrMapping/>
  </p:clrMapOvr>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146244487"/>
      </p:ext>
    </p:extLst>
  </p:cSld>
  <p:clrMapOvr>
    <a:masterClrMapping/>
  </p:clrMapOvr>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427776866"/>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243594966"/>
      </p:ext>
    </p:extLst>
  </p:cSld>
  <p:clrMapOvr>
    <a:masterClrMapping/>
  </p:clrMapOvr>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659915277"/>
      </p:ext>
    </p:extLst>
  </p:cSld>
  <p:clrMapOvr>
    <a:masterClrMapping/>
  </p:clrMapOvr>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783009747"/>
      </p:ext>
    </p:extLst>
  </p:cSld>
  <p:clrMapOvr>
    <a:masterClrMapping/>
  </p:clrMapOvr>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22938578"/>
      </p:ext>
    </p:extLst>
  </p:cSld>
  <p:clrMapOvr>
    <a:masterClrMapping/>
  </p:clrMapOvr>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79996562"/>
      </p:ext>
    </p:extLst>
  </p:cSld>
  <p:clrMapOvr>
    <a:masterClrMapping/>
  </p:clrMapOvr>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799823875"/>
      </p:ext>
    </p:extLst>
  </p:cSld>
  <p:clrMapOvr>
    <a:masterClrMapping/>
  </p:clrMapOvr>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endParaRPr lang="en-US">
              <a:solidFill>
                <a:srgbClr val="000000"/>
              </a:solidFill>
              <a:latin typeface="Tahoma"/>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a:defRPr/>
            </a:pPr>
            <a:endParaRPr lang="en-US">
              <a:solidFill>
                <a:srgbClr val="000000"/>
              </a:solidFill>
              <a:latin typeface="Tahoma"/>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endParaRPr lang="en-US" altLang="en-US">
              <a:solidFill>
                <a:srgbClr val="000000"/>
              </a:solidFill>
            </a:endParaRP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426627791"/>
      </p:ext>
    </p:extLst>
  </p:cSld>
  <p:clrMapOvr>
    <a:masterClrMapping/>
  </p:clrMapOvr>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884908108"/>
      </p:ext>
    </p:extLst>
  </p:cSld>
  <p:clrMapOvr>
    <a:masterClrMapping/>
  </p:clrMapOvr>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084252285"/>
      </p:ext>
    </p:extLst>
  </p:cSld>
  <p:clrMapOvr>
    <a:masterClrMapping/>
  </p:clrMapOvr>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73481355"/>
      </p:ext>
    </p:extLst>
  </p:cSld>
  <p:clrMapOvr>
    <a:masterClrMapping/>
  </p:clrMapOvr>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272680472"/>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413963788"/>
      </p:ext>
    </p:extLst>
  </p:cSld>
  <p:clrMapOvr>
    <a:masterClrMapping/>
  </p:clrMapOvr>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915242114"/>
      </p:ext>
    </p:extLst>
  </p:cSld>
  <p:clrMapOvr>
    <a:masterClrMapping/>
  </p:clrMapOvr>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439464020"/>
      </p:ext>
    </p:extLst>
  </p:cSld>
  <p:clrMapOvr>
    <a:masterClrMapping/>
  </p:clrMapOvr>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876771237"/>
      </p:ext>
    </p:extLst>
  </p:cSld>
  <p:clrMapOvr>
    <a:masterClrMapping/>
  </p:clrMapOvr>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894381690"/>
      </p:ext>
    </p:extLst>
  </p:cSld>
  <p:clrMapOvr>
    <a:masterClrMapping/>
  </p:clrMapOvr>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755737539"/>
      </p:ext>
    </p:extLst>
  </p:cSld>
  <p:clrMapOvr>
    <a:masterClrMapping/>
  </p:clrMapOvr>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875964383"/>
      </p:ext>
    </p:extLst>
  </p:cSld>
  <p:clrMapOvr>
    <a:masterClrMapping/>
  </p:clrMapOvr>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lIns="91416" tIns="45709" rIns="91416" bIns="45709"/>
          <a:lstStyle/>
          <a:p>
            <a:pPr defTabSz="914165"/>
            <a:endParaRPr lang="en-US">
              <a:solidFill>
                <a:srgbClr val="000000"/>
              </a:solidFill>
              <a:latin typeface="Tahoma"/>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lIns="91416" tIns="45709" rIns="91416" bIns="45709"/>
          <a:lstStyle/>
          <a:p>
            <a:pPr defTabSz="914165">
              <a:defRPr/>
            </a:pPr>
            <a:endParaRPr lang="en-US">
              <a:solidFill>
                <a:srgbClr val="000000"/>
              </a:solidFill>
              <a:latin typeface="Tahoma"/>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lIns="91416" tIns="45709" rIns="91416" bIns="45709"/>
          <a:lstStyle/>
          <a:p>
            <a:pPr defTabSz="914165">
              <a:defRPr/>
            </a:pPr>
            <a:endParaRPr lang="en-US">
              <a:solidFill>
                <a:srgbClr val="000000"/>
              </a:solidFill>
              <a:latin typeface="Tahoma"/>
            </a:endParaRPr>
          </a:p>
        </p:txBody>
      </p:sp>
      <p:sp>
        <p:nvSpPr>
          <p:cNvPr id="101378" name="Rectangle 2"/>
          <p:cNvSpPr>
            <a:spLocks noGrp="1" noChangeArrowheads="1"/>
          </p:cNvSpPr>
          <p:nvPr>
            <p:ph type="ctrTitle"/>
          </p:nvPr>
        </p:nvSpPr>
        <p:spPr>
          <a:xfrm>
            <a:off x="685800" y="1524001"/>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1"/>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16" tIns="45709" rIns="91416" bIns="45709" numCol="1" anchor="b" anchorCtr="0" compatLnSpc="1">
            <a:prstTxWarp prst="textNoShape">
              <a:avLst/>
            </a:prstTxWarp>
          </a:bodyPr>
          <a:lstStyle>
            <a:lvl1pPr>
              <a:defRPr sz="1200">
                <a:latin typeface="Garamond" pitchFamily="18" charset="0"/>
              </a:defRPr>
            </a:lvl1pPr>
          </a:lstStyle>
          <a:p>
            <a:pPr defTabSz="914165"/>
            <a:endParaRPr lang="en-US" altLang="en-US">
              <a:solidFill>
                <a:srgbClr val="000000"/>
              </a:solidFill>
            </a:endParaRPr>
          </a:p>
        </p:txBody>
      </p:sp>
      <p:sp>
        <p:nvSpPr>
          <p:cNvPr id="8" name="Rectangle 5"/>
          <p:cNvSpPr>
            <a:spLocks noGrp="1" noChangeArrowheads="1"/>
          </p:cNvSpPr>
          <p:nvPr>
            <p:ph type="ftr" sz="quarter" idx="11"/>
          </p:nvPr>
        </p:nvSpPr>
        <p:spPr>
          <a:xfrm>
            <a:off x="3124201"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747102026"/>
      </p:ext>
    </p:extLst>
  </p:cSld>
  <p:clrMapOvr>
    <a:masterClrMapping/>
  </p:clrMapOvr>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851157730"/>
      </p:ext>
    </p:extLst>
  </p:cSld>
  <p:clrMapOvr>
    <a:masterClrMapping/>
  </p:clrMapOvr>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5"/>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8"/>
            <a:ext cx="7772400" cy="1500187"/>
          </a:xfrm>
        </p:spPr>
        <p:txBody>
          <a:bodyPr anchor="b"/>
          <a:lstStyle>
            <a:lvl1pPr marL="0" indent="0">
              <a:buNone/>
              <a:defRPr sz="2000"/>
            </a:lvl1pPr>
            <a:lvl2pPr marL="457082" indent="0">
              <a:buNone/>
              <a:defRPr sz="1800"/>
            </a:lvl2pPr>
            <a:lvl3pPr marL="914165" indent="0">
              <a:buNone/>
              <a:defRPr sz="1600"/>
            </a:lvl3pPr>
            <a:lvl4pPr marL="1371250" indent="0">
              <a:buNone/>
              <a:defRPr sz="1400"/>
            </a:lvl4pPr>
            <a:lvl5pPr marL="1828332" indent="0">
              <a:buNone/>
              <a:defRPr sz="1400"/>
            </a:lvl5pPr>
            <a:lvl6pPr marL="2285415" indent="0">
              <a:buNone/>
              <a:defRPr sz="1400"/>
            </a:lvl6pPr>
            <a:lvl7pPr marL="2742500" indent="0">
              <a:buNone/>
              <a:defRPr sz="1400"/>
            </a:lvl7pPr>
            <a:lvl8pPr marL="3199580" indent="0">
              <a:buNone/>
              <a:defRPr sz="1400"/>
            </a:lvl8pPr>
            <a:lvl9pPr marL="3656665"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018104299"/>
      </p:ext>
    </p:extLst>
  </p:cSld>
  <p:clrMapOvr>
    <a:masterClrMapping/>
  </p:clrMapOvr>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329900483"/>
      </p:ext>
    </p:extLst>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740197620"/>
      </p:ext>
    </p:extLst>
  </p:cSld>
  <p:clrMapOvr>
    <a:masterClrMapping/>
  </p:clrMapOvr>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082" indent="0">
              <a:buNone/>
              <a:defRPr sz="2000" b="1"/>
            </a:lvl2pPr>
            <a:lvl3pPr marL="914165" indent="0">
              <a:buNone/>
              <a:defRPr sz="1800" b="1"/>
            </a:lvl3pPr>
            <a:lvl4pPr marL="1371250" indent="0">
              <a:buNone/>
              <a:defRPr sz="1600" b="1"/>
            </a:lvl4pPr>
            <a:lvl5pPr marL="1828332" indent="0">
              <a:buNone/>
              <a:defRPr sz="1600" b="1"/>
            </a:lvl5pPr>
            <a:lvl6pPr marL="2285415" indent="0">
              <a:buNone/>
              <a:defRPr sz="1600" b="1"/>
            </a:lvl6pPr>
            <a:lvl7pPr marL="2742500" indent="0">
              <a:buNone/>
              <a:defRPr sz="1600" b="1"/>
            </a:lvl7pPr>
            <a:lvl8pPr marL="3199580" indent="0">
              <a:buNone/>
              <a:defRPr sz="1600" b="1"/>
            </a:lvl8pPr>
            <a:lvl9pPr marL="3656665"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400" b="1"/>
            </a:lvl1pPr>
            <a:lvl2pPr marL="457082" indent="0">
              <a:buNone/>
              <a:defRPr sz="2000" b="1"/>
            </a:lvl2pPr>
            <a:lvl3pPr marL="914165" indent="0">
              <a:buNone/>
              <a:defRPr sz="1800" b="1"/>
            </a:lvl3pPr>
            <a:lvl4pPr marL="1371250" indent="0">
              <a:buNone/>
              <a:defRPr sz="1600" b="1"/>
            </a:lvl4pPr>
            <a:lvl5pPr marL="1828332" indent="0">
              <a:buNone/>
              <a:defRPr sz="1600" b="1"/>
            </a:lvl5pPr>
            <a:lvl6pPr marL="2285415" indent="0">
              <a:buNone/>
              <a:defRPr sz="1600" b="1"/>
            </a:lvl6pPr>
            <a:lvl7pPr marL="2742500" indent="0">
              <a:buNone/>
              <a:defRPr sz="1600" b="1"/>
            </a:lvl7pPr>
            <a:lvl8pPr marL="3199580" indent="0">
              <a:buNone/>
              <a:defRPr sz="1600" b="1"/>
            </a:lvl8pPr>
            <a:lvl9pPr marL="3656665"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453385155"/>
      </p:ext>
    </p:extLst>
  </p:cSld>
  <p:clrMapOvr>
    <a:masterClrMapping/>
  </p:clrMapOvr>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642013795"/>
      </p:ext>
    </p:extLst>
  </p:cSld>
  <p:clrMapOvr>
    <a:masterClrMapping/>
  </p:clrMapOvr>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812506705"/>
      </p:ext>
    </p:extLst>
  </p:cSld>
  <p:clrMapOvr>
    <a:masterClrMapping/>
  </p:clrMapOvr>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5"/>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2" y="1435101"/>
            <a:ext cx="3008313" cy="4691063"/>
          </a:xfrm>
        </p:spPr>
        <p:txBody>
          <a:bodyPr/>
          <a:lstStyle>
            <a:lvl1pPr marL="0" indent="0">
              <a:buNone/>
              <a:defRPr sz="1400"/>
            </a:lvl1pPr>
            <a:lvl2pPr marL="457082" indent="0">
              <a:buNone/>
              <a:defRPr sz="1200"/>
            </a:lvl2pPr>
            <a:lvl3pPr marL="914165" indent="0">
              <a:buNone/>
              <a:defRPr sz="1000"/>
            </a:lvl3pPr>
            <a:lvl4pPr marL="1371250" indent="0">
              <a:buNone/>
              <a:defRPr sz="900"/>
            </a:lvl4pPr>
            <a:lvl5pPr marL="1828332" indent="0">
              <a:buNone/>
              <a:defRPr sz="900"/>
            </a:lvl5pPr>
            <a:lvl6pPr marL="2285415" indent="0">
              <a:buNone/>
              <a:defRPr sz="900"/>
            </a:lvl6pPr>
            <a:lvl7pPr marL="2742500" indent="0">
              <a:buNone/>
              <a:defRPr sz="900"/>
            </a:lvl7pPr>
            <a:lvl8pPr marL="3199580" indent="0">
              <a:buNone/>
              <a:defRPr sz="900"/>
            </a:lvl8pPr>
            <a:lvl9pPr marL="3656665"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4256184746"/>
      </p:ext>
    </p:extLst>
  </p:cSld>
  <p:clrMapOvr>
    <a:masterClrMapping/>
  </p:clrMapOvr>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082" indent="0">
              <a:buNone/>
              <a:defRPr sz="2800"/>
            </a:lvl2pPr>
            <a:lvl3pPr marL="914165" indent="0">
              <a:buNone/>
              <a:defRPr sz="2400"/>
            </a:lvl3pPr>
            <a:lvl4pPr marL="1371250" indent="0">
              <a:buNone/>
              <a:defRPr sz="2000"/>
            </a:lvl4pPr>
            <a:lvl5pPr marL="1828332" indent="0">
              <a:buNone/>
              <a:defRPr sz="2000"/>
            </a:lvl5pPr>
            <a:lvl6pPr marL="2285415" indent="0">
              <a:buNone/>
              <a:defRPr sz="2000"/>
            </a:lvl6pPr>
            <a:lvl7pPr marL="2742500" indent="0">
              <a:buNone/>
              <a:defRPr sz="2000"/>
            </a:lvl7pPr>
            <a:lvl8pPr marL="3199580" indent="0">
              <a:buNone/>
              <a:defRPr sz="2000"/>
            </a:lvl8pPr>
            <a:lvl9pPr marL="3656665"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082" indent="0">
              <a:buNone/>
              <a:defRPr sz="1200"/>
            </a:lvl2pPr>
            <a:lvl3pPr marL="914165" indent="0">
              <a:buNone/>
              <a:defRPr sz="1000"/>
            </a:lvl3pPr>
            <a:lvl4pPr marL="1371250" indent="0">
              <a:buNone/>
              <a:defRPr sz="900"/>
            </a:lvl4pPr>
            <a:lvl5pPr marL="1828332" indent="0">
              <a:buNone/>
              <a:defRPr sz="900"/>
            </a:lvl5pPr>
            <a:lvl6pPr marL="2285415" indent="0">
              <a:buNone/>
              <a:defRPr sz="900"/>
            </a:lvl6pPr>
            <a:lvl7pPr marL="2742500" indent="0">
              <a:buNone/>
              <a:defRPr sz="900"/>
            </a:lvl7pPr>
            <a:lvl8pPr marL="3199580" indent="0">
              <a:buNone/>
              <a:defRPr sz="900"/>
            </a:lvl8pPr>
            <a:lvl9pPr marL="3656665"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599774164"/>
      </p:ext>
    </p:extLst>
  </p:cSld>
  <p:clrMapOvr>
    <a:masterClrMapping/>
  </p:clrMapOvr>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4289804165"/>
      </p:ext>
    </p:extLst>
  </p:cSld>
  <p:clrMapOvr>
    <a:masterClrMapping/>
  </p:clrMapOvr>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1"/>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1"/>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4045264924"/>
      </p:ext>
    </p:extLst>
  </p:cSld>
  <p:clrMapOvr>
    <a:masterClrMapping/>
  </p:clrMapOvr>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lIns="91416" tIns="45709" rIns="91416" bIns="45709"/>
          <a:lstStyle/>
          <a:p>
            <a:pPr defTabSz="914165"/>
            <a:endParaRPr lang="en-US">
              <a:solidFill>
                <a:srgbClr val="000000"/>
              </a:solidFill>
              <a:latin typeface="Tahoma"/>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lIns="91416" tIns="45709" rIns="91416" bIns="45709"/>
          <a:lstStyle/>
          <a:p>
            <a:pPr defTabSz="914165">
              <a:defRPr/>
            </a:pPr>
            <a:endParaRPr lang="en-US">
              <a:solidFill>
                <a:srgbClr val="000000"/>
              </a:solidFill>
              <a:latin typeface="Tahoma"/>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lIns="91416" tIns="45709" rIns="91416" bIns="45709"/>
          <a:lstStyle/>
          <a:p>
            <a:pPr defTabSz="914165">
              <a:defRPr/>
            </a:pPr>
            <a:endParaRPr lang="en-US">
              <a:solidFill>
                <a:srgbClr val="000000"/>
              </a:solidFill>
              <a:latin typeface="Tahoma"/>
            </a:endParaRPr>
          </a:p>
        </p:txBody>
      </p:sp>
      <p:sp>
        <p:nvSpPr>
          <p:cNvPr id="101378" name="Rectangle 2"/>
          <p:cNvSpPr>
            <a:spLocks noGrp="1" noChangeArrowheads="1"/>
          </p:cNvSpPr>
          <p:nvPr>
            <p:ph type="ctrTitle"/>
          </p:nvPr>
        </p:nvSpPr>
        <p:spPr>
          <a:xfrm>
            <a:off x="685800" y="1524001"/>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1"/>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16" tIns="45709" rIns="91416" bIns="45709" numCol="1" anchor="b" anchorCtr="0" compatLnSpc="1">
            <a:prstTxWarp prst="textNoShape">
              <a:avLst/>
            </a:prstTxWarp>
          </a:bodyPr>
          <a:lstStyle>
            <a:lvl1pPr>
              <a:defRPr sz="1200">
                <a:latin typeface="Garamond" pitchFamily="18" charset="0"/>
              </a:defRPr>
            </a:lvl1pPr>
          </a:lstStyle>
          <a:p>
            <a:pPr defTabSz="914165"/>
            <a:endParaRPr lang="en-US" altLang="en-US">
              <a:solidFill>
                <a:srgbClr val="000000"/>
              </a:solidFill>
            </a:endParaRPr>
          </a:p>
        </p:txBody>
      </p:sp>
      <p:sp>
        <p:nvSpPr>
          <p:cNvPr id="8" name="Rectangle 5"/>
          <p:cNvSpPr>
            <a:spLocks noGrp="1" noChangeArrowheads="1"/>
          </p:cNvSpPr>
          <p:nvPr>
            <p:ph type="ftr" sz="quarter" idx="11"/>
          </p:nvPr>
        </p:nvSpPr>
        <p:spPr>
          <a:xfrm>
            <a:off x="3124201"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604588555"/>
      </p:ext>
    </p:extLst>
  </p:cSld>
  <p:clrMapOvr>
    <a:masterClrMapping/>
  </p:clrMapOvr>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637595845"/>
      </p:ext>
    </p:extLst>
  </p:cSld>
  <p:clrMapOvr>
    <a:masterClrMapping/>
  </p:clrMapOvr>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5"/>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8"/>
            <a:ext cx="7772400" cy="1500187"/>
          </a:xfrm>
        </p:spPr>
        <p:txBody>
          <a:bodyPr anchor="b"/>
          <a:lstStyle>
            <a:lvl1pPr marL="0" indent="0">
              <a:buNone/>
              <a:defRPr sz="2000"/>
            </a:lvl1pPr>
            <a:lvl2pPr marL="457082" indent="0">
              <a:buNone/>
              <a:defRPr sz="1800"/>
            </a:lvl2pPr>
            <a:lvl3pPr marL="914165" indent="0">
              <a:buNone/>
              <a:defRPr sz="1600"/>
            </a:lvl3pPr>
            <a:lvl4pPr marL="1371250" indent="0">
              <a:buNone/>
              <a:defRPr sz="1400"/>
            </a:lvl4pPr>
            <a:lvl5pPr marL="1828332" indent="0">
              <a:buNone/>
              <a:defRPr sz="1400"/>
            </a:lvl5pPr>
            <a:lvl6pPr marL="2285415" indent="0">
              <a:buNone/>
              <a:defRPr sz="1400"/>
            </a:lvl6pPr>
            <a:lvl7pPr marL="2742500" indent="0">
              <a:buNone/>
              <a:defRPr sz="1400"/>
            </a:lvl7pPr>
            <a:lvl8pPr marL="3199580" indent="0">
              <a:buNone/>
              <a:defRPr sz="1400"/>
            </a:lvl8pPr>
            <a:lvl9pPr marL="3656665"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014865600"/>
      </p:ext>
    </p:extLst>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864914348"/>
      </p:ext>
    </p:extLst>
  </p:cSld>
  <p:clrMapOvr>
    <a:masterClrMapping/>
  </p:clrMapOvr>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509087117"/>
      </p:ext>
    </p:extLst>
  </p:cSld>
  <p:clrMapOvr>
    <a:masterClrMapping/>
  </p:clrMapOvr>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082" indent="0">
              <a:buNone/>
              <a:defRPr sz="2000" b="1"/>
            </a:lvl2pPr>
            <a:lvl3pPr marL="914165" indent="0">
              <a:buNone/>
              <a:defRPr sz="1800" b="1"/>
            </a:lvl3pPr>
            <a:lvl4pPr marL="1371250" indent="0">
              <a:buNone/>
              <a:defRPr sz="1600" b="1"/>
            </a:lvl4pPr>
            <a:lvl5pPr marL="1828332" indent="0">
              <a:buNone/>
              <a:defRPr sz="1600" b="1"/>
            </a:lvl5pPr>
            <a:lvl6pPr marL="2285415" indent="0">
              <a:buNone/>
              <a:defRPr sz="1600" b="1"/>
            </a:lvl6pPr>
            <a:lvl7pPr marL="2742500" indent="0">
              <a:buNone/>
              <a:defRPr sz="1600" b="1"/>
            </a:lvl7pPr>
            <a:lvl8pPr marL="3199580" indent="0">
              <a:buNone/>
              <a:defRPr sz="1600" b="1"/>
            </a:lvl8pPr>
            <a:lvl9pPr marL="3656665"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400" b="1"/>
            </a:lvl1pPr>
            <a:lvl2pPr marL="457082" indent="0">
              <a:buNone/>
              <a:defRPr sz="2000" b="1"/>
            </a:lvl2pPr>
            <a:lvl3pPr marL="914165" indent="0">
              <a:buNone/>
              <a:defRPr sz="1800" b="1"/>
            </a:lvl3pPr>
            <a:lvl4pPr marL="1371250" indent="0">
              <a:buNone/>
              <a:defRPr sz="1600" b="1"/>
            </a:lvl4pPr>
            <a:lvl5pPr marL="1828332" indent="0">
              <a:buNone/>
              <a:defRPr sz="1600" b="1"/>
            </a:lvl5pPr>
            <a:lvl6pPr marL="2285415" indent="0">
              <a:buNone/>
              <a:defRPr sz="1600" b="1"/>
            </a:lvl6pPr>
            <a:lvl7pPr marL="2742500" indent="0">
              <a:buNone/>
              <a:defRPr sz="1600" b="1"/>
            </a:lvl7pPr>
            <a:lvl8pPr marL="3199580" indent="0">
              <a:buNone/>
              <a:defRPr sz="1600" b="1"/>
            </a:lvl8pPr>
            <a:lvl9pPr marL="3656665"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476221515"/>
      </p:ext>
    </p:extLst>
  </p:cSld>
  <p:clrMapOvr>
    <a:masterClrMapping/>
  </p:clrMapOvr>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003218779"/>
      </p:ext>
    </p:extLst>
  </p:cSld>
  <p:clrMapOvr>
    <a:masterClrMapping/>
  </p:clrMapOvr>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119316749"/>
      </p:ext>
    </p:extLst>
  </p:cSld>
  <p:clrMapOvr>
    <a:masterClrMapping/>
  </p:clrMapOvr>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5"/>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2" y="1435101"/>
            <a:ext cx="3008313" cy="4691063"/>
          </a:xfrm>
        </p:spPr>
        <p:txBody>
          <a:bodyPr/>
          <a:lstStyle>
            <a:lvl1pPr marL="0" indent="0">
              <a:buNone/>
              <a:defRPr sz="1400"/>
            </a:lvl1pPr>
            <a:lvl2pPr marL="457082" indent="0">
              <a:buNone/>
              <a:defRPr sz="1200"/>
            </a:lvl2pPr>
            <a:lvl3pPr marL="914165" indent="0">
              <a:buNone/>
              <a:defRPr sz="1000"/>
            </a:lvl3pPr>
            <a:lvl4pPr marL="1371250" indent="0">
              <a:buNone/>
              <a:defRPr sz="900"/>
            </a:lvl4pPr>
            <a:lvl5pPr marL="1828332" indent="0">
              <a:buNone/>
              <a:defRPr sz="900"/>
            </a:lvl5pPr>
            <a:lvl6pPr marL="2285415" indent="0">
              <a:buNone/>
              <a:defRPr sz="900"/>
            </a:lvl6pPr>
            <a:lvl7pPr marL="2742500" indent="0">
              <a:buNone/>
              <a:defRPr sz="900"/>
            </a:lvl7pPr>
            <a:lvl8pPr marL="3199580" indent="0">
              <a:buNone/>
              <a:defRPr sz="900"/>
            </a:lvl8pPr>
            <a:lvl9pPr marL="3656665"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609382393"/>
      </p:ext>
    </p:extLst>
  </p:cSld>
  <p:clrMapOvr>
    <a:masterClrMapping/>
  </p:clrMapOvr>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082" indent="0">
              <a:buNone/>
              <a:defRPr sz="2800"/>
            </a:lvl2pPr>
            <a:lvl3pPr marL="914165" indent="0">
              <a:buNone/>
              <a:defRPr sz="2400"/>
            </a:lvl3pPr>
            <a:lvl4pPr marL="1371250" indent="0">
              <a:buNone/>
              <a:defRPr sz="2000"/>
            </a:lvl4pPr>
            <a:lvl5pPr marL="1828332" indent="0">
              <a:buNone/>
              <a:defRPr sz="2000"/>
            </a:lvl5pPr>
            <a:lvl6pPr marL="2285415" indent="0">
              <a:buNone/>
              <a:defRPr sz="2000"/>
            </a:lvl6pPr>
            <a:lvl7pPr marL="2742500" indent="0">
              <a:buNone/>
              <a:defRPr sz="2000"/>
            </a:lvl7pPr>
            <a:lvl8pPr marL="3199580" indent="0">
              <a:buNone/>
              <a:defRPr sz="2000"/>
            </a:lvl8pPr>
            <a:lvl9pPr marL="3656665"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082" indent="0">
              <a:buNone/>
              <a:defRPr sz="1200"/>
            </a:lvl2pPr>
            <a:lvl3pPr marL="914165" indent="0">
              <a:buNone/>
              <a:defRPr sz="1000"/>
            </a:lvl3pPr>
            <a:lvl4pPr marL="1371250" indent="0">
              <a:buNone/>
              <a:defRPr sz="900"/>
            </a:lvl4pPr>
            <a:lvl5pPr marL="1828332" indent="0">
              <a:buNone/>
              <a:defRPr sz="900"/>
            </a:lvl5pPr>
            <a:lvl6pPr marL="2285415" indent="0">
              <a:buNone/>
              <a:defRPr sz="900"/>
            </a:lvl6pPr>
            <a:lvl7pPr marL="2742500" indent="0">
              <a:buNone/>
              <a:defRPr sz="900"/>
            </a:lvl7pPr>
            <a:lvl8pPr marL="3199580" indent="0">
              <a:buNone/>
              <a:defRPr sz="900"/>
            </a:lvl8pPr>
            <a:lvl9pPr marL="3656665"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851510711"/>
      </p:ext>
    </p:extLst>
  </p:cSld>
  <p:clrMapOvr>
    <a:masterClrMapping/>
  </p:clrMapOvr>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243736569"/>
      </p:ext>
    </p:extLst>
  </p:cSld>
  <p:clrMapOvr>
    <a:masterClrMapping/>
  </p:clrMapOvr>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1"/>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1"/>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224059779"/>
      </p:ext>
    </p:extLst>
  </p:cSld>
  <p:clrMapOvr>
    <a:masterClrMapping/>
  </p:clrMapOvr>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lIns="91402" tIns="45702" rIns="91402" bIns="45702"/>
          <a:lstStyle/>
          <a:p>
            <a:pPr defTabSz="914024"/>
            <a:endParaRPr lang="en-US">
              <a:solidFill>
                <a:srgbClr val="000000"/>
              </a:solidFill>
              <a:latin typeface="Tahoma"/>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lIns="91402" tIns="45702" rIns="91402" bIns="45702"/>
          <a:lstStyle/>
          <a:p>
            <a:pPr defTabSz="914024">
              <a:defRPr/>
            </a:pPr>
            <a:endParaRPr lang="en-US">
              <a:solidFill>
                <a:srgbClr val="000000"/>
              </a:solidFill>
              <a:latin typeface="Tahoma"/>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lIns="91402" tIns="45702" rIns="91402" bIns="45702"/>
          <a:lstStyle/>
          <a:p>
            <a:pPr defTabSz="914024">
              <a:defRPr/>
            </a:pPr>
            <a:endParaRPr lang="en-US">
              <a:solidFill>
                <a:srgbClr val="000000"/>
              </a:solidFill>
              <a:latin typeface="Tahoma"/>
            </a:endParaRPr>
          </a:p>
        </p:txBody>
      </p:sp>
      <p:sp>
        <p:nvSpPr>
          <p:cNvPr id="101378" name="Rectangle 2"/>
          <p:cNvSpPr>
            <a:spLocks noGrp="1" noChangeArrowheads="1"/>
          </p:cNvSpPr>
          <p:nvPr>
            <p:ph type="ctrTitle"/>
          </p:nvPr>
        </p:nvSpPr>
        <p:spPr>
          <a:xfrm>
            <a:off x="685800" y="1524001"/>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1"/>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02" tIns="45702" rIns="91402" bIns="45702" numCol="1" anchor="b" anchorCtr="0" compatLnSpc="1">
            <a:prstTxWarp prst="textNoShape">
              <a:avLst/>
            </a:prstTxWarp>
          </a:bodyPr>
          <a:lstStyle>
            <a:lvl1pPr>
              <a:defRPr sz="1200">
                <a:latin typeface="Garamond" pitchFamily="18" charset="0"/>
              </a:defRPr>
            </a:lvl1pPr>
          </a:lstStyle>
          <a:p>
            <a:pPr defTabSz="914024"/>
            <a:endParaRPr lang="en-US" altLang="en-US">
              <a:solidFill>
                <a:srgbClr val="000000"/>
              </a:solidFill>
            </a:endParaRPr>
          </a:p>
        </p:txBody>
      </p:sp>
      <p:sp>
        <p:nvSpPr>
          <p:cNvPr id="8" name="Rectangle 5"/>
          <p:cNvSpPr>
            <a:spLocks noGrp="1" noChangeArrowheads="1"/>
          </p:cNvSpPr>
          <p:nvPr>
            <p:ph type="ftr" sz="quarter" idx="11"/>
          </p:nvPr>
        </p:nvSpPr>
        <p:spPr>
          <a:xfrm>
            <a:off x="3124201"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57974614"/>
      </p:ext>
    </p:extLst>
  </p:cSld>
  <p:clrMapOvr>
    <a:masterClrMapping/>
  </p:clrMapOvr>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888307966"/>
      </p:ext>
    </p:extLst>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860563103"/>
      </p:ext>
    </p:extLst>
  </p:cSld>
  <p:clrMapOvr>
    <a:masterClrMapping/>
  </p:clrMapOvr>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8"/>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21"/>
            <a:ext cx="7772400" cy="1500187"/>
          </a:xfrm>
        </p:spPr>
        <p:txBody>
          <a:bodyPr anchor="b"/>
          <a:lstStyle>
            <a:lvl1pPr marL="0" indent="0">
              <a:buNone/>
              <a:defRPr sz="2000"/>
            </a:lvl1pPr>
            <a:lvl2pPr marL="457011" indent="0">
              <a:buNone/>
              <a:defRPr sz="1800"/>
            </a:lvl2pPr>
            <a:lvl3pPr marL="914024" indent="0">
              <a:buNone/>
              <a:defRPr sz="1600"/>
            </a:lvl3pPr>
            <a:lvl4pPr marL="1371040" indent="0">
              <a:buNone/>
              <a:defRPr sz="1400"/>
            </a:lvl4pPr>
            <a:lvl5pPr marL="1828052" indent="0">
              <a:buNone/>
              <a:defRPr sz="1400"/>
            </a:lvl5pPr>
            <a:lvl6pPr marL="2285064" indent="0">
              <a:buNone/>
              <a:defRPr sz="1400"/>
            </a:lvl6pPr>
            <a:lvl7pPr marL="2742079" indent="0">
              <a:buNone/>
              <a:defRPr sz="1400"/>
            </a:lvl7pPr>
            <a:lvl8pPr marL="3199088" indent="0">
              <a:buNone/>
              <a:defRPr sz="1400"/>
            </a:lvl8pPr>
            <a:lvl9pPr marL="3656104"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470766992"/>
      </p:ext>
    </p:extLst>
  </p:cSld>
  <p:clrMapOvr>
    <a:masterClrMapping/>
  </p:clrMapOvr>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62769532"/>
      </p:ext>
    </p:extLst>
  </p:cSld>
  <p:clrMapOvr>
    <a:masterClrMapping/>
  </p:clrMapOvr>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011" indent="0">
              <a:buNone/>
              <a:defRPr sz="2000" b="1"/>
            </a:lvl2pPr>
            <a:lvl3pPr marL="914024" indent="0">
              <a:buNone/>
              <a:defRPr sz="1800" b="1"/>
            </a:lvl3pPr>
            <a:lvl4pPr marL="1371040" indent="0">
              <a:buNone/>
              <a:defRPr sz="1600" b="1"/>
            </a:lvl4pPr>
            <a:lvl5pPr marL="1828052" indent="0">
              <a:buNone/>
              <a:defRPr sz="1600" b="1"/>
            </a:lvl5pPr>
            <a:lvl6pPr marL="2285064" indent="0">
              <a:buNone/>
              <a:defRPr sz="1600" b="1"/>
            </a:lvl6pPr>
            <a:lvl7pPr marL="2742079" indent="0">
              <a:buNone/>
              <a:defRPr sz="1600" b="1"/>
            </a:lvl7pPr>
            <a:lvl8pPr marL="3199088" indent="0">
              <a:buNone/>
              <a:defRPr sz="1600" b="1"/>
            </a:lvl8pPr>
            <a:lvl9pPr marL="3656104"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400" b="1"/>
            </a:lvl1pPr>
            <a:lvl2pPr marL="457011" indent="0">
              <a:buNone/>
              <a:defRPr sz="2000" b="1"/>
            </a:lvl2pPr>
            <a:lvl3pPr marL="914024" indent="0">
              <a:buNone/>
              <a:defRPr sz="1800" b="1"/>
            </a:lvl3pPr>
            <a:lvl4pPr marL="1371040" indent="0">
              <a:buNone/>
              <a:defRPr sz="1600" b="1"/>
            </a:lvl4pPr>
            <a:lvl5pPr marL="1828052" indent="0">
              <a:buNone/>
              <a:defRPr sz="1600" b="1"/>
            </a:lvl5pPr>
            <a:lvl6pPr marL="2285064" indent="0">
              <a:buNone/>
              <a:defRPr sz="1600" b="1"/>
            </a:lvl6pPr>
            <a:lvl7pPr marL="2742079" indent="0">
              <a:buNone/>
              <a:defRPr sz="1600" b="1"/>
            </a:lvl7pPr>
            <a:lvl8pPr marL="3199088" indent="0">
              <a:buNone/>
              <a:defRPr sz="1600" b="1"/>
            </a:lvl8pPr>
            <a:lvl9pPr marL="3656104"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4228072713"/>
      </p:ext>
    </p:extLst>
  </p:cSld>
  <p:clrMapOvr>
    <a:masterClrMapping/>
  </p:clrMapOvr>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64840216"/>
      </p:ext>
    </p:extLst>
  </p:cSld>
  <p:clrMapOvr>
    <a:masterClrMapping/>
  </p:clrMapOvr>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763551887"/>
      </p:ext>
    </p:extLst>
  </p:cSld>
  <p:clrMapOvr>
    <a:masterClrMapping/>
  </p:clrMapOvr>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8"/>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2" y="1435101"/>
            <a:ext cx="3008313" cy="4691063"/>
          </a:xfrm>
        </p:spPr>
        <p:txBody>
          <a:bodyPr/>
          <a:lstStyle>
            <a:lvl1pPr marL="0" indent="0">
              <a:buNone/>
              <a:defRPr sz="1400"/>
            </a:lvl1pPr>
            <a:lvl2pPr marL="457011" indent="0">
              <a:buNone/>
              <a:defRPr sz="1200"/>
            </a:lvl2pPr>
            <a:lvl3pPr marL="914024" indent="0">
              <a:buNone/>
              <a:defRPr sz="1000"/>
            </a:lvl3pPr>
            <a:lvl4pPr marL="1371040" indent="0">
              <a:buNone/>
              <a:defRPr sz="900"/>
            </a:lvl4pPr>
            <a:lvl5pPr marL="1828052" indent="0">
              <a:buNone/>
              <a:defRPr sz="900"/>
            </a:lvl5pPr>
            <a:lvl6pPr marL="2285064" indent="0">
              <a:buNone/>
              <a:defRPr sz="900"/>
            </a:lvl6pPr>
            <a:lvl7pPr marL="2742079" indent="0">
              <a:buNone/>
              <a:defRPr sz="900"/>
            </a:lvl7pPr>
            <a:lvl8pPr marL="3199088" indent="0">
              <a:buNone/>
              <a:defRPr sz="900"/>
            </a:lvl8pPr>
            <a:lvl9pPr marL="3656104"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312893416"/>
      </p:ext>
    </p:extLst>
  </p:cSld>
  <p:clrMapOvr>
    <a:masterClrMapping/>
  </p:clrMapOvr>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011" indent="0">
              <a:buNone/>
              <a:defRPr sz="2800"/>
            </a:lvl2pPr>
            <a:lvl3pPr marL="914024" indent="0">
              <a:buNone/>
              <a:defRPr sz="2400"/>
            </a:lvl3pPr>
            <a:lvl4pPr marL="1371040" indent="0">
              <a:buNone/>
              <a:defRPr sz="2000"/>
            </a:lvl4pPr>
            <a:lvl5pPr marL="1828052" indent="0">
              <a:buNone/>
              <a:defRPr sz="2000"/>
            </a:lvl5pPr>
            <a:lvl6pPr marL="2285064" indent="0">
              <a:buNone/>
              <a:defRPr sz="2000"/>
            </a:lvl6pPr>
            <a:lvl7pPr marL="2742079" indent="0">
              <a:buNone/>
              <a:defRPr sz="2000"/>
            </a:lvl7pPr>
            <a:lvl8pPr marL="3199088" indent="0">
              <a:buNone/>
              <a:defRPr sz="2000"/>
            </a:lvl8pPr>
            <a:lvl9pPr marL="3656104"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011" indent="0">
              <a:buNone/>
              <a:defRPr sz="1200"/>
            </a:lvl2pPr>
            <a:lvl3pPr marL="914024" indent="0">
              <a:buNone/>
              <a:defRPr sz="1000"/>
            </a:lvl3pPr>
            <a:lvl4pPr marL="1371040" indent="0">
              <a:buNone/>
              <a:defRPr sz="900"/>
            </a:lvl4pPr>
            <a:lvl5pPr marL="1828052" indent="0">
              <a:buNone/>
              <a:defRPr sz="900"/>
            </a:lvl5pPr>
            <a:lvl6pPr marL="2285064" indent="0">
              <a:buNone/>
              <a:defRPr sz="900"/>
            </a:lvl6pPr>
            <a:lvl7pPr marL="2742079" indent="0">
              <a:buNone/>
              <a:defRPr sz="900"/>
            </a:lvl7pPr>
            <a:lvl8pPr marL="3199088" indent="0">
              <a:buNone/>
              <a:defRPr sz="900"/>
            </a:lvl8pPr>
            <a:lvl9pPr marL="3656104"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655623611"/>
      </p:ext>
    </p:extLst>
  </p:cSld>
  <p:clrMapOvr>
    <a:masterClrMapping/>
  </p:clrMapOvr>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571074657"/>
      </p:ext>
    </p:extLst>
  </p:cSld>
  <p:clrMapOvr>
    <a:masterClrMapping/>
  </p:clrMapOvr>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1"/>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1"/>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644777081"/>
      </p:ext>
    </p:extLst>
  </p:cSld>
  <p:clrMapOvr>
    <a:masterClrMapping/>
  </p:clrMapOvr>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endParaRPr lang="en-US">
              <a:solidFill>
                <a:srgbClr val="000000"/>
              </a:solidFill>
              <a:latin typeface="Tahoma"/>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a:defRPr/>
            </a:pPr>
            <a:endParaRPr lang="en-US">
              <a:solidFill>
                <a:srgbClr val="000000"/>
              </a:solidFill>
              <a:latin typeface="Tahoma"/>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endParaRPr lang="en-US" altLang="en-US">
              <a:solidFill>
                <a:srgbClr val="000000"/>
              </a:solidFill>
            </a:endParaRP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682878914"/>
      </p:ext>
    </p:extLst>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060163028"/>
      </p:ext>
    </p:extLst>
  </p:cSld>
  <p:clrMapOvr>
    <a:masterClrMapping/>
  </p:clrMapOvr>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280489629"/>
      </p:ext>
    </p:extLst>
  </p:cSld>
  <p:clrMapOvr>
    <a:masterClrMapping/>
  </p:clrMapOvr>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615560"/>
      </p:ext>
    </p:extLst>
  </p:cSld>
  <p:clrMapOvr>
    <a:masterClrMapping/>
  </p:clrMapOvr>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795459952"/>
      </p:ext>
    </p:extLst>
  </p:cSld>
  <p:clrMapOvr>
    <a:masterClrMapping/>
  </p:clrMapOvr>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4211123489"/>
      </p:ext>
    </p:extLst>
  </p:cSld>
  <p:clrMapOvr>
    <a:masterClrMapping/>
  </p:clrMapOvr>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748066245"/>
      </p:ext>
    </p:extLst>
  </p:cSld>
  <p:clrMapOvr>
    <a:masterClrMapping/>
  </p:clrMapOvr>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249883743"/>
      </p:ext>
    </p:extLst>
  </p:cSld>
  <p:clrMapOvr>
    <a:masterClrMapping/>
  </p:clrMapOvr>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30224853"/>
      </p:ext>
    </p:extLst>
  </p:cSld>
  <p:clrMapOvr>
    <a:masterClrMapping/>
  </p:clrMapOvr>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712647908"/>
      </p:ext>
    </p:extLst>
  </p:cSld>
  <p:clrMapOvr>
    <a:masterClrMapping/>
  </p:clrMapOvr>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070390558"/>
      </p:ext>
    </p:extLst>
  </p:cSld>
  <p:clrMapOvr>
    <a:masterClrMapping/>
  </p:clrMapOvr>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684037458"/>
      </p:ext>
    </p:extLst>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86337853"/>
      </p:ext>
    </p:extLst>
  </p:cSld>
  <p:clrMapOvr>
    <a:masterClrMapping/>
  </p:clrMapOvr>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4" name="Picture 7" descr="safari.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80975" y="6411913"/>
            <a:ext cx="1025525" cy="2968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5" name="Rectangle 1029"/>
          <p:cNvSpPr>
            <a:spLocks noGrp="1" noChangeArrowheads="1"/>
          </p:cNvSpPr>
          <p:nvPr>
            <p:ph type="ftr" sz="quarter" idx="10"/>
          </p:nvPr>
        </p:nvSpPr>
        <p:spPr/>
        <p:txBody>
          <a:bodyPr/>
          <a:lstStyle>
            <a:lvl1pPr>
              <a:defRPr/>
            </a:lvl1pPr>
          </a:lstStyle>
          <a:p>
            <a:pPr>
              <a:defRPr/>
            </a:pPr>
            <a:endParaRPr lang="en-US"/>
          </a:p>
        </p:txBody>
      </p:sp>
      <p:sp>
        <p:nvSpPr>
          <p:cNvPr id="6" name="Rectangle 1030"/>
          <p:cNvSpPr>
            <a:spLocks noGrp="1" noChangeArrowheads="1"/>
          </p:cNvSpPr>
          <p:nvPr>
            <p:ph type="sldNum" sz="quarter" idx="11"/>
          </p:nvPr>
        </p:nvSpPr>
        <p:spPr/>
        <p:txBody>
          <a:bodyPr/>
          <a:lstStyle>
            <a:lvl1pPr>
              <a:defRPr/>
            </a:lvl1pPr>
          </a:lstStyle>
          <a:p>
            <a:pPr>
              <a:defRPr/>
            </a:pPr>
            <a:fld id="{02CDD642-5717-9C43-BCF7-E4F88A58C1C2}" type="slidenum">
              <a:rPr lang="en-US"/>
              <a:pPr>
                <a:defRPr/>
              </a:pPr>
              <a:t>‹#›</a:t>
            </a:fld>
            <a:endParaRPr lang="en-US"/>
          </a:p>
        </p:txBody>
      </p:sp>
    </p:spTree>
    <p:extLst>
      <p:ext uri="{BB962C8B-B14F-4D97-AF65-F5344CB8AC3E}">
        <p14:creationId xmlns:p14="http://schemas.microsoft.com/office/powerpoint/2010/main" val="1254422593"/>
      </p:ext>
    </p:extLst>
  </p:cSld>
  <p:clrMapOvr>
    <a:masterClrMapping/>
  </p:clrMapOvr>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p>
        </p:txBody>
      </p:sp>
      <p:sp>
        <p:nvSpPr>
          <p:cNvPr id="5" name="Rectangle 1030"/>
          <p:cNvSpPr>
            <a:spLocks noGrp="1" noChangeArrowheads="1"/>
          </p:cNvSpPr>
          <p:nvPr>
            <p:ph type="sldNum" sz="quarter" idx="11"/>
          </p:nvPr>
        </p:nvSpPr>
        <p:spPr>
          <a:ln/>
        </p:spPr>
        <p:txBody>
          <a:bodyPr/>
          <a:lstStyle>
            <a:lvl1pPr>
              <a:defRPr/>
            </a:lvl1pPr>
          </a:lstStyle>
          <a:p>
            <a:pPr>
              <a:defRPr/>
            </a:pPr>
            <a:fld id="{FD84AC23-9DE4-C746-BC02-D3085298AE85}" type="slidenum">
              <a:rPr lang="en-US"/>
              <a:pPr>
                <a:defRPr/>
              </a:pPr>
              <a:t>‹#›</a:t>
            </a:fld>
            <a:endParaRPr lang="en-US"/>
          </a:p>
        </p:txBody>
      </p:sp>
    </p:spTree>
    <p:extLst>
      <p:ext uri="{BB962C8B-B14F-4D97-AF65-F5344CB8AC3E}">
        <p14:creationId xmlns:p14="http://schemas.microsoft.com/office/powerpoint/2010/main" val="3369825448"/>
      </p:ext>
    </p:extLst>
  </p:cSld>
  <p:clrMapOvr>
    <a:masterClrMapping/>
  </p:clrMapOvr>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p>
        </p:txBody>
      </p:sp>
      <p:sp>
        <p:nvSpPr>
          <p:cNvPr id="5" name="Rectangle 1030"/>
          <p:cNvSpPr>
            <a:spLocks noGrp="1" noChangeArrowheads="1"/>
          </p:cNvSpPr>
          <p:nvPr>
            <p:ph type="sldNum" sz="quarter" idx="11"/>
          </p:nvPr>
        </p:nvSpPr>
        <p:spPr>
          <a:ln/>
        </p:spPr>
        <p:txBody>
          <a:bodyPr/>
          <a:lstStyle>
            <a:lvl1pPr>
              <a:defRPr/>
            </a:lvl1pPr>
          </a:lstStyle>
          <a:p>
            <a:pPr>
              <a:defRPr/>
            </a:pPr>
            <a:fld id="{39065027-C458-0F45-A175-76C38D629A02}" type="slidenum">
              <a:rPr lang="en-US"/>
              <a:pPr>
                <a:defRPr/>
              </a:pPr>
              <a:t>‹#›</a:t>
            </a:fld>
            <a:endParaRPr lang="en-US"/>
          </a:p>
        </p:txBody>
      </p:sp>
    </p:spTree>
    <p:extLst>
      <p:ext uri="{BB962C8B-B14F-4D97-AF65-F5344CB8AC3E}">
        <p14:creationId xmlns:p14="http://schemas.microsoft.com/office/powerpoint/2010/main" val="4240962719"/>
      </p:ext>
    </p:extLst>
  </p:cSld>
  <p:clrMapOvr>
    <a:masterClrMapping/>
  </p:clrMapOvr>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p>
        </p:txBody>
      </p:sp>
      <p:sp>
        <p:nvSpPr>
          <p:cNvPr id="6" name="Rectangle 1030"/>
          <p:cNvSpPr>
            <a:spLocks noGrp="1" noChangeArrowheads="1"/>
          </p:cNvSpPr>
          <p:nvPr>
            <p:ph type="sldNum" sz="quarter" idx="11"/>
          </p:nvPr>
        </p:nvSpPr>
        <p:spPr>
          <a:ln/>
        </p:spPr>
        <p:txBody>
          <a:bodyPr/>
          <a:lstStyle>
            <a:lvl1pPr>
              <a:defRPr/>
            </a:lvl1pPr>
          </a:lstStyle>
          <a:p>
            <a:pPr>
              <a:defRPr/>
            </a:pPr>
            <a:fld id="{0B3F2552-3716-B24B-9F3D-FF7B024E8C3A}" type="slidenum">
              <a:rPr lang="en-US"/>
              <a:pPr>
                <a:defRPr/>
              </a:pPr>
              <a:t>‹#›</a:t>
            </a:fld>
            <a:endParaRPr lang="en-US"/>
          </a:p>
        </p:txBody>
      </p:sp>
    </p:spTree>
    <p:extLst>
      <p:ext uri="{BB962C8B-B14F-4D97-AF65-F5344CB8AC3E}">
        <p14:creationId xmlns:p14="http://schemas.microsoft.com/office/powerpoint/2010/main" val="3349633555"/>
      </p:ext>
    </p:extLst>
  </p:cSld>
  <p:clrMapOvr>
    <a:masterClrMapping/>
  </p:clrMapOvr>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pPr>
              <a:defRPr/>
            </a:pPr>
            <a:endParaRPr lang="en-US"/>
          </a:p>
        </p:txBody>
      </p:sp>
      <p:sp>
        <p:nvSpPr>
          <p:cNvPr id="8" name="Rectangle 1030"/>
          <p:cNvSpPr>
            <a:spLocks noGrp="1" noChangeArrowheads="1"/>
          </p:cNvSpPr>
          <p:nvPr>
            <p:ph type="sldNum" sz="quarter" idx="11"/>
          </p:nvPr>
        </p:nvSpPr>
        <p:spPr>
          <a:ln/>
        </p:spPr>
        <p:txBody>
          <a:bodyPr/>
          <a:lstStyle>
            <a:lvl1pPr>
              <a:defRPr/>
            </a:lvl1pPr>
          </a:lstStyle>
          <a:p>
            <a:pPr>
              <a:defRPr/>
            </a:pPr>
            <a:fld id="{C07D5230-971F-2E41-8CFA-14A60A5B226D}" type="slidenum">
              <a:rPr lang="en-US"/>
              <a:pPr>
                <a:defRPr/>
              </a:pPr>
              <a:t>‹#›</a:t>
            </a:fld>
            <a:endParaRPr lang="en-US"/>
          </a:p>
        </p:txBody>
      </p:sp>
    </p:spTree>
    <p:extLst>
      <p:ext uri="{BB962C8B-B14F-4D97-AF65-F5344CB8AC3E}">
        <p14:creationId xmlns:p14="http://schemas.microsoft.com/office/powerpoint/2010/main" val="686320648"/>
      </p:ext>
    </p:extLst>
  </p:cSld>
  <p:clrMapOvr>
    <a:masterClrMapping/>
  </p:clrMapOvr>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pPr>
              <a:defRPr/>
            </a:pPr>
            <a:endParaRPr lang="en-US"/>
          </a:p>
        </p:txBody>
      </p:sp>
      <p:sp>
        <p:nvSpPr>
          <p:cNvPr id="4" name="Rectangle 1030"/>
          <p:cNvSpPr>
            <a:spLocks noGrp="1" noChangeArrowheads="1"/>
          </p:cNvSpPr>
          <p:nvPr>
            <p:ph type="sldNum" sz="quarter" idx="11"/>
          </p:nvPr>
        </p:nvSpPr>
        <p:spPr>
          <a:ln/>
        </p:spPr>
        <p:txBody>
          <a:bodyPr/>
          <a:lstStyle>
            <a:lvl1pPr>
              <a:defRPr/>
            </a:lvl1pPr>
          </a:lstStyle>
          <a:p>
            <a:pPr>
              <a:defRPr/>
            </a:pPr>
            <a:fld id="{380DEAA0-2A78-7C4C-AC1D-0745BDD65952}" type="slidenum">
              <a:rPr lang="en-US"/>
              <a:pPr>
                <a:defRPr/>
              </a:pPr>
              <a:t>‹#›</a:t>
            </a:fld>
            <a:endParaRPr lang="en-US"/>
          </a:p>
        </p:txBody>
      </p:sp>
    </p:spTree>
    <p:extLst>
      <p:ext uri="{BB962C8B-B14F-4D97-AF65-F5344CB8AC3E}">
        <p14:creationId xmlns:p14="http://schemas.microsoft.com/office/powerpoint/2010/main" val="1329154556"/>
      </p:ext>
    </p:extLst>
  </p:cSld>
  <p:clrMapOvr>
    <a:masterClrMapping/>
  </p:clrMapOvr>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pPr>
              <a:defRPr/>
            </a:pPr>
            <a:endParaRPr lang="en-US"/>
          </a:p>
        </p:txBody>
      </p:sp>
      <p:sp>
        <p:nvSpPr>
          <p:cNvPr id="3" name="Rectangle 1030"/>
          <p:cNvSpPr>
            <a:spLocks noGrp="1" noChangeArrowheads="1"/>
          </p:cNvSpPr>
          <p:nvPr>
            <p:ph type="sldNum" sz="quarter" idx="11"/>
          </p:nvPr>
        </p:nvSpPr>
        <p:spPr>
          <a:ln/>
        </p:spPr>
        <p:txBody>
          <a:bodyPr/>
          <a:lstStyle>
            <a:lvl1pPr>
              <a:defRPr/>
            </a:lvl1pPr>
          </a:lstStyle>
          <a:p>
            <a:pPr>
              <a:defRPr/>
            </a:pPr>
            <a:fld id="{A4DA15DC-7DB6-2E4F-8E40-D436CE9278D6}" type="slidenum">
              <a:rPr lang="en-US"/>
              <a:pPr>
                <a:defRPr/>
              </a:pPr>
              <a:t>‹#›</a:t>
            </a:fld>
            <a:endParaRPr lang="en-US"/>
          </a:p>
        </p:txBody>
      </p:sp>
    </p:spTree>
    <p:extLst>
      <p:ext uri="{BB962C8B-B14F-4D97-AF65-F5344CB8AC3E}">
        <p14:creationId xmlns:p14="http://schemas.microsoft.com/office/powerpoint/2010/main" val="1328609927"/>
      </p:ext>
    </p:extLst>
  </p:cSld>
  <p:clrMapOvr>
    <a:masterClrMapping/>
  </p:clrMapOvr>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p>
        </p:txBody>
      </p:sp>
      <p:sp>
        <p:nvSpPr>
          <p:cNvPr id="6" name="Rectangle 1030"/>
          <p:cNvSpPr>
            <a:spLocks noGrp="1" noChangeArrowheads="1"/>
          </p:cNvSpPr>
          <p:nvPr>
            <p:ph type="sldNum" sz="quarter" idx="11"/>
          </p:nvPr>
        </p:nvSpPr>
        <p:spPr>
          <a:ln/>
        </p:spPr>
        <p:txBody>
          <a:bodyPr/>
          <a:lstStyle>
            <a:lvl1pPr>
              <a:defRPr/>
            </a:lvl1pPr>
          </a:lstStyle>
          <a:p>
            <a:pPr>
              <a:defRPr/>
            </a:pPr>
            <a:fld id="{B69972F1-201A-1341-A138-68D5169749F5}" type="slidenum">
              <a:rPr lang="en-US"/>
              <a:pPr>
                <a:defRPr/>
              </a:pPr>
              <a:t>‹#›</a:t>
            </a:fld>
            <a:endParaRPr lang="en-US"/>
          </a:p>
        </p:txBody>
      </p:sp>
    </p:spTree>
    <p:extLst>
      <p:ext uri="{BB962C8B-B14F-4D97-AF65-F5344CB8AC3E}">
        <p14:creationId xmlns:p14="http://schemas.microsoft.com/office/powerpoint/2010/main" val="3583802723"/>
      </p:ext>
    </p:extLst>
  </p:cSld>
  <p:clrMapOvr>
    <a:masterClrMapping/>
  </p:clrMapOvr>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p>
        </p:txBody>
      </p:sp>
      <p:sp>
        <p:nvSpPr>
          <p:cNvPr id="6" name="Rectangle 1030"/>
          <p:cNvSpPr>
            <a:spLocks noGrp="1" noChangeArrowheads="1"/>
          </p:cNvSpPr>
          <p:nvPr>
            <p:ph type="sldNum" sz="quarter" idx="11"/>
          </p:nvPr>
        </p:nvSpPr>
        <p:spPr>
          <a:ln/>
        </p:spPr>
        <p:txBody>
          <a:bodyPr/>
          <a:lstStyle>
            <a:lvl1pPr>
              <a:defRPr/>
            </a:lvl1pPr>
          </a:lstStyle>
          <a:p>
            <a:pPr>
              <a:defRPr/>
            </a:pPr>
            <a:fld id="{4E7A4686-03CC-5744-B2F1-C7CFBAB9DD97}" type="slidenum">
              <a:rPr lang="en-US"/>
              <a:pPr>
                <a:defRPr/>
              </a:pPr>
              <a:t>‹#›</a:t>
            </a:fld>
            <a:endParaRPr lang="en-US"/>
          </a:p>
        </p:txBody>
      </p:sp>
    </p:spTree>
    <p:extLst>
      <p:ext uri="{BB962C8B-B14F-4D97-AF65-F5344CB8AC3E}">
        <p14:creationId xmlns:p14="http://schemas.microsoft.com/office/powerpoint/2010/main" val="511547140"/>
      </p:ext>
    </p:extLst>
  </p:cSld>
  <p:clrMapOvr>
    <a:masterClrMapping/>
  </p:clrMapOvr>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p>
        </p:txBody>
      </p:sp>
      <p:sp>
        <p:nvSpPr>
          <p:cNvPr id="5" name="Rectangle 1030"/>
          <p:cNvSpPr>
            <a:spLocks noGrp="1" noChangeArrowheads="1"/>
          </p:cNvSpPr>
          <p:nvPr>
            <p:ph type="sldNum" sz="quarter" idx="11"/>
          </p:nvPr>
        </p:nvSpPr>
        <p:spPr>
          <a:ln/>
        </p:spPr>
        <p:txBody>
          <a:bodyPr/>
          <a:lstStyle>
            <a:lvl1pPr>
              <a:defRPr/>
            </a:lvl1pPr>
          </a:lstStyle>
          <a:p>
            <a:pPr>
              <a:defRPr/>
            </a:pPr>
            <a:fld id="{D4A60323-C27F-274D-98DD-E8A584096F1A}" type="slidenum">
              <a:rPr lang="en-US"/>
              <a:pPr>
                <a:defRPr/>
              </a:pPr>
              <a:t>‹#›</a:t>
            </a:fld>
            <a:endParaRPr lang="en-US"/>
          </a:p>
        </p:txBody>
      </p:sp>
    </p:spTree>
    <p:extLst>
      <p:ext uri="{BB962C8B-B14F-4D97-AF65-F5344CB8AC3E}">
        <p14:creationId xmlns:p14="http://schemas.microsoft.com/office/powerpoint/2010/main" val="2842246284"/>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pPr/>
              <a:t>‹#›</a:t>
            </a:fld>
            <a:endParaRPr lang="en-US" altLang="en-US"/>
          </a:p>
        </p:txBody>
      </p:sp>
    </p:spTree>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281889560"/>
      </p:ext>
    </p:extLst>
  </p:cSld>
  <p:clrMapOvr>
    <a:masterClrMapping/>
  </p:clrMapOvr>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p>
        </p:txBody>
      </p:sp>
      <p:sp>
        <p:nvSpPr>
          <p:cNvPr id="5" name="Rectangle 1030"/>
          <p:cNvSpPr>
            <a:spLocks noGrp="1" noChangeArrowheads="1"/>
          </p:cNvSpPr>
          <p:nvPr>
            <p:ph type="sldNum" sz="quarter" idx="11"/>
          </p:nvPr>
        </p:nvSpPr>
        <p:spPr>
          <a:ln/>
        </p:spPr>
        <p:txBody>
          <a:bodyPr/>
          <a:lstStyle>
            <a:lvl1pPr>
              <a:defRPr/>
            </a:lvl1pPr>
          </a:lstStyle>
          <a:p>
            <a:pPr>
              <a:defRPr/>
            </a:pPr>
            <a:fld id="{0198D1A2-8B05-D448-BEED-1DCCC56698B6}" type="slidenum">
              <a:rPr lang="en-US"/>
              <a:pPr>
                <a:defRPr/>
              </a:pPr>
              <a:t>‹#›</a:t>
            </a:fld>
            <a:endParaRPr lang="en-US"/>
          </a:p>
        </p:txBody>
      </p:sp>
    </p:spTree>
    <p:extLst>
      <p:ext uri="{BB962C8B-B14F-4D97-AF65-F5344CB8AC3E}">
        <p14:creationId xmlns:p14="http://schemas.microsoft.com/office/powerpoint/2010/main" val="276210459"/>
      </p:ext>
    </p:extLst>
  </p:cSld>
  <p:clrMapOvr>
    <a:masterClrMapping/>
  </p:clrMapOvr>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610600" cy="1066800"/>
          </a:xfrm>
        </p:spPr>
        <p:txBody>
          <a:bodyPr/>
          <a:lstStyle/>
          <a:p>
            <a:r>
              <a:rPr lang="en-US"/>
              <a:t>Click to edit Master title style</a:t>
            </a:r>
          </a:p>
        </p:txBody>
      </p:sp>
      <p:sp>
        <p:nvSpPr>
          <p:cNvPr id="3" name="Table Placeholder 2"/>
          <p:cNvSpPr>
            <a:spLocks noGrp="1"/>
          </p:cNvSpPr>
          <p:nvPr>
            <p:ph type="tbl" idx="1"/>
          </p:nvPr>
        </p:nvSpPr>
        <p:spPr>
          <a:xfrm>
            <a:off x="228600" y="1371600"/>
            <a:ext cx="8610600" cy="4876800"/>
          </a:xfrm>
        </p:spPr>
        <p:txBody>
          <a:bodyPr/>
          <a:lstStyle/>
          <a:p>
            <a:pPr lvl="0"/>
            <a:endParaRPr lang="en-US" noProof="0"/>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p>
        </p:txBody>
      </p:sp>
      <p:sp>
        <p:nvSpPr>
          <p:cNvPr id="5" name="Rectangle 1030"/>
          <p:cNvSpPr>
            <a:spLocks noGrp="1" noChangeArrowheads="1"/>
          </p:cNvSpPr>
          <p:nvPr>
            <p:ph type="sldNum" sz="quarter" idx="11"/>
          </p:nvPr>
        </p:nvSpPr>
        <p:spPr>
          <a:ln/>
        </p:spPr>
        <p:txBody>
          <a:bodyPr/>
          <a:lstStyle>
            <a:lvl1pPr>
              <a:defRPr/>
            </a:lvl1pPr>
          </a:lstStyle>
          <a:p>
            <a:pPr>
              <a:defRPr/>
            </a:pPr>
            <a:fld id="{70B2FA06-CF86-2545-AF2A-570D639DE5A2}" type="slidenum">
              <a:rPr lang="en-US"/>
              <a:pPr>
                <a:defRPr/>
              </a:pPr>
              <a:t>‹#›</a:t>
            </a:fld>
            <a:endParaRPr lang="en-US"/>
          </a:p>
        </p:txBody>
      </p:sp>
    </p:spTree>
    <p:extLst>
      <p:ext uri="{BB962C8B-B14F-4D97-AF65-F5344CB8AC3E}">
        <p14:creationId xmlns:p14="http://schemas.microsoft.com/office/powerpoint/2010/main" val="2828830028"/>
      </p:ext>
    </p:extLst>
  </p:cSld>
  <p:clrMapOvr>
    <a:masterClrMapping/>
  </p:clrMapOvr>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endParaRPr lang="en-US">
              <a:solidFill>
                <a:srgbClr val="000000"/>
              </a:solidFill>
              <a:latin typeface="Tahoma"/>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a:defRPr/>
            </a:pPr>
            <a:endParaRPr lang="en-US">
              <a:solidFill>
                <a:srgbClr val="000000"/>
              </a:solidFill>
              <a:latin typeface="Tahoma"/>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endParaRPr lang="en-US" altLang="en-US">
              <a:solidFill>
                <a:srgbClr val="000000"/>
              </a:solidFill>
            </a:endParaRP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370461737"/>
      </p:ext>
    </p:extLst>
  </p:cSld>
  <p:clrMapOvr>
    <a:masterClrMapping/>
  </p:clrMapOvr>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a:defRPr sz="28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083977340"/>
      </p:ext>
    </p:extLst>
  </p:cSld>
  <p:clrMapOvr>
    <a:masterClrMapping/>
  </p:clrMapOvr>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748964163"/>
      </p:ext>
    </p:extLst>
  </p:cSld>
  <p:clrMapOvr>
    <a:masterClrMapping/>
  </p:clrMapOvr>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564227174"/>
      </p:ext>
    </p:extLst>
  </p:cSld>
  <p:clrMapOvr>
    <a:masterClrMapping/>
  </p:clrMapOvr>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423425256"/>
      </p:ext>
    </p:extLst>
  </p:cSld>
  <p:clrMapOvr>
    <a:masterClrMapping/>
  </p:clrMapOvr>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590028508"/>
      </p:ext>
    </p:extLst>
  </p:cSld>
  <p:clrMapOvr>
    <a:masterClrMapping/>
  </p:clrMapOvr>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021796304"/>
      </p:ext>
    </p:extLst>
  </p:cSld>
  <p:clrMapOvr>
    <a:masterClrMapping/>
  </p:clrMapOvr>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719483577"/>
      </p:ext>
    </p:extLst>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787858197"/>
      </p:ext>
    </p:extLst>
  </p:cSld>
  <p:clrMapOvr>
    <a:masterClrMapping/>
  </p:clrMapOvr>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782701788"/>
      </p:ext>
    </p:extLst>
  </p:cSld>
  <p:clrMapOvr>
    <a:masterClrMapping/>
  </p:clrMapOvr>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089848879"/>
      </p:ext>
    </p:extLst>
  </p:cSld>
  <p:clrMapOvr>
    <a:masterClrMapping/>
  </p:clrMapOvr>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746933164"/>
      </p:ext>
    </p:extLst>
  </p:cSld>
  <p:clrMapOvr>
    <a:masterClrMapping/>
  </p:clrMapOvr>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lIns="91402" tIns="45702" rIns="91402" bIns="45702"/>
          <a:lstStyle/>
          <a:p>
            <a:pPr defTabSz="914024"/>
            <a:endParaRPr lang="en-US">
              <a:solidFill>
                <a:srgbClr val="000000"/>
              </a:solidFill>
              <a:latin typeface="Tahoma"/>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lIns="91402" tIns="45702" rIns="91402" bIns="45702"/>
          <a:lstStyle/>
          <a:p>
            <a:pPr defTabSz="914024">
              <a:defRPr/>
            </a:pPr>
            <a:endParaRPr lang="en-US">
              <a:solidFill>
                <a:srgbClr val="000000"/>
              </a:solidFill>
              <a:latin typeface="Tahoma"/>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lIns="91402" tIns="45702" rIns="91402" bIns="45702"/>
          <a:lstStyle/>
          <a:p>
            <a:pPr defTabSz="914024">
              <a:defRPr/>
            </a:pPr>
            <a:endParaRPr lang="en-US">
              <a:solidFill>
                <a:srgbClr val="000000"/>
              </a:solidFill>
              <a:latin typeface="Tahoma"/>
            </a:endParaRPr>
          </a:p>
        </p:txBody>
      </p:sp>
      <p:sp>
        <p:nvSpPr>
          <p:cNvPr id="101378" name="Rectangle 2"/>
          <p:cNvSpPr>
            <a:spLocks noGrp="1" noChangeArrowheads="1"/>
          </p:cNvSpPr>
          <p:nvPr>
            <p:ph type="ctrTitle"/>
          </p:nvPr>
        </p:nvSpPr>
        <p:spPr>
          <a:xfrm>
            <a:off x="685800" y="1524001"/>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1"/>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02" tIns="45702" rIns="91402" bIns="45702" numCol="1" anchor="b" anchorCtr="0" compatLnSpc="1">
            <a:prstTxWarp prst="textNoShape">
              <a:avLst/>
            </a:prstTxWarp>
          </a:bodyPr>
          <a:lstStyle>
            <a:lvl1pPr>
              <a:defRPr sz="1200">
                <a:latin typeface="Garamond" pitchFamily="18" charset="0"/>
              </a:defRPr>
            </a:lvl1pPr>
          </a:lstStyle>
          <a:p>
            <a:pPr defTabSz="914024"/>
            <a:endParaRPr lang="en-US" altLang="en-US">
              <a:solidFill>
                <a:srgbClr val="000000"/>
              </a:solidFill>
            </a:endParaRPr>
          </a:p>
        </p:txBody>
      </p:sp>
      <p:sp>
        <p:nvSpPr>
          <p:cNvPr id="8" name="Rectangle 5"/>
          <p:cNvSpPr>
            <a:spLocks noGrp="1" noChangeArrowheads="1"/>
          </p:cNvSpPr>
          <p:nvPr>
            <p:ph type="ftr" sz="quarter" idx="11"/>
          </p:nvPr>
        </p:nvSpPr>
        <p:spPr>
          <a:xfrm>
            <a:off x="3124201"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044599387"/>
      </p:ext>
    </p:extLst>
  </p:cSld>
  <p:clrMapOvr>
    <a:masterClrMapping/>
  </p:clrMapOvr>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398560067"/>
      </p:ext>
    </p:extLst>
  </p:cSld>
  <p:clrMapOvr>
    <a:masterClrMapping/>
  </p:clrMapOvr>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8"/>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21"/>
            <a:ext cx="7772400" cy="1500187"/>
          </a:xfrm>
        </p:spPr>
        <p:txBody>
          <a:bodyPr anchor="b"/>
          <a:lstStyle>
            <a:lvl1pPr marL="0" indent="0">
              <a:buNone/>
              <a:defRPr sz="2000"/>
            </a:lvl1pPr>
            <a:lvl2pPr marL="457011" indent="0">
              <a:buNone/>
              <a:defRPr sz="1800"/>
            </a:lvl2pPr>
            <a:lvl3pPr marL="914024" indent="0">
              <a:buNone/>
              <a:defRPr sz="1600"/>
            </a:lvl3pPr>
            <a:lvl4pPr marL="1371040" indent="0">
              <a:buNone/>
              <a:defRPr sz="1400"/>
            </a:lvl4pPr>
            <a:lvl5pPr marL="1828052" indent="0">
              <a:buNone/>
              <a:defRPr sz="1400"/>
            </a:lvl5pPr>
            <a:lvl6pPr marL="2285064" indent="0">
              <a:buNone/>
              <a:defRPr sz="1400"/>
            </a:lvl6pPr>
            <a:lvl7pPr marL="2742079" indent="0">
              <a:buNone/>
              <a:defRPr sz="1400"/>
            </a:lvl7pPr>
            <a:lvl8pPr marL="3199088" indent="0">
              <a:buNone/>
              <a:defRPr sz="1400"/>
            </a:lvl8pPr>
            <a:lvl9pPr marL="3656104"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217234862"/>
      </p:ext>
    </p:extLst>
  </p:cSld>
  <p:clrMapOvr>
    <a:masterClrMapping/>
  </p:clrMapOvr>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903120778"/>
      </p:ext>
    </p:extLst>
  </p:cSld>
  <p:clrMapOvr>
    <a:masterClrMapping/>
  </p:clrMapOvr>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011" indent="0">
              <a:buNone/>
              <a:defRPr sz="2000" b="1"/>
            </a:lvl2pPr>
            <a:lvl3pPr marL="914024" indent="0">
              <a:buNone/>
              <a:defRPr sz="1800" b="1"/>
            </a:lvl3pPr>
            <a:lvl4pPr marL="1371040" indent="0">
              <a:buNone/>
              <a:defRPr sz="1600" b="1"/>
            </a:lvl4pPr>
            <a:lvl5pPr marL="1828052" indent="0">
              <a:buNone/>
              <a:defRPr sz="1600" b="1"/>
            </a:lvl5pPr>
            <a:lvl6pPr marL="2285064" indent="0">
              <a:buNone/>
              <a:defRPr sz="1600" b="1"/>
            </a:lvl6pPr>
            <a:lvl7pPr marL="2742079" indent="0">
              <a:buNone/>
              <a:defRPr sz="1600" b="1"/>
            </a:lvl7pPr>
            <a:lvl8pPr marL="3199088" indent="0">
              <a:buNone/>
              <a:defRPr sz="1600" b="1"/>
            </a:lvl8pPr>
            <a:lvl9pPr marL="3656104"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400" b="1"/>
            </a:lvl1pPr>
            <a:lvl2pPr marL="457011" indent="0">
              <a:buNone/>
              <a:defRPr sz="2000" b="1"/>
            </a:lvl2pPr>
            <a:lvl3pPr marL="914024" indent="0">
              <a:buNone/>
              <a:defRPr sz="1800" b="1"/>
            </a:lvl3pPr>
            <a:lvl4pPr marL="1371040" indent="0">
              <a:buNone/>
              <a:defRPr sz="1600" b="1"/>
            </a:lvl4pPr>
            <a:lvl5pPr marL="1828052" indent="0">
              <a:buNone/>
              <a:defRPr sz="1600" b="1"/>
            </a:lvl5pPr>
            <a:lvl6pPr marL="2285064" indent="0">
              <a:buNone/>
              <a:defRPr sz="1600" b="1"/>
            </a:lvl6pPr>
            <a:lvl7pPr marL="2742079" indent="0">
              <a:buNone/>
              <a:defRPr sz="1600" b="1"/>
            </a:lvl7pPr>
            <a:lvl8pPr marL="3199088" indent="0">
              <a:buNone/>
              <a:defRPr sz="1600" b="1"/>
            </a:lvl8pPr>
            <a:lvl9pPr marL="3656104"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107624576"/>
      </p:ext>
    </p:extLst>
  </p:cSld>
  <p:clrMapOvr>
    <a:masterClrMapping/>
  </p:clrMapOvr>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588977436"/>
      </p:ext>
    </p:extLst>
  </p:cSld>
  <p:clrMapOvr>
    <a:masterClrMapping/>
  </p:clrMapOvr>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4179739623"/>
      </p:ext>
    </p:extLst>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102321076"/>
      </p:ext>
    </p:extLst>
  </p:cSld>
  <p:clrMapOvr>
    <a:masterClrMapping/>
  </p:clrMapOvr>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8"/>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2" y="1435101"/>
            <a:ext cx="3008313" cy="4691063"/>
          </a:xfrm>
        </p:spPr>
        <p:txBody>
          <a:bodyPr/>
          <a:lstStyle>
            <a:lvl1pPr marL="0" indent="0">
              <a:buNone/>
              <a:defRPr sz="1400"/>
            </a:lvl1pPr>
            <a:lvl2pPr marL="457011" indent="0">
              <a:buNone/>
              <a:defRPr sz="1200"/>
            </a:lvl2pPr>
            <a:lvl3pPr marL="914024" indent="0">
              <a:buNone/>
              <a:defRPr sz="1000"/>
            </a:lvl3pPr>
            <a:lvl4pPr marL="1371040" indent="0">
              <a:buNone/>
              <a:defRPr sz="900"/>
            </a:lvl4pPr>
            <a:lvl5pPr marL="1828052" indent="0">
              <a:buNone/>
              <a:defRPr sz="900"/>
            </a:lvl5pPr>
            <a:lvl6pPr marL="2285064" indent="0">
              <a:buNone/>
              <a:defRPr sz="900"/>
            </a:lvl6pPr>
            <a:lvl7pPr marL="2742079" indent="0">
              <a:buNone/>
              <a:defRPr sz="900"/>
            </a:lvl7pPr>
            <a:lvl8pPr marL="3199088" indent="0">
              <a:buNone/>
              <a:defRPr sz="900"/>
            </a:lvl8pPr>
            <a:lvl9pPr marL="3656104"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650802086"/>
      </p:ext>
    </p:extLst>
  </p:cSld>
  <p:clrMapOvr>
    <a:masterClrMapping/>
  </p:clrMapOvr>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011" indent="0">
              <a:buNone/>
              <a:defRPr sz="2800"/>
            </a:lvl2pPr>
            <a:lvl3pPr marL="914024" indent="0">
              <a:buNone/>
              <a:defRPr sz="2400"/>
            </a:lvl3pPr>
            <a:lvl4pPr marL="1371040" indent="0">
              <a:buNone/>
              <a:defRPr sz="2000"/>
            </a:lvl4pPr>
            <a:lvl5pPr marL="1828052" indent="0">
              <a:buNone/>
              <a:defRPr sz="2000"/>
            </a:lvl5pPr>
            <a:lvl6pPr marL="2285064" indent="0">
              <a:buNone/>
              <a:defRPr sz="2000"/>
            </a:lvl6pPr>
            <a:lvl7pPr marL="2742079" indent="0">
              <a:buNone/>
              <a:defRPr sz="2000"/>
            </a:lvl7pPr>
            <a:lvl8pPr marL="3199088" indent="0">
              <a:buNone/>
              <a:defRPr sz="2000"/>
            </a:lvl8pPr>
            <a:lvl9pPr marL="3656104"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011" indent="0">
              <a:buNone/>
              <a:defRPr sz="1200"/>
            </a:lvl2pPr>
            <a:lvl3pPr marL="914024" indent="0">
              <a:buNone/>
              <a:defRPr sz="1000"/>
            </a:lvl3pPr>
            <a:lvl4pPr marL="1371040" indent="0">
              <a:buNone/>
              <a:defRPr sz="900"/>
            </a:lvl4pPr>
            <a:lvl5pPr marL="1828052" indent="0">
              <a:buNone/>
              <a:defRPr sz="900"/>
            </a:lvl5pPr>
            <a:lvl6pPr marL="2285064" indent="0">
              <a:buNone/>
              <a:defRPr sz="900"/>
            </a:lvl6pPr>
            <a:lvl7pPr marL="2742079" indent="0">
              <a:buNone/>
              <a:defRPr sz="900"/>
            </a:lvl7pPr>
            <a:lvl8pPr marL="3199088" indent="0">
              <a:buNone/>
              <a:defRPr sz="900"/>
            </a:lvl8pPr>
            <a:lvl9pPr marL="3656104"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197001118"/>
      </p:ext>
    </p:extLst>
  </p:cSld>
  <p:clrMapOvr>
    <a:masterClrMapping/>
  </p:clrMapOvr>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923235911"/>
      </p:ext>
    </p:extLst>
  </p:cSld>
  <p:clrMapOvr>
    <a:masterClrMapping/>
  </p:clrMapOvr>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1"/>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1"/>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62948123"/>
      </p:ext>
    </p:extLst>
  </p:cSld>
  <p:clrMapOvr>
    <a:masterClrMapping/>
  </p:clrMapOvr>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lIns="91416" tIns="45709" rIns="91416" bIns="45709"/>
          <a:lstStyle/>
          <a:p>
            <a:pPr defTabSz="914165"/>
            <a:endParaRPr lang="en-US">
              <a:solidFill>
                <a:srgbClr val="000000"/>
              </a:solidFill>
              <a:latin typeface="Tahoma"/>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lIns="91416" tIns="45709" rIns="91416" bIns="45709"/>
          <a:lstStyle/>
          <a:p>
            <a:pPr defTabSz="914165">
              <a:defRPr/>
            </a:pPr>
            <a:endParaRPr lang="en-US">
              <a:solidFill>
                <a:srgbClr val="000000"/>
              </a:solidFill>
              <a:latin typeface="Tahoma"/>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lIns="91416" tIns="45709" rIns="91416" bIns="45709"/>
          <a:lstStyle/>
          <a:p>
            <a:pPr defTabSz="914165">
              <a:defRPr/>
            </a:pPr>
            <a:endParaRPr lang="en-US">
              <a:solidFill>
                <a:srgbClr val="000000"/>
              </a:solidFill>
              <a:latin typeface="Tahoma"/>
            </a:endParaRPr>
          </a:p>
        </p:txBody>
      </p:sp>
      <p:sp>
        <p:nvSpPr>
          <p:cNvPr id="101378" name="Rectangle 2"/>
          <p:cNvSpPr>
            <a:spLocks noGrp="1" noChangeArrowheads="1"/>
          </p:cNvSpPr>
          <p:nvPr>
            <p:ph type="ctrTitle"/>
          </p:nvPr>
        </p:nvSpPr>
        <p:spPr>
          <a:xfrm>
            <a:off x="685800" y="1524001"/>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1"/>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16" tIns="45709" rIns="91416" bIns="45709" numCol="1" anchor="b" anchorCtr="0" compatLnSpc="1">
            <a:prstTxWarp prst="textNoShape">
              <a:avLst/>
            </a:prstTxWarp>
          </a:bodyPr>
          <a:lstStyle>
            <a:lvl1pPr>
              <a:defRPr sz="1200">
                <a:latin typeface="Garamond" pitchFamily="18" charset="0"/>
              </a:defRPr>
            </a:lvl1pPr>
          </a:lstStyle>
          <a:p>
            <a:pPr defTabSz="914165"/>
            <a:endParaRPr lang="en-US" altLang="en-US">
              <a:solidFill>
                <a:srgbClr val="000000"/>
              </a:solidFill>
            </a:endParaRPr>
          </a:p>
        </p:txBody>
      </p:sp>
      <p:sp>
        <p:nvSpPr>
          <p:cNvPr id="8" name="Rectangle 5"/>
          <p:cNvSpPr>
            <a:spLocks noGrp="1" noChangeArrowheads="1"/>
          </p:cNvSpPr>
          <p:nvPr>
            <p:ph type="ftr" sz="quarter" idx="11"/>
          </p:nvPr>
        </p:nvSpPr>
        <p:spPr>
          <a:xfrm>
            <a:off x="3124201"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579193878"/>
      </p:ext>
    </p:extLst>
  </p:cSld>
  <p:clrMapOvr>
    <a:masterClrMapping/>
  </p:clrMapOvr>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131185237"/>
      </p:ext>
    </p:extLst>
  </p:cSld>
  <p:clrMapOvr>
    <a:masterClrMapping/>
  </p:clrMapOvr>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5"/>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8"/>
            <a:ext cx="7772400" cy="1500187"/>
          </a:xfrm>
        </p:spPr>
        <p:txBody>
          <a:bodyPr anchor="b"/>
          <a:lstStyle>
            <a:lvl1pPr marL="0" indent="0">
              <a:buNone/>
              <a:defRPr sz="2000"/>
            </a:lvl1pPr>
            <a:lvl2pPr marL="457082" indent="0">
              <a:buNone/>
              <a:defRPr sz="1800"/>
            </a:lvl2pPr>
            <a:lvl3pPr marL="914165" indent="0">
              <a:buNone/>
              <a:defRPr sz="1600"/>
            </a:lvl3pPr>
            <a:lvl4pPr marL="1371250" indent="0">
              <a:buNone/>
              <a:defRPr sz="1400"/>
            </a:lvl4pPr>
            <a:lvl5pPr marL="1828332" indent="0">
              <a:buNone/>
              <a:defRPr sz="1400"/>
            </a:lvl5pPr>
            <a:lvl6pPr marL="2285415" indent="0">
              <a:buNone/>
              <a:defRPr sz="1400"/>
            </a:lvl6pPr>
            <a:lvl7pPr marL="2742500" indent="0">
              <a:buNone/>
              <a:defRPr sz="1400"/>
            </a:lvl7pPr>
            <a:lvl8pPr marL="3199580" indent="0">
              <a:buNone/>
              <a:defRPr sz="1400"/>
            </a:lvl8pPr>
            <a:lvl9pPr marL="3656665"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143883693"/>
      </p:ext>
    </p:extLst>
  </p:cSld>
  <p:clrMapOvr>
    <a:masterClrMapping/>
  </p:clrMapOvr>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769650700"/>
      </p:ext>
    </p:extLst>
  </p:cSld>
  <p:clrMapOvr>
    <a:masterClrMapping/>
  </p:clrMapOvr>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082" indent="0">
              <a:buNone/>
              <a:defRPr sz="2000" b="1"/>
            </a:lvl2pPr>
            <a:lvl3pPr marL="914165" indent="0">
              <a:buNone/>
              <a:defRPr sz="1800" b="1"/>
            </a:lvl3pPr>
            <a:lvl4pPr marL="1371250" indent="0">
              <a:buNone/>
              <a:defRPr sz="1600" b="1"/>
            </a:lvl4pPr>
            <a:lvl5pPr marL="1828332" indent="0">
              <a:buNone/>
              <a:defRPr sz="1600" b="1"/>
            </a:lvl5pPr>
            <a:lvl6pPr marL="2285415" indent="0">
              <a:buNone/>
              <a:defRPr sz="1600" b="1"/>
            </a:lvl6pPr>
            <a:lvl7pPr marL="2742500" indent="0">
              <a:buNone/>
              <a:defRPr sz="1600" b="1"/>
            </a:lvl7pPr>
            <a:lvl8pPr marL="3199580" indent="0">
              <a:buNone/>
              <a:defRPr sz="1600" b="1"/>
            </a:lvl8pPr>
            <a:lvl9pPr marL="3656665"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400" b="1"/>
            </a:lvl1pPr>
            <a:lvl2pPr marL="457082" indent="0">
              <a:buNone/>
              <a:defRPr sz="2000" b="1"/>
            </a:lvl2pPr>
            <a:lvl3pPr marL="914165" indent="0">
              <a:buNone/>
              <a:defRPr sz="1800" b="1"/>
            </a:lvl3pPr>
            <a:lvl4pPr marL="1371250" indent="0">
              <a:buNone/>
              <a:defRPr sz="1600" b="1"/>
            </a:lvl4pPr>
            <a:lvl5pPr marL="1828332" indent="0">
              <a:buNone/>
              <a:defRPr sz="1600" b="1"/>
            </a:lvl5pPr>
            <a:lvl6pPr marL="2285415" indent="0">
              <a:buNone/>
              <a:defRPr sz="1600" b="1"/>
            </a:lvl6pPr>
            <a:lvl7pPr marL="2742500" indent="0">
              <a:buNone/>
              <a:defRPr sz="1600" b="1"/>
            </a:lvl7pPr>
            <a:lvl8pPr marL="3199580" indent="0">
              <a:buNone/>
              <a:defRPr sz="1600" b="1"/>
            </a:lvl8pPr>
            <a:lvl9pPr marL="3656665"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640384331"/>
      </p:ext>
    </p:extLst>
  </p:cSld>
  <p:clrMapOvr>
    <a:masterClrMapping/>
  </p:clrMapOvr>
  <p:transition/>
</p:sldLayout>
</file>

<file path=ppt/slideLayouts/slideLayout2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733802"/>
      </p:ext>
    </p:extLst>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endParaRPr lang="en-US">
              <a:solidFill>
                <a:srgbClr val="000000"/>
              </a:solidFill>
              <a:latin typeface="Tahoma"/>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a:defRPr/>
            </a:pPr>
            <a:endParaRPr lang="en-US">
              <a:solidFill>
                <a:srgbClr val="000000"/>
              </a:solidFill>
              <a:latin typeface="Tahoma"/>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endParaRPr lang="en-US" altLang="en-US">
              <a:solidFill>
                <a:srgbClr val="000000"/>
              </a:solidFill>
            </a:endParaRP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385399281"/>
      </p:ext>
    </p:extLst>
  </p:cSld>
  <p:clrMapOvr>
    <a:masterClrMapping/>
  </p:clrMapOvr>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509577748"/>
      </p:ext>
    </p:extLst>
  </p:cSld>
  <p:clrMapOvr>
    <a:masterClrMapping/>
  </p:clrMapOvr>
  <p:transition/>
</p:sldLayout>
</file>

<file path=ppt/slideLayouts/slideLayout2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5"/>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2" y="1435101"/>
            <a:ext cx="3008313" cy="4691063"/>
          </a:xfrm>
        </p:spPr>
        <p:txBody>
          <a:bodyPr/>
          <a:lstStyle>
            <a:lvl1pPr marL="0" indent="0">
              <a:buNone/>
              <a:defRPr sz="1400"/>
            </a:lvl1pPr>
            <a:lvl2pPr marL="457082" indent="0">
              <a:buNone/>
              <a:defRPr sz="1200"/>
            </a:lvl2pPr>
            <a:lvl3pPr marL="914165" indent="0">
              <a:buNone/>
              <a:defRPr sz="1000"/>
            </a:lvl3pPr>
            <a:lvl4pPr marL="1371250" indent="0">
              <a:buNone/>
              <a:defRPr sz="900"/>
            </a:lvl4pPr>
            <a:lvl5pPr marL="1828332" indent="0">
              <a:buNone/>
              <a:defRPr sz="900"/>
            </a:lvl5pPr>
            <a:lvl6pPr marL="2285415" indent="0">
              <a:buNone/>
              <a:defRPr sz="900"/>
            </a:lvl6pPr>
            <a:lvl7pPr marL="2742500" indent="0">
              <a:buNone/>
              <a:defRPr sz="900"/>
            </a:lvl7pPr>
            <a:lvl8pPr marL="3199580" indent="0">
              <a:buNone/>
              <a:defRPr sz="900"/>
            </a:lvl8pPr>
            <a:lvl9pPr marL="3656665"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214759025"/>
      </p:ext>
    </p:extLst>
  </p:cSld>
  <p:clrMapOvr>
    <a:masterClrMapping/>
  </p:clrMapOvr>
  <p:transition/>
</p:sldLayout>
</file>

<file path=ppt/slideLayouts/slideLayout2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082" indent="0">
              <a:buNone/>
              <a:defRPr sz="2800"/>
            </a:lvl2pPr>
            <a:lvl3pPr marL="914165" indent="0">
              <a:buNone/>
              <a:defRPr sz="2400"/>
            </a:lvl3pPr>
            <a:lvl4pPr marL="1371250" indent="0">
              <a:buNone/>
              <a:defRPr sz="2000"/>
            </a:lvl4pPr>
            <a:lvl5pPr marL="1828332" indent="0">
              <a:buNone/>
              <a:defRPr sz="2000"/>
            </a:lvl5pPr>
            <a:lvl6pPr marL="2285415" indent="0">
              <a:buNone/>
              <a:defRPr sz="2000"/>
            </a:lvl6pPr>
            <a:lvl7pPr marL="2742500" indent="0">
              <a:buNone/>
              <a:defRPr sz="2000"/>
            </a:lvl7pPr>
            <a:lvl8pPr marL="3199580" indent="0">
              <a:buNone/>
              <a:defRPr sz="2000"/>
            </a:lvl8pPr>
            <a:lvl9pPr marL="3656665"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082" indent="0">
              <a:buNone/>
              <a:defRPr sz="1200"/>
            </a:lvl2pPr>
            <a:lvl3pPr marL="914165" indent="0">
              <a:buNone/>
              <a:defRPr sz="1000"/>
            </a:lvl3pPr>
            <a:lvl4pPr marL="1371250" indent="0">
              <a:buNone/>
              <a:defRPr sz="900"/>
            </a:lvl4pPr>
            <a:lvl5pPr marL="1828332" indent="0">
              <a:buNone/>
              <a:defRPr sz="900"/>
            </a:lvl5pPr>
            <a:lvl6pPr marL="2285415" indent="0">
              <a:buNone/>
              <a:defRPr sz="900"/>
            </a:lvl6pPr>
            <a:lvl7pPr marL="2742500" indent="0">
              <a:buNone/>
              <a:defRPr sz="900"/>
            </a:lvl7pPr>
            <a:lvl8pPr marL="3199580" indent="0">
              <a:buNone/>
              <a:defRPr sz="900"/>
            </a:lvl8pPr>
            <a:lvl9pPr marL="3656665"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28220365"/>
      </p:ext>
    </p:extLst>
  </p:cSld>
  <p:clrMapOvr>
    <a:masterClrMapping/>
  </p:clrMapOvr>
  <p:transition/>
</p:sldLayout>
</file>

<file path=ppt/slideLayouts/slideLayout2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837159023"/>
      </p:ext>
    </p:extLst>
  </p:cSld>
  <p:clrMapOvr>
    <a:masterClrMapping/>
  </p:clrMapOvr>
  <p:transition/>
</p:sldLayout>
</file>

<file path=ppt/slideLayouts/slideLayout2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1"/>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1"/>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929583518"/>
      </p:ext>
    </p:extLst>
  </p:cSld>
  <p:clrMapOvr>
    <a:masterClrMapping/>
  </p:clrMapOvr>
  <p:transition/>
</p:sldLayout>
</file>

<file path=ppt/slideLayouts/slideLayout235.xml><?xml version="1.0" encoding="utf-8"?>
<p:sldLayout xmlns:a="http://schemas.openxmlformats.org/drawingml/2006/main" xmlns:r="http://schemas.openxmlformats.org/officeDocument/2006/relationships" xmlns:p="http://schemas.openxmlformats.org/presentationml/2006/main" type="title" preserve="1">
  <p:cSld name="Title Slide">
    <p:bg>
      <p:bgRef idx="1001">
        <a:schemeClr val="bg1"/>
      </p:bgRef>
    </p:bg>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2628" y="770467"/>
            <a:ext cx="8086725" cy="3352800"/>
          </a:xfrm>
        </p:spPr>
        <p:txBody>
          <a:bodyPr anchor="b">
            <a:noAutofit/>
          </a:bodyPr>
          <a:lstStyle>
            <a:lvl1pPr algn="l">
              <a:lnSpc>
                <a:spcPct val="80000"/>
              </a:lnSpc>
              <a:defRPr sz="8000" spc="-12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500634" y="4198409"/>
            <a:ext cx="6921151" cy="1645920"/>
          </a:xfrm>
        </p:spPr>
        <p:txBody>
          <a:bodyPr>
            <a:normAutofit/>
          </a:bodyPr>
          <a:lstStyle>
            <a:lvl1pPr marL="0" indent="0" algn="l">
              <a:buNone/>
              <a:defRPr sz="2800">
                <a:solidFill>
                  <a:schemeClr val="bg1"/>
                </a:solidFill>
                <a:latin typeface="+mj-lt"/>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6" name="Date Placeholder 5"/>
          <p:cNvSpPr>
            <a:spLocks noGrp="1"/>
          </p:cNvSpPr>
          <p:nvPr>
            <p:ph type="dt" sz="half" idx="10"/>
          </p:nvPr>
        </p:nvSpPr>
        <p:spPr/>
        <p:txBody>
          <a:bodyPr/>
          <a:lstStyle/>
          <a:p>
            <a:fld id="{9FD9DB3E-E709-42CF-B11F-1DFE1D210A82}" type="datetime1">
              <a:rPr lang="en-US" smtClean="0">
                <a:solidFill>
                  <a:prstClr val="black">
                    <a:alpha val="75000"/>
                  </a:prstClr>
                </a:solidFill>
                <a:latin typeface="Calibri"/>
              </a:rPr>
              <a:pPr/>
              <a:t>2/15/19</a:t>
            </a:fld>
            <a:endParaRPr lang="en-US">
              <a:solidFill>
                <a:prstClr val="black">
                  <a:alpha val="75000"/>
                </a:prstClr>
              </a:solidFill>
              <a:latin typeface="Calibri"/>
            </a:endParaRPr>
          </a:p>
        </p:txBody>
      </p:sp>
      <p:sp>
        <p:nvSpPr>
          <p:cNvPr id="10" name="Footer Placeholder 9"/>
          <p:cNvSpPr>
            <a:spLocks noGrp="1"/>
          </p:cNvSpPr>
          <p:nvPr>
            <p:ph type="ftr" sz="quarter" idx="11"/>
          </p:nvPr>
        </p:nvSpPr>
        <p:spPr/>
        <p:txBody>
          <a:bodyPr/>
          <a:lstStyle/>
          <a:p>
            <a:endParaRPr lang="en-US" dirty="0">
              <a:solidFill>
                <a:prstClr val="black">
                  <a:alpha val="75000"/>
                </a:prstClr>
              </a:solidFill>
              <a:latin typeface="Calibri"/>
            </a:endParaRPr>
          </a:p>
        </p:txBody>
      </p:sp>
      <p:sp>
        <p:nvSpPr>
          <p:cNvPr id="11" name="Slide Number Placeholder 10"/>
          <p:cNvSpPr>
            <a:spLocks noGrp="1"/>
          </p:cNvSpPr>
          <p:nvPr>
            <p:ph type="sldNum" sz="quarter" idx="12"/>
          </p:nvPr>
        </p:nvSpPr>
        <p:spPr/>
        <p:txBody>
          <a:bodyPr/>
          <a:lstStyle/>
          <a:p>
            <a:fld id="{659951FD-F195-4FF4-B5D0-ABFF8986B8DF}" type="slidenum">
              <a:rPr lang="en-US" smtClean="0">
                <a:solidFill>
                  <a:prstClr val="black"/>
                </a:solidFill>
                <a:latin typeface="Calibri"/>
              </a:rPr>
              <a:pPr/>
              <a:t>‹#›</a:t>
            </a:fld>
            <a:endParaRPr lang="en-US" dirty="0">
              <a:solidFill>
                <a:prstClr val="black"/>
              </a:solidFill>
              <a:latin typeface="Calibri"/>
            </a:endParaRPr>
          </a:p>
        </p:txBody>
      </p:sp>
    </p:spTree>
    <p:extLst>
      <p:ext uri="{BB962C8B-B14F-4D97-AF65-F5344CB8AC3E}">
        <p14:creationId xmlns:p14="http://schemas.microsoft.com/office/powerpoint/2010/main" val="956466987"/>
      </p:ext>
    </p:extLst>
  </p:cSld>
  <p:clrMapOvr>
    <a:overrideClrMapping bg1="lt1" tx1="dk1" bg2="lt2" tx2="dk2" accent1="accent1" accent2="accent2" accent3="accent3" accent4="accent4" accent5="accent5" accent6="accent6" hlink="hlink" folHlink="folHlink"/>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title" preserve="1">
  <p:cSld name="1_Title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p:nvPr>
        </p:nvSpPr>
        <p:spPr>
          <a:xfrm>
            <a:off x="528637" y="712594"/>
            <a:ext cx="8086725" cy="2898708"/>
          </a:xfrm>
          <a:noFill/>
        </p:spPr>
        <p:txBody>
          <a:bodyPr anchor="b">
            <a:noAutofit/>
          </a:bodyPr>
          <a:lstStyle>
            <a:lvl1pPr algn="ctr">
              <a:lnSpc>
                <a:spcPct val="80000"/>
              </a:lnSpc>
              <a:defRPr sz="8000" spc="-120" baseline="0">
                <a:solidFill>
                  <a:schemeClr val="tx1"/>
                </a:solidFill>
              </a:defRPr>
            </a:lvl1pPr>
          </a:lstStyle>
          <a:p>
            <a:r>
              <a:rPr lang="en-US" dirty="0"/>
              <a:t>Click to edit Master title style</a:t>
            </a:r>
          </a:p>
        </p:txBody>
      </p:sp>
      <p:sp>
        <p:nvSpPr>
          <p:cNvPr id="3" name="Subtitle 2"/>
          <p:cNvSpPr>
            <a:spLocks noGrp="1"/>
          </p:cNvSpPr>
          <p:nvPr>
            <p:ph type="subTitle" idx="1"/>
          </p:nvPr>
        </p:nvSpPr>
        <p:spPr>
          <a:xfrm>
            <a:off x="528638" y="3897565"/>
            <a:ext cx="8086724" cy="1645920"/>
          </a:xfrm>
        </p:spPr>
        <p:txBody>
          <a:bodyPr>
            <a:normAutofit/>
          </a:bodyPr>
          <a:lstStyle>
            <a:lvl1pPr marL="0" indent="0" algn="ctr">
              <a:buNone/>
              <a:defRPr sz="2800">
                <a:solidFill>
                  <a:schemeClr val="tx1"/>
                </a:solidFill>
                <a:latin typeface="+mj-lt"/>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dirty="0"/>
              <a:t>Click to edit Master subtitle style</a:t>
            </a:r>
          </a:p>
        </p:txBody>
      </p:sp>
      <p:sp>
        <p:nvSpPr>
          <p:cNvPr id="5" name="Date Placeholder 4"/>
          <p:cNvSpPr>
            <a:spLocks noGrp="1"/>
          </p:cNvSpPr>
          <p:nvPr>
            <p:ph type="dt" sz="half" idx="10"/>
          </p:nvPr>
        </p:nvSpPr>
        <p:spPr/>
        <p:txBody>
          <a:bodyPr/>
          <a:lstStyle/>
          <a:p>
            <a:fld id="{9FD9DB3E-E709-42CF-B11F-1DFE1D210A82}" type="datetime1">
              <a:rPr lang="en-US" smtClean="0">
                <a:solidFill>
                  <a:prstClr val="black">
                    <a:alpha val="75000"/>
                  </a:prstClr>
                </a:solidFill>
                <a:latin typeface="Calibri"/>
              </a:rPr>
              <a:pPr/>
              <a:t>2/15/19</a:t>
            </a:fld>
            <a:endParaRPr lang="en-US">
              <a:solidFill>
                <a:prstClr val="black">
                  <a:alpha val="75000"/>
                </a:prstClr>
              </a:solidFill>
              <a:latin typeface="Calibri"/>
            </a:endParaRPr>
          </a:p>
        </p:txBody>
      </p:sp>
      <p:sp>
        <p:nvSpPr>
          <p:cNvPr id="6" name="Footer Placeholder 5"/>
          <p:cNvSpPr>
            <a:spLocks noGrp="1"/>
          </p:cNvSpPr>
          <p:nvPr>
            <p:ph type="ftr" sz="quarter" idx="11"/>
          </p:nvPr>
        </p:nvSpPr>
        <p:spPr/>
        <p:txBody>
          <a:bodyPr/>
          <a:lstStyle/>
          <a:p>
            <a:endParaRPr lang="en-US" dirty="0">
              <a:solidFill>
                <a:prstClr val="black">
                  <a:alpha val="75000"/>
                </a:prstClr>
              </a:solidFill>
              <a:latin typeface="Calibri"/>
            </a:endParaRPr>
          </a:p>
        </p:txBody>
      </p:sp>
      <p:sp>
        <p:nvSpPr>
          <p:cNvPr id="10" name="Slide Number Placeholder 9"/>
          <p:cNvSpPr>
            <a:spLocks noGrp="1"/>
          </p:cNvSpPr>
          <p:nvPr>
            <p:ph type="sldNum" sz="quarter" idx="12"/>
          </p:nvPr>
        </p:nvSpPr>
        <p:spPr/>
        <p:txBody>
          <a:bodyPr/>
          <a:lstStyle/>
          <a:p>
            <a:fld id="{659951FD-F195-4FF4-B5D0-ABFF8986B8DF}" type="slidenum">
              <a:rPr lang="en-US" smtClean="0">
                <a:solidFill>
                  <a:prstClr val="black"/>
                </a:solidFill>
                <a:latin typeface="Calibri"/>
              </a:rPr>
              <a:pPr/>
              <a:t>‹#›</a:t>
            </a:fld>
            <a:endParaRPr lang="en-US" dirty="0">
              <a:solidFill>
                <a:prstClr val="black"/>
              </a:solidFill>
              <a:latin typeface="Calibri"/>
            </a:endParaRPr>
          </a:p>
        </p:txBody>
      </p:sp>
    </p:spTree>
    <p:extLst>
      <p:ext uri="{BB962C8B-B14F-4D97-AF65-F5344CB8AC3E}">
        <p14:creationId xmlns:p14="http://schemas.microsoft.com/office/powerpoint/2010/main" val="4041047578"/>
      </p:ext>
    </p:extLst>
  </p:cSld>
  <p:clrMapOvr>
    <a:overrideClrMapping bg1="lt1" tx1="dk1" bg2="lt2" tx2="dk2" accent1="accent1" accent2="accent2" accent3="accent3" accent4="accent4" accent5="accent5" accent6="accent6" hlink="hlink" folHlink="folHlink"/>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11" name="Title Placeholder 1"/>
          <p:cNvSpPr>
            <a:spLocks noGrp="1"/>
          </p:cNvSpPr>
          <p:nvPr>
            <p:ph type="title"/>
          </p:nvPr>
        </p:nvSpPr>
        <p:spPr>
          <a:xfrm>
            <a:off x="0" y="0"/>
            <a:ext cx="9144000" cy="1085850"/>
          </a:xfrm>
          <a:prstGeom prst="rect">
            <a:avLst/>
          </a:prstGeom>
        </p:spPr>
        <p:txBody>
          <a:bodyPr vert="horz" lIns="91440" tIns="45720" rIns="91440" bIns="45720" rtlCol="0" anchor="ctr">
            <a:normAutofit/>
          </a:bodyPr>
          <a:lstStyle>
            <a:lvl1pPr marL="0">
              <a:defRPr/>
            </a:lvl1pPr>
          </a:lstStyle>
          <a:p>
            <a:r>
              <a:rPr lang="en-US" dirty="0"/>
              <a:t>Click to edit Master title style</a:t>
            </a:r>
          </a:p>
        </p:txBody>
      </p:sp>
      <p:sp>
        <p:nvSpPr>
          <p:cNvPr id="24" name="Content Placeholder 22"/>
          <p:cNvSpPr>
            <a:spLocks noGrp="1"/>
          </p:cNvSpPr>
          <p:nvPr>
            <p:ph sz="quarter" idx="11"/>
          </p:nvPr>
        </p:nvSpPr>
        <p:spPr>
          <a:xfrm>
            <a:off x="123825" y="1241652"/>
            <a:ext cx="8897938" cy="522446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2"/>
          </p:nvPr>
        </p:nvSpPr>
        <p:spPr/>
        <p:txBody>
          <a:bodyPr/>
          <a:lstStyle/>
          <a:p>
            <a:fld id="{9FD9DB3E-E709-42CF-B11F-1DFE1D210A82}" type="datetime1">
              <a:rPr lang="en-US" smtClean="0">
                <a:solidFill>
                  <a:prstClr val="black">
                    <a:alpha val="75000"/>
                  </a:prstClr>
                </a:solidFill>
                <a:latin typeface="Calibri"/>
              </a:rPr>
              <a:pPr/>
              <a:t>2/15/19</a:t>
            </a:fld>
            <a:endParaRPr lang="en-US">
              <a:solidFill>
                <a:prstClr val="black">
                  <a:alpha val="75000"/>
                </a:prstClr>
              </a:solidFill>
              <a:latin typeface="Calibri"/>
            </a:endParaRPr>
          </a:p>
        </p:txBody>
      </p:sp>
      <p:sp>
        <p:nvSpPr>
          <p:cNvPr id="6" name="Footer Placeholder 5"/>
          <p:cNvSpPr>
            <a:spLocks noGrp="1"/>
          </p:cNvSpPr>
          <p:nvPr>
            <p:ph type="ftr" sz="quarter" idx="13"/>
          </p:nvPr>
        </p:nvSpPr>
        <p:spPr/>
        <p:txBody>
          <a:bodyPr/>
          <a:lstStyle/>
          <a:p>
            <a:endParaRPr lang="en-US" dirty="0">
              <a:solidFill>
                <a:prstClr val="black">
                  <a:alpha val="75000"/>
                </a:prstClr>
              </a:solidFill>
              <a:latin typeface="Calibri"/>
            </a:endParaRPr>
          </a:p>
        </p:txBody>
      </p:sp>
      <p:sp>
        <p:nvSpPr>
          <p:cNvPr id="7" name="Slide Number Placeholder 6"/>
          <p:cNvSpPr>
            <a:spLocks noGrp="1"/>
          </p:cNvSpPr>
          <p:nvPr>
            <p:ph type="sldNum" sz="quarter" idx="14"/>
          </p:nvPr>
        </p:nvSpPr>
        <p:spPr/>
        <p:txBody>
          <a:bodyPr/>
          <a:lstStyle/>
          <a:p>
            <a:fld id="{659951FD-F195-4FF4-B5D0-ABFF8986B8DF}" type="slidenum">
              <a:rPr lang="en-US" smtClean="0">
                <a:solidFill>
                  <a:prstClr val="black"/>
                </a:solidFill>
                <a:latin typeface="Calibri"/>
              </a:rPr>
              <a:pPr/>
              <a:t>‹#›</a:t>
            </a:fld>
            <a:endParaRPr lang="en-US" dirty="0">
              <a:solidFill>
                <a:prstClr val="black"/>
              </a:solidFill>
              <a:latin typeface="Calibri"/>
            </a:endParaRPr>
          </a:p>
        </p:txBody>
      </p:sp>
    </p:spTree>
    <p:extLst>
      <p:ext uri="{BB962C8B-B14F-4D97-AF65-F5344CB8AC3E}">
        <p14:creationId xmlns:p14="http://schemas.microsoft.com/office/powerpoint/2010/main" val="3774591281"/>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52628" y="767419"/>
            <a:ext cx="8085582" cy="3355848"/>
          </a:xfrm>
          <a:solidFill>
            <a:schemeClr val="bg1"/>
          </a:solidFill>
        </p:spPr>
        <p:txBody>
          <a:bodyPr anchor="b">
            <a:normAutofit/>
          </a:bodyPr>
          <a:lstStyle>
            <a:lvl1pPr>
              <a:lnSpc>
                <a:spcPct val="80000"/>
              </a:lnSpc>
              <a:defRPr sz="8000" b="0" baseline="0">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00634" y="4187275"/>
            <a:ext cx="6919722" cy="1645920"/>
          </a:xfrm>
        </p:spPr>
        <p:txBody>
          <a:bodyPr anchor="t">
            <a:normAutofit/>
          </a:bodyPr>
          <a:lstStyle>
            <a:lvl1pPr marL="0" indent="0">
              <a:buNone/>
              <a:defRPr sz="2800">
                <a:solidFill>
                  <a:schemeClr val="tx1"/>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FD9DB3E-E709-42CF-B11F-1DFE1D210A82}" type="datetime1">
              <a:rPr lang="en-US" smtClean="0">
                <a:solidFill>
                  <a:prstClr val="black">
                    <a:alpha val="75000"/>
                  </a:prstClr>
                </a:solidFill>
                <a:latin typeface="Calibri"/>
              </a:rPr>
              <a:pPr/>
              <a:t>2/15/19</a:t>
            </a:fld>
            <a:endParaRPr lang="en-US">
              <a:solidFill>
                <a:prstClr val="black">
                  <a:alpha val="75000"/>
                </a:prstClr>
              </a:solidFill>
              <a:latin typeface="Calibri"/>
            </a:endParaRPr>
          </a:p>
        </p:txBody>
      </p:sp>
      <p:sp>
        <p:nvSpPr>
          <p:cNvPr id="5" name="Footer Placeholder 4"/>
          <p:cNvSpPr>
            <a:spLocks noGrp="1"/>
          </p:cNvSpPr>
          <p:nvPr>
            <p:ph type="ftr" sz="quarter" idx="11"/>
          </p:nvPr>
        </p:nvSpPr>
        <p:spPr/>
        <p:txBody>
          <a:bodyPr/>
          <a:lstStyle/>
          <a:p>
            <a:endParaRPr lang="en-US" dirty="0">
              <a:solidFill>
                <a:prstClr val="black">
                  <a:alpha val="75000"/>
                </a:prstClr>
              </a:solidFill>
              <a:latin typeface="Calibri"/>
            </a:endParaRPr>
          </a:p>
        </p:txBody>
      </p:sp>
      <p:sp>
        <p:nvSpPr>
          <p:cNvPr id="9" name="Slide Number Placeholder 8"/>
          <p:cNvSpPr>
            <a:spLocks noGrp="1"/>
          </p:cNvSpPr>
          <p:nvPr>
            <p:ph type="sldNum" sz="quarter" idx="12"/>
          </p:nvPr>
        </p:nvSpPr>
        <p:spPr/>
        <p:txBody>
          <a:bodyPr/>
          <a:lstStyle/>
          <a:p>
            <a:fld id="{659951FD-F195-4FF4-B5D0-ABFF8986B8DF}" type="slidenum">
              <a:rPr lang="en-US" smtClean="0">
                <a:solidFill>
                  <a:prstClr val="black"/>
                </a:solidFill>
                <a:latin typeface="Calibri"/>
              </a:rPr>
              <a:pPr/>
              <a:t>‹#›</a:t>
            </a:fld>
            <a:endParaRPr lang="en-US" dirty="0">
              <a:solidFill>
                <a:prstClr val="black"/>
              </a:solidFill>
              <a:latin typeface="Calibri"/>
            </a:endParaRPr>
          </a:p>
        </p:txBody>
      </p:sp>
    </p:spTree>
    <p:extLst>
      <p:ext uri="{BB962C8B-B14F-4D97-AF65-F5344CB8AC3E}">
        <p14:creationId xmlns:p14="http://schemas.microsoft.com/office/powerpoint/2010/main" val="2497539033"/>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88798" y="1208312"/>
            <a:ext cx="4271962" cy="5053693"/>
          </a:xfrm>
        </p:spPr>
        <p:txBody>
          <a:bodyPr/>
          <a:lstStyle>
            <a:lvl1pPr>
              <a:defRPr sz="2200"/>
            </a:lvl1pPr>
            <a:lvl2pPr>
              <a:defRPr sz="1900"/>
            </a:lvl2pPr>
            <a:lvl3pPr>
              <a:defRPr sz="1700"/>
            </a:lvl3pPr>
            <a:lvl4pPr>
              <a:defRPr sz="15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51603" y="1208312"/>
            <a:ext cx="4271962" cy="5053693"/>
          </a:xfrm>
        </p:spPr>
        <p:txBody>
          <a:bodyPr/>
          <a:lstStyle>
            <a:lvl1pPr>
              <a:defRPr sz="2200"/>
            </a:lvl1pPr>
            <a:lvl2pPr>
              <a:defRPr sz="1900"/>
            </a:lvl2pPr>
            <a:lvl3pPr>
              <a:defRPr sz="1700"/>
            </a:lvl3pPr>
            <a:lvl4pPr>
              <a:defRPr sz="15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FD9DB3E-E709-42CF-B11F-1DFE1D210A82}" type="datetime1">
              <a:rPr lang="en-US" smtClean="0">
                <a:solidFill>
                  <a:prstClr val="black">
                    <a:alpha val="75000"/>
                  </a:prstClr>
                </a:solidFill>
                <a:latin typeface="Calibri"/>
              </a:rPr>
              <a:pPr/>
              <a:t>2/15/19</a:t>
            </a:fld>
            <a:endParaRPr lang="en-US">
              <a:solidFill>
                <a:prstClr val="black">
                  <a:alpha val="75000"/>
                </a:prstClr>
              </a:solidFill>
              <a:latin typeface="Calibri"/>
            </a:endParaRPr>
          </a:p>
        </p:txBody>
      </p:sp>
      <p:sp>
        <p:nvSpPr>
          <p:cNvPr id="6" name="Footer Placeholder 5"/>
          <p:cNvSpPr>
            <a:spLocks noGrp="1"/>
          </p:cNvSpPr>
          <p:nvPr>
            <p:ph type="ftr" sz="quarter" idx="11"/>
          </p:nvPr>
        </p:nvSpPr>
        <p:spPr/>
        <p:txBody>
          <a:bodyPr/>
          <a:lstStyle/>
          <a:p>
            <a:endParaRPr lang="en-US" dirty="0">
              <a:solidFill>
                <a:prstClr val="black">
                  <a:alpha val="75000"/>
                </a:prstClr>
              </a:solidFill>
              <a:latin typeface="Calibri"/>
            </a:endParaRPr>
          </a:p>
        </p:txBody>
      </p:sp>
      <p:sp>
        <p:nvSpPr>
          <p:cNvPr id="10" name="Slide Number Placeholder 9"/>
          <p:cNvSpPr>
            <a:spLocks noGrp="1"/>
          </p:cNvSpPr>
          <p:nvPr>
            <p:ph type="sldNum" sz="quarter" idx="12"/>
          </p:nvPr>
        </p:nvSpPr>
        <p:spPr/>
        <p:txBody>
          <a:bodyPr/>
          <a:lstStyle/>
          <a:p>
            <a:fld id="{659951FD-F195-4FF4-B5D0-ABFF8986B8DF}" type="slidenum">
              <a:rPr lang="en-US" smtClean="0">
                <a:solidFill>
                  <a:prstClr val="black"/>
                </a:solidFill>
                <a:latin typeface="Calibri"/>
              </a:rPr>
              <a:pPr/>
              <a:t>‹#›</a:t>
            </a:fld>
            <a:endParaRPr lang="en-US" dirty="0">
              <a:solidFill>
                <a:prstClr val="black"/>
              </a:solidFill>
              <a:latin typeface="Calibri"/>
            </a:endParaRPr>
          </a:p>
        </p:txBody>
      </p:sp>
    </p:spTree>
    <p:extLst>
      <p:ext uri="{BB962C8B-B14F-4D97-AF65-F5344CB8AC3E}">
        <p14:creationId xmlns:p14="http://schemas.microsoft.com/office/powerpoint/2010/main" val="234459576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pic>
        <p:nvPicPr>
          <p:cNvPr id="6" name="Picture 5" descr="safari.png"/>
          <p:cNvPicPr>
            <a:picLocks noChangeAspect="1"/>
          </p:cNvPicPr>
          <p:nvPr userDrawn="1"/>
        </p:nvPicPr>
        <p:blipFill>
          <a:blip r:embed="rId2" cstate="print"/>
          <a:stretch>
            <a:fillRect/>
          </a:stretch>
        </p:blipFill>
        <p:spPr>
          <a:xfrm>
            <a:off x="179512" y="6453336"/>
            <a:ext cx="1080120" cy="312522"/>
          </a:xfrm>
          <a:prstGeom prst="rect">
            <a:avLst/>
          </a:prstGeom>
        </p:spPr>
      </p:pic>
    </p:spTree>
    <p:extLst>
      <p:ext uri="{BB962C8B-B14F-4D97-AF65-F5344CB8AC3E}">
        <p14:creationId xmlns:p14="http://schemas.microsoft.com/office/powerpoint/2010/main" val="1949994594"/>
      </p:ext>
    </p:extLst>
  </p:cSld>
  <p:clrMapOvr>
    <a:masterClrMapping/>
  </p:clrMapOvr>
  <p:transition/>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88798" y="1197209"/>
            <a:ext cx="4271962" cy="723400"/>
          </a:xfrm>
        </p:spPr>
        <p:txBody>
          <a:bodyPr anchor="ctr">
            <a:normAutofit/>
          </a:bodyPr>
          <a:lstStyle>
            <a:lvl1pPr marL="0" indent="0">
              <a:spcBef>
                <a:spcPts val="0"/>
              </a:spcBef>
              <a:buNone/>
              <a:defRPr sz="2000" b="0" cap="all" baseline="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88798" y="2029968"/>
            <a:ext cx="4271962" cy="4231057"/>
          </a:xfrm>
        </p:spPr>
        <p:txBody>
          <a:bodyPr/>
          <a:lstStyle>
            <a:lvl1pPr>
              <a:defRPr sz="21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51603" y="1194345"/>
            <a:ext cx="4271962" cy="722376"/>
          </a:xfrm>
        </p:spPr>
        <p:txBody>
          <a:bodyPr anchor="ctr">
            <a:normAutofit/>
          </a:bodyPr>
          <a:lstStyle>
            <a:lvl1pPr marL="0" indent="0">
              <a:spcBef>
                <a:spcPts val="0"/>
              </a:spcBef>
              <a:buNone/>
              <a:defRPr sz="2000" b="0" cap="all" baseline="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651603" y="2025216"/>
            <a:ext cx="4271962" cy="4235809"/>
          </a:xfrm>
        </p:spPr>
        <p:txBody>
          <a:bodyPr/>
          <a:lstStyle>
            <a:lvl1pPr>
              <a:defRPr sz="21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p:cNvSpPr>
            <a:spLocks noGrp="1"/>
          </p:cNvSpPr>
          <p:nvPr>
            <p:ph type="dt" sz="half" idx="10"/>
          </p:nvPr>
        </p:nvSpPr>
        <p:spPr/>
        <p:txBody>
          <a:bodyPr/>
          <a:lstStyle/>
          <a:p>
            <a:fld id="{9FD9DB3E-E709-42CF-B11F-1DFE1D210A82}" type="datetime1">
              <a:rPr lang="en-US" smtClean="0">
                <a:solidFill>
                  <a:prstClr val="black">
                    <a:alpha val="75000"/>
                  </a:prstClr>
                </a:solidFill>
                <a:latin typeface="Calibri"/>
              </a:rPr>
              <a:pPr/>
              <a:t>2/15/19</a:t>
            </a:fld>
            <a:endParaRPr lang="en-US">
              <a:solidFill>
                <a:prstClr val="black">
                  <a:alpha val="75000"/>
                </a:prstClr>
              </a:solidFill>
              <a:latin typeface="Calibri"/>
            </a:endParaRPr>
          </a:p>
        </p:txBody>
      </p:sp>
      <p:sp>
        <p:nvSpPr>
          <p:cNvPr id="7" name="Footer Placeholder 6"/>
          <p:cNvSpPr>
            <a:spLocks noGrp="1"/>
          </p:cNvSpPr>
          <p:nvPr>
            <p:ph type="ftr" sz="quarter" idx="11"/>
          </p:nvPr>
        </p:nvSpPr>
        <p:spPr/>
        <p:txBody>
          <a:bodyPr/>
          <a:lstStyle/>
          <a:p>
            <a:endParaRPr lang="en-US" dirty="0">
              <a:solidFill>
                <a:prstClr val="black">
                  <a:alpha val="75000"/>
                </a:prstClr>
              </a:solidFill>
              <a:latin typeface="Calibri"/>
            </a:endParaRPr>
          </a:p>
        </p:txBody>
      </p:sp>
      <p:sp>
        <p:nvSpPr>
          <p:cNvPr id="8" name="Slide Number Placeholder 7"/>
          <p:cNvSpPr>
            <a:spLocks noGrp="1"/>
          </p:cNvSpPr>
          <p:nvPr>
            <p:ph type="sldNum" sz="quarter" idx="12"/>
          </p:nvPr>
        </p:nvSpPr>
        <p:spPr/>
        <p:txBody>
          <a:bodyPr/>
          <a:lstStyle/>
          <a:p>
            <a:fld id="{659951FD-F195-4FF4-B5D0-ABFF8986B8DF}" type="slidenum">
              <a:rPr lang="en-US" smtClean="0">
                <a:solidFill>
                  <a:prstClr val="black"/>
                </a:solidFill>
                <a:latin typeface="Calibri"/>
              </a:rPr>
              <a:pPr/>
              <a:t>‹#›</a:t>
            </a:fld>
            <a:endParaRPr lang="en-US" dirty="0">
              <a:solidFill>
                <a:prstClr val="black"/>
              </a:solidFill>
              <a:latin typeface="Calibri"/>
            </a:endParaRPr>
          </a:p>
        </p:txBody>
      </p:sp>
    </p:spTree>
    <p:extLst>
      <p:ext uri="{BB962C8B-B14F-4D97-AF65-F5344CB8AC3E}">
        <p14:creationId xmlns:p14="http://schemas.microsoft.com/office/powerpoint/2010/main" val="430774320"/>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2" name="Date Placeholder 1"/>
          <p:cNvSpPr>
            <a:spLocks noGrp="1"/>
          </p:cNvSpPr>
          <p:nvPr>
            <p:ph type="dt" sz="half" idx="10"/>
          </p:nvPr>
        </p:nvSpPr>
        <p:spPr/>
        <p:txBody>
          <a:bodyPr/>
          <a:lstStyle/>
          <a:p>
            <a:fld id="{9FD9DB3E-E709-42CF-B11F-1DFE1D210A82}" type="datetime1">
              <a:rPr lang="en-US" smtClean="0">
                <a:solidFill>
                  <a:prstClr val="black">
                    <a:alpha val="75000"/>
                  </a:prstClr>
                </a:solidFill>
                <a:latin typeface="Calibri"/>
              </a:rPr>
              <a:pPr/>
              <a:t>2/15/19</a:t>
            </a:fld>
            <a:endParaRPr lang="en-US">
              <a:solidFill>
                <a:prstClr val="black">
                  <a:alpha val="75000"/>
                </a:prstClr>
              </a:solidFill>
              <a:latin typeface="Calibri"/>
            </a:endParaRPr>
          </a:p>
        </p:txBody>
      </p:sp>
      <p:sp>
        <p:nvSpPr>
          <p:cNvPr id="7" name="Footer Placeholder 6"/>
          <p:cNvSpPr>
            <a:spLocks noGrp="1"/>
          </p:cNvSpPr>
          <p:nvPr>
            <p:ph type="ftr" sz="quarter" idx="11"/>
          </p:nvPr>
        </p:nvSpPr>
        <p:spPr/>
        <p:txBody>
          <a:bodyPr/>
          <a:lstStyle/>
          <a:p>
            <a:endParaRPr lang="en-US" dirty="0">
              <a:solidFill>
                <a:prstClr val="black">
                  <a:alpha val="75000"/>
                </a:prstClr>
              </a:solidFill>
              <a:latin typeface="Calibri"/>
            </a:endParaRPr>
          </a:p>
        </p:txBody>
      </p:sp>
      <p:sp>
        <p:nvSpPr>
          <p:cNvPr id="8" name="Slide Number Placeholder 7"/>
          <p:cNvSpPr>
            <a:spLocks noGrp="1"/>
          </p:cNvSpPr>
          <p:nvPr>
            <p:ph type="sldNum" sz="quarter" idx="12"/>
          </p:nvPr>
        </p:nvSpPr>
        <p:spPr/>
        <p:txBody>
          <a:bodyPr/>
          <a:lstStyle/>
          <a:p>
            <a:fld id="{659951FD-F195-4FF4-B5D0-ABFF8986B8DF}" type="slidenum">
              <a:rPr lang="en-US" smtClean="0">
                <a:solidFill>
                  <a:prstClr val="black"/>
                </a:solidFill>
                <a:latin typeface="Calibri"/>
              </a:rPr>
              <a:pPr/>
              <a:t>‹#›</a:t>
            </a:fld>
            <a:endParaRPr lang="en-US" dirty="0">
              <a:solidFill>
                <a:prstClr val="black"/>
              </a:solidFill>
              <a:latin typeface="Calibri"/>
            </a:endParaRPr>
          </a:p>
        </p:txBody>
      </p:sp>
    </p:spTree>
    <p:extLst>
      <p:ext uri="{BB962C8B-B14F-4D97-AF65-F5344CB8AC3E}">
        <p14:creationId xmlns:p14="http://schemas.microsoft.com/office/powerpoint/2010/main" val="1868654668"/>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9FD9DB3E-E709-42CF-B11F-1DFE1D210A82}" type="datetime1">
              <a:rPr lang="en-US" smtClean="0">
                <a:solidFill>
                  <a:prstClr val="black">
                    <a:alpha val="75000"/>
                  </a:prstClr>
                </a:solidFill>
                <a:latin typeface="Calibri"/>
              </a:rPr>
              <a:pPr/>
              <a:t>2/15/19</a:t>
            </a:fld>
            <a:endParaRPr lang="en-US">
              <a:solidFill>
                <a:prstClr val="black">
                  <a:alpha val="75000"/>
                </a:prstClr>
              </a:solidFill>
              <a:latin typeface="Calibri"/>
            </a:endParaRPr>
          </a:p>
        </p:txBody>
      </p:sp>
      <p:sp>
        <p:nvSpPr>
          <p:cNvPr id="6" name="Footer Placeholder 5"/>
          <p:cNvSpPr>
            <a:spLocks noGrp="1"/>
          </p:cNvSpPr>
          <p:nvPr>
            <p:ph type="ftr" sz="quarter" idx="11"/>
          </p:nvPr>
        </p:nvSpPr>
        <p:spPr/>
        <p:txBody>
          <a:bodyPr/>
          <a:lstStyle/>
          <a:p>
            <a:endParaRPr lang="en-US" dirty="0">
              <a:solidFill>
                <a:prstClr val="black">
                  <a:alpha val="75000"/>
                </a:prstClr>
              </a:solidFill>
              <a:latin typeface="Calibri"/>
            </a:endParaRPr>
          </a:p>
        </p:txBody>
      </p:sp>
      <p:sp>
        <p:nvSpPr>
          <p:cNvPr id="7" name="Slide Number Placeholder 6"/>
          <p:cNvSpPr>
            <a:spLocks noGrp="1"/>
          </p:cNvSpPr>
          <p:nvPr>
            <p:ph type="sldNum" sz="quarter" idx="12"/>
          </p:nvPr>
        </p:nvSpPr>
        <p:spPr/>
        <p:txBody>
          <a:bodyPr/>
          <a:lstStyle/>
          <a:p>
            <a:fld id="{659951FD-F195-4FF4-B5D0-ABFF8986B8DF}" type="slidenum">
              <a:rPr lang="en-US" smtClean="0">
                <a:solidFill>
                  <a:prstClr val="black"/>
                </a:solidFill>
                <a:latin typeface="Calibri"/>
              </a:rPr>
              <a:pPr/>
              <a:t>‹#›</a:t>
            </a:fld>
            <a:endParaRPr lang="en-US" dirty="0">
              <a:solidFill>
                <a:prstClr val="black"/>
              </a:solidFill>
              <a:latin typeface="Calibri"/>
            </a:endParaRPr>
          </a:p>
        </p:txBody>
      </p:sp>
    </p:spTree>
    <p:extLst>
      <p:ext uri="{BB962C8B-B14F-4D97-AF65-F5344CB8AC3E}">
        <p14:creationId xmlns:p14="http://schemas.microsoft.com/office/powerpoint/2010/main" val="207955635"/>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Rectangle 1"/>
          <p:cNvSpPr/>
          <p:nvPr/>
        </p:nvSpPr>
        <p:spPr>
          <a:xfrm>
            <a:off x="5715000" y="0"/>
            <a:ext cx="3429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9" name="Title 8"/>
          <p:cNvSpPr>
            <a:spLocks noGrp="1"/>
          </p:cNvSpPr>
          <p:nvPr>
            <p:ph type="title"/>
          </p:nvPr>
        </p:nvSpPr>
        <p:spPr>
          <a:xfrm>
            <a:off x="6196053" y="542282"/>
            <a:ext cx="2537460" cy="1920240"/>
          </a:xfrm>
        </p:spPr>
        <p:txBody>
          <a:bodyPr anchor="b">
            <a:noAutofit/>
          </a:bodyPr>
          <a:lstStyle>
            <a:lvl1pPr>
              <a:lnSpc>
                <a:spcPct val="85000"/>
              </a:lnSpc>
              <a:defRPr sz="360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71500" y="762000"/>
            <a:ext cx="4572000" cy="4572000"/>
          </a:xfrm>
        </p:spPr>
        <p:txBody>
          <a:bodyPr/>
          <a:lstStyle>
            <a:lvl1pPr>
              <a:defRPr sz="2200"/>
            </a:lvl1pPr>
            <a:lvl2pPr>
              <a:defRPr sz="1900"/>
            </a:lvl2pPr>
            <a:lvl3pPr>
              <a:defRPr sz="1700"/>
            </a:lvl3pPr>
            <a:lvl4pPr>
              <a:defRPr sz="15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06987" y="2511813"/>
            <a:ext cx="2548890" cy="3126987"/>
          </a:xfrm>
        </p:spPr>
        <p:txBody>
          <a:bodyPr>
            <a:normAutofit/>
          </a:bodyPr>
          <a:lstStyle>
            <a:lvl1pPr marL="0" marR="0" indent="0" algn="l" defTabSz="914400" rtl="0" eaLnBrk="1" fontAlgn="auto" latinLnBrk="0" hangingPunct="1">
              <a:lnSpc>
                <a:spcPct val="100000"/>
              </a:lnSpc>
              <a:spcBef>
                <a:spcPts val="1200"/>
              </a:spcBef>
              <a:spcAft>
                <a:spcPts val="0"/>
              </a:spcAft>
              <a:buClrTx/>
              <a:buSzTx/>
              <a:buFontTx/>
              <a:buNone/>
              <a:tabLst/>
              <a:defRPr sz="1500">
                <a:solidFill>
                  <a:srgbClr val="404040"/>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1400"/>
              </a:spcBef>
              <a:spcAft>
                <a:spcPts val="0"/>
              </a:spcAft>
              <a:buClrTx/>
              <a:buSzTx/>
              <a:buFontTx/>
              <a:buNone/>
              <a:tabLst/>
              <a:defRPr/>
            </a:pPr>
            <a:r>
              <a:rPr lang="en-US"/>
              <a:t>Click to edit Master text styles</a:t>
            </a:r>
          </a:p>
        </p:txBody>
      </p:sp>
      <p:sp>
        <p:nvSpPr>
          <p:cNvPr id="8" name="Date Placeholder 7"/>
          <p:cNvSpPr>
            <a:spLocks noGrp="1"/>
          </p:cNvSpPr>
          <p:nvPr>
            <p:ph type="dt" sz="half" idx="10"/>
          </p:nvPr>
        </p:nvSpPr>
        <p:spPr/>
        <p:txBody>
          <a:bodyPr/>
          <a:lstStyle/>
          <a:p>
            <a:fld id="{9FD9DB3E-E709-42CF-B11F-1DFE1D210A82}" type="datetime1">
              <a:rPr lang="en-US" smtClean="0">
                <a:solidFill>
                  <a:prstClr val="black">
                    <a:alpha val="75000"/>
                  </a:prstClr>
                </a:solidFill>
                <a:latin typeface="Calibri"/>
              </a:rPr>
              <a:pPr/>
              <a:t>2/15/19</a:t>
            </a:fld>
            <a:endParaRPr lang="en-US">
              <a:solidFill>
                <a:prstClr val="black">
                  <a:alpha val="75000"/>
                </a:prstClr>
              </a:solidFill>
              <a:latin typeface="Calibri"/>
            </a:endParaRPr>
          </a:p>
        </p:txBody>
      </p:sp>
      <p:sp>
        <p:nvSpPr>
          <p:cNvPr id="10" name="Footer Placeholder 9"/>
          <p:cNvSpPr>
            <a:spLocks noGrp="1"/>
          </p:cNvSpPr>
          <p:nvPr>
            <p:ph type="ftr" sz="quarter" idx="11"/>
          </p:nvPr>
        </p:nvSpPr>
        <p:spPr/>
        <p:txBody>
          <a:bodyPr/>
          <a:lstStyle/>
          <a:p>
            <a:endParaRPr lang="en-US" dirty="0">
              <a:solidFill>
                <a:prstClr val="black">
                  <a:alpha val="75000"/>
                </a:prstClr>
              </a:solidFill>
              <a:latin typeface="Calibri"/>
            </a:endParaRPr>
          </a:p>
        </p:txBody>
      </p:sp>
      <p:sp>
        <p:nvSpPr>
          <p:cNvPr id="11" name="Slide Number Placeholder 10"/>
          <p:cNvSpPr>
            <a:spLocks noGrp="1"/>
          </p:cNvSpPr>
          <p:nvPr>
            <p:ph type="sldNum" sz="quarter" idx="12"/>
          </p:nvPr>
        </p:nvSpPr>
        <p:spPr/>
        <p:txBody>
          <a:bodyPr/>
          <a:lstStyle/>
          <a:p>
            <a:fld id="{659951FD-F195-4FF4-B5D0-ABFF8986B8DF}" type="slidenum">
              <a:rPr lang="en-US" smtClean="0">
                <a:solidFill>
                  <a:prstClr val="black"/>
                </a:solidFill>
                <a:latin typeface="Calibri"/>
              </a:rPr>
              <a:pPr/>
              <a:t>‹#›</a:t>
            </a:fld>
            <a:endParaRPr lang="en-US" dirty="0">
              <a:solidFill>
                <a:prstClr val="black"/>
              </a:solidFill>
              <a:latin typeface="Calibri"/>
            </a:endParaRPr>
          </a:p>
        </p:txBody>
      </p:sp>
    </p:spTree>
    <p:extLst>
      <p:ext uri="{BB962C8B-B14F-4D97-AF65-F5344CB8AC3E}">
        <p14:creationId xmlns:p14="http://schemas.microsoft.com/office/powerpoint/2010/main" val="1828291441"/>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picTx" preserve="1">
  <p:cSld name="Picture with Caption">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86918" y="5418668"/>
            <a:ext cx="8085582" cy="613283"/>
          </a:xfrm>
        </p:spPr>
        <p:txBody>
          <a:bodyPr anchor="b">
            <a:normAutofit/>
          </a:bodyPr>
          <a:lstStyle>
            <a:lvl1pPr>
              <a:lnSpc>
                <a:spcPct val="85000"/>
              </a:lnSpc>
              <a:defRPr sz="28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9144000" cy="5330952"/>
          </a:xfrm>
          <a:solidFill>
            <a:schemeClr val="accent1">
              <a:lumMod val="40000"/>
              <a:lumOff val="60000"/>
            </a:schemeClr>
          </a:solidFill>
        </p:spPr>
        <p:txBody>
          <a:bodyPr anchor="t"/>
          <a:lstStyle>
            <a:lvl1pPr marL="0" indent="0" algn="ctr">
              <a:spcBef>
                <a:spcPts val="800"/>
              </a:spcBef>
              <a:buNone/>
              <a:defRPr sz="3200">
                <a:solidFill>
                  <a:srgbClr val="4D4D4D"/>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507492" y="6031951"/>
            <a:ext cx="6922008" cy="411184"/>
          </a:xfrm>
        </p:spPr>
        <p:txBody>
          <a:bodyPr>
            <a:normAutofit/>
          </a:bodyPr>
          <a:lstStyle>
            <a:lvl1pPr marL="0" indent="0">
              <a:lnSpc>
                <a:spcPct val="90000"/>
              </a:lnSpc>
              <a:spcBef>
                <a:spcPts val="1200"/>
              </a:spcBef>
              <a:buNone/>
              <a:defRPr sz="14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9FD9DB3E-E709-42CF-B11F-1DFE1D210A82}" type="datetime1">
              <a:rPr lang="en-US" smtClean="0">
                <a:solidFill>
                  <a:prstClr val="white">
                    <a:alpha val="75000"/>
                  </a:prstClr>
                </a:solidFill>
                <a:latin typeface="Calibri"/>
              </a:rPr>
              <a:pPr/>
              <a:t>2/15/19</a:t>
            </a:fld>
            <a:endParaRPr lang="en-US">
              <a:solidFill>
                <a:prstClr val="white">
                  <a:alpha val="75000"/>
                </a:prstClr>
              </a:solidFill>
              <a:latin typeface="Calibri"/>
            </a:endParaRPr>
          </a:p>
        </p:txBody>
      </p:sp>
      <p:sp>
        <p:nvSpPr>
          <p:cNvPr id="9" name="Footer Placeholder 8"/>
          <p:cNvSpPr>
            <a:spLocks noGrp="1"/>
          </p:cNvSpPr>
          <p:nvPr>
            <p:ph type="ftr" sz="quarter" idx="11"/>
          </p:nvPr>
        </p:nvSpPr>
        <p:spPr/>
        <p:txBody>
          <a:bodyPr/>
          <a:lstStyle/>
          <a:p>
            <a:endParaRPr lang="en-US" dirty="0">
              <a:solidFill>
                <a:prstClr val="white">
                  <a:alpha val="75000"/>
                </a:prstClr>
              </a:solidFill>
              <a:latin typeface="Calibri"/>
            </a:endParaRPr>
          </a:p>
        </p:txBody>
      </p:sp>
      <p:sp>
        <p:nvSpPr>
          <p:cNvPr id="10" name="Slide Number Placeholder 9"/>
          <p:cNvSpPr>
            <a:spLocks noGrp="1"/>
          </p:cNvSpPr>
          <p:nvPr>
            <p:ph type="sldNum" sz="quarter" idx="12"/>
          </p:nvPr>
        </p:nvSpPr>
        <p:spPr/>
        <p:txBody>
          <a:bodyPr/>
          <a:lstStyle/>
          <a:p>
            <a:fld id="{659951FD-F195-4FF4-B5D0-ABFF8986B8DF}" type="slidenum">
              <a:rPr lang="en-US" smtClean="0">
                <a:solidFill>
                  <a:prstClr val="white"/>
                </a:solidFill>
                <a:latin typeface="Calibri"/>
              </a:rPr>
              <a:pPr/>
              <a:t>‹#›</a:t>
            </a:fld>
            <a:endParaRPr lang="en-US" dirty="0">
              <a:solidFill>
                <a:prstClr val="white"/>
              </a:solidFill>
              <a:latin typeface="Calibri"/>
            </a:endParaRPr>
          </a:p>
        </p:txBody>
      </p:sp>
    </p:spTree>
    <p:extLst>
      <p:ext uri="{BB962C8B-B14F-4D97-AF65-F5344CB8AC3E}">
        <p14:creationId xmlns:p14="http://schemas.microsoft.com/office/powerpoint/2010/main" val="2058623853"/>
      </p:ext>
    </p:extLst>
  </p:cSld>
  <p:clrMapOvr>
    <a:overrideClrMapping bg1="dk1" tx1="lt1" bg2="dk2" tx2="lt2" accent1="accent1" accent2="accent2" accent3="accent3" accent4="accent4" accent5="accent5" accent6="accent6" hlink="hlink" folHlink="folHlink"/>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FD9DB3E-E709-42CF-B11F-1DFE1D210A82}" type="datetime1">
              <a:rPr lang="en-US" smtClean="0">
                <a:solidFill>
                  <a:prstClr val="black">
                    <a:alpha val="75000"/>
                  </a:prstClr>
                </a:solidFill>
                <a:latin typeface="Calibri"/>
              </a:rPr>
              <a:pPr/>
              <a:t>2/15/19</a:t>
            </a:fld>
            <a:endParaRPr lang="en-US">
              <a:solidFill>
                <a:prstClr val="black">
                  <a:alpha val="75000"/>
                </a:prstClr>
              </a:solidFill>
              <a:latin typeface="Calibri"/>
            </a:endParaRPr>
          </a:p>
        </p:txBody>
      </p:sp>
      <p:sp>
        <p:nvSpPr>
          <p:cNvPr id="8" name="Footer Placeholder 7"/>
          <p:cNvSpPr>
            <a:spLocks noGrp="1"/>
          </p:cNvSpPr>
          <p:nvPr>
            <p:ph type="ftr" sz="quarter" idx="11"/>
          </p:nvPr>
        </p:nvSpPr>
        <p:spPr/>
        <p:txBody>
          <a:bodyPr/>
          <a:lstStyle/>
          <a:p>
            <a:endParaRPr lang="en-US" dirty="0">
              <a:solidFill>
                <a:prstClr val="black">
                  <a:alpha val="75000"/>
                </a:prstClr>
              </a:solidFill>
              <a:latin typeface="Calibri"/>
            </a:endParaRPr>
          </a:p>
        </p:txBody>
      </p:sp>
      <p:sp>
        <p:nvSpPr>
          <p:cNvPr id="9" name="Slide Number Placeholder 8"/>
          <p:cNvSpPr>
            <a:spLocks noGrp="1"/>
          </p:cNvSpPr>
          <p:nvPr>
            <p:ph type="sldNum" sz="quarter" idx="12"/>
          </p:nvPr>
        </p:nvSpPr>
        <p:spPr/>
        <p:txBody>
          <a:bodyPr/>
          <a:lstStyle/>
          <a:p>
            <a:fld id="{659951FD-F195-4FF4-B5D0-ABFF8986B8DF}" type="slidenum">
              <a:rPr lang="en-US" smtClean="0">
                <a:solidFill>
                  <a:prstClr val="black"/>
                </a:solidFill>
                <a:latin typeface="Calibri"/>
              </a:rPr>
              <a:pPr/>
              <a:t>‹#›</a:t>
            </a:fld>
            <a:endParaRPr lang="en-US" dirty="0">
              <a:solidFill>
                <a:prstClr val="black"/>
              </a:solidFill>
              <a:latin typeface="Calibri"/>
            </a:endParaRPr>
          </a:p>
        </p:txBody>
      </p:sp>
    </p:spTree>
    <p:extLst>
      <p:ext uri="{BB962C8B-B14F-4D97-AF65-F5344CB8AC3E}">
        <p14:creationId xmlns:p14="http://schemas.microsoft.com/office/powerpoint/2010/main" val="4262987500"/>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7963" y="695325"/>
            <a:ext cx="1971675" cy="48006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78644" y="714376"/>
            <a:ext cx="5800725" cy="54006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FD9DB3E-E709-42CF-B11F-1DFE1D210A82}" type="datetime1">
              <a:rPr lang="en-US" smtClean="0">
                <a:solidFill>
                  <a:prstClr val="black">
                    <a:alpha val="75000"/>
                  </a:prstClr>
                </a:solidFill>
                <a:latin typeface="Calibri"/>
              </a:rPr>
              <a:pPr/>
              <a:t>2/15/19</a:t>
            </a:fld>
            <a:endParaRPr lang="en-US">
              <a:solidFill>
                <a:prstClr val="black">
                  <a:alpha val="75000"/>
                </a:prstClr>
              </a:solidFill>
              <a:latin typeface="Calibri"/>
            </a:endParaRPr>
          </a:p>
        </p:txBody>
      </p:sp>
      <p:sp>
        <p:nvSpPr>
          <p:cNvPr id="8" name="Footer Placeholder 7"/>
          <p:cNvSpPr>
            <a:spLocks noGrp="1"/>
          </p:cNvSpPr>
          <p:nvPr>
            <p:ph type="ftr" sz="quarter" idx="11"/>
          </p:nvPr>
        </p:nvSpPr>
        <p:spPr/>
        <p:txBody>
          <a:bodyPr/>
          <a:lstStyle/>
          <a:p>
            <a:endParaRPr lang="en-US" dirty="0">
              <a:solidFill>
                <a:prstClr val="black">
                  <a:alpha val="75000"/>
                </a:prstClr>
              </a:solidFill>
              <a:latin typeface="Calibri"/>
            </a:endParaRPr>
          </a:p>
        </p:txBody>
      </p:sp>
      <p:sp>
        <p:nvSpPr>
          <p:cNvPr id="9" name="Slide Number Placeholder 8"/>
          <p:cNvSpPr>
            <a:spLocks noGrp="1"/>
          </p:cNvSpPr>
          <p:nvPr>
            <p:ph type="sldNum" sz="quarter" idx="12"/>
          </p:nvPr>
        </p:nvSpPr>
        <p:spPr/>
        <p:txBody>
          <a:bodyPr/>
          <a:lstStyle/>
          <a:p>
            <a:fld id="{659951FD-F195-4FF4-B5D0-ABFF8986B8DF}" type="slidenum">
              <a:rPr lang="en-US" smtClean="0">
                <a:solidFill>
                  <a:prstClr val="black"/>
                </a:solidFill>
                <a:latin typeface="Calibri"/>
              </a:rPr>
              <a:pPr/>
              <a:t>‹#›</a:t>
            </a:fld>
            <a:endParaRPr lang="en-US" dirty="0">
              <a:solidFill>
                <a:prstClr val="black"/>
              </a:solidFill>
              <a:latin typeface="Calibri"/>
            </a:endParaRPr>
          </a:p>
        </p:txBody>
      </p:sp>
    </p:spTree>
    <p:extLst>
      <p:ext uri="{BB962C8B-B14F-4D97-AF65-F5344CB8AC3E}">
        <p14:creationId xmlns:p14="http://schemas.microsoft.com/office/powerpoint/2010/main" val="1788769312"/>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4" name="Picture 7" descr="safari.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80975" y="6411913"/>
            <a:ext cx="1025525" cy="2968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5" name="Rectangle 1029"/>
          <p:cNvSpPr>
            <a:spLocks noGrp="1" noChangeArrowheads="1"/>
          </p:cNvSpPr>
          <p:nvPr>
            <p:ph type="ftr" sz="quarter" idx="10"/>
          </p:nvPr>
        </p:nvSpPr>
        <p:spPr/>
        <p:txBody>
          <a:bodyPr/>
          <a:lstStyle>
            <a:lvl1pPr>
              <a:defRPr/>
            </a:lvl1pPr>
          </a:lstStyle>
          <a:p>
            <a:pPr>
              <a:defRPr/>
            </a:pPr>
            <a:endParaRPr lang="en-US">
              <a:solidFill>
                <a:srgbClr val="000000"/>
              </a:solidFill>
            </a:endParaRPr>
          </a:p>
        </p:txBody>
      </p:sp>
      <p:sp>
        <p:nvSpPr>
          <p:cNvPr id="6" name="Rectangle 1030"/>
          <p:cNvSpPr>
            <a:spLocks noGrp="1" noChangeArrowheads="1"/>
          </p:cNvSpPr>
          <p:nvPr>
            <p:ph type="sldNum" sz="quarter" idx="11"/>
          </p:nvPr>
        </p:nvSpPr>
        <p:spPr/>
        <p:txBody>
          <a:bodyPr/>
          <a:lstStyle>
            <a:lvl1pPr>
              <a:defRPr/>
            </a:lvl1pPr>
          </a:lstStyle>
          <a:p>
            <a:pPr>
              <a:defRPr/>
            </a:pPr>
            <a:fld id="{ACFCE054-F1E5-374D-A24E-887477C05326}"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121175784"/>
      </p:ext>
    </p:extLst>
  </p:cSld>
  <p:clrMapOvr>
    <a:masterClrMapping/>
  </p:clrMapOvr>
  <p:transition/>
</p:sldLayout>
</file>

<file path=ppt/slideLayouts/slideLayout24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pPr>
              <a:defRPr/>
            </a:pPr>
            <a:fld id="{7292004D-7284-C244-B275-AB956C66515A}"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867124249"/>
      </p:ext>
    </p:extLst>
  </p:cSld>
  <p:clrMapOvr>
    <a:masterClrMapping/>
  </p:clrMapOvr>
  <p:transition/>
</p:sldLayout>
</file>

<file path=ppt/slideLayouts/slideLayout24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pPr>
              <a:defRPr/>
            </a:pPr>
            <a:fld id="{B79817D1-13B0-D341-B1C4-34616D3933BB}"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397265628"/>
      </p:ext>
    </p:extLst>
  </p:cSld>
  <p:clrMapOvr>
    <a:masterClrMapping/>
  </p:clrMapOv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145493300"/>
      </p:ext>
    </p:extLst>
  </p:cSld>
  <p:clrMapOvr>
    <a:masterClrMapping/>
  </p:clrMapOvr>
  <p:transition/>
</p:sldLayout>
</file>

<file path=ppt/slideLayouts/slideLayout25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pPr>
              <a:defRPr/>
            </a:pPr>
            <a:fld id="{62067096-FD7F-A949-B565-8298951E6B88}"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9676231"/>
      </p:ext>
    </p:extLst>
  </p:cSld>
  <p:clrMapOvr>
    <a:masterClrMapping/>
  </p:clrMapOvr>
  <p:transition/>
</p:sldLayout>
</file>

<file path=ppt/slideLayouts/slideLayout25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pPr>
              <a:defRPr/>
            </a:pPr>
            <a:fld id="{701077C3-3C60-8640-A1DD-3718D4D0D74D}"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541575383"/>
      </p:ext>
    </p:extLst>
  </p:cSld>
  <p:clrMapOvr>
    <a:masterClrMapping/>
  </p:clrMapOvr>
  <p:transition/>
</p:sldLayout>
</file>

<file path=ppt/slideLayouts/slideLayout25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pPr>
              <a:defRPr/>
            </a:pPr>
            <a:fld id="{D4D41FDD-73B6-EC4A-BB35-BA0C8CCC36C9}"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765011113"/>
      </p:ext>
    </p:extLst>
  </p:cSld>
  <p:clrMapOvr>
    <a:masterClrMapping/>
  </p:clrMapOvr>
  <p:transition/>
</p:sldLayout>
</file>

<file path=ppt/slideLayouts/slideLayout25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pPr>
              <a:defRPr/>
            </a:pPr>
            <a:fld id="{D88D2B92-4EF8-0940-9F90-1D39CCADBD7F}"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551265468"/>
      </p:ext>
    </p:extLst>
  </p:cSld>
  <p:clrMapOvr>
    <a:masterClrMapping/>
  </p:clrMapOvr>
  <p:transition/>
</p:sldLayout>
</file>

<file path=ppt/slideLayouts/slideLayout25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pPr>
              <a:defRPr/>
            </a:pPr>
            <a:fld id="{1224B1A2-EC3E-4448-972E-E198354A3E48}"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104952016"/>
      </p:ext>
    </p:extLst>
  </p:cSld>
  <p:clrMapOvr>
    <a:masterClrMapping/>
  </p:clrMapOvr>
  <p:transition/>
</p:sldLayout>
</file>

<file path=ppt/slideLayouts/slideLayout25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pPr>
              <a:defRPr/>
            </a:pPr>
            <a:fld id="{B25B71B7-33A4-004A-B24D-5E8A20C1D7A0}"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604853053"/>
      </p:ext>
    </p:extLst>
  </p:cSld>
  <p:clrMapOvr>
    <a:masterClrMapping/>
  </p:clrMapOvr>
  <p:transition/>
</p:sldLayout>
</file>

<file path=ppt/slideLayouts/slideLayout25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pPr>
              <a:defRPr/>
            </a:pPr>
            <a:fld id="{1F5EE445-AD48-2049-A03E-4C865681EA4B}"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16292141"/>
      </p:ext>
    </p:extLst>
  </p:cSld>
  <p:clrMapOvr>
    <a:masterClrMapping/>
  </p:clrMapOvr>
  <p:transition/>
</p:sldLayout>
</file>

<file path=ppt/slideLayouts/slideLayout25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pPr>
              <a:defRPr/>
            </a:pPr>
            <a:fld id="{EF8603A9-60B6-0741-B15F-17172804C198}"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95273888"/>
      </p:ext>
    </p:extLst>
  </p:cSld>
  <p:clrMapOvr>
    <a:masterClrMapping/>
  </p:clrMapOvr>
  <p:transition/>
</p:sldLayout>
</file>

<file path=ppt/slideLayouts/slideLayout258.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610600" cy="1066800"/>
          </a:xfrm>
        </p:spPr>
        <p:txBody>
          <a:bodyPr/>
          <a:lstStyle/>
          <a:p>
            <a:r>
              <a:rPr lang="en-US"/>
              <a:t>Click to edit Master title style</a:t>
            </a:r>
          </a:p>
        </p:txBody>
      </p:sp>
      <p:sp>
        <p:nvSpPr>
          <p:cNvPr id="3" name="Table Placeholder 2"/>
          <p:cNvSpPr>
            <a:spLocks noGrp="1"/>
          </p:cNvSpPr>
          <p:nvPr>
            <p:ph type="tbl" idx="1"/>
          </p:nvPr>
        </p:nvSpPr>
        <p:spPr>
          <a:xfrm>
            <a:off x="228600" y="1371600"/>
            <a:ext cx="8610600" cy="4876800"/>
          </a:xfrm>
        </p:spPr>
        <p:txBody>
          <a:bodyPr/>
          <a:lstStyle/>
          <a:p>
            <a:pPr lvl="0"/>
            <a:endParaRPr lang="en-US" noProof="0"/>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pPr>
              <a:defRPr/>
            </a:pPr>
            <a:fld id="{7066D58A-9B40-E846-A790-9B6CD5A58598}"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869410633"/>
      </p:ext>
    </p:extLst>
  </p:cSld>
  <p:clrMapOvr>
    <a:masterClrMapping/>
  </p:clrMapOvr>
  <p:transition/>
</p:sldLayout>
</file>

<file path=ppt/slideLayouts/slideLayout259.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1844824"/>
            <a:ext cx="7772400" cy="1470025"/>
          </a:xfrm>
        </p:spPr>
        <p:txBody>
          <a:bodyPr anchor="ctr"/>
          <a:lstStyle/>
          <a:p>
            <a:r>
              <a:rPr lang="ko-KR" altLang="en-US" dirty="0"/>
              <a:t>마스터 제목 스타일 편집</a:t>
            </a:r>
          </a:p>
        </p:txBody>
      </p:sp>
      <p:sp>
        <p:nvSpPr>
          <p:cNvPr id="3" name="부제목 2"/>
          <p:cNvSpPr>
            <a:spLocks noGrp="1"/>
          </p:cNvSpPr>
          <p:nvPr>
            <p:ph type="subTitle" idx="1"/>
          </p:nvPr>
        </p:nvSpPr>
        <p:spPr>
          <a:xfrm>
            <a:off x="1371600" y="4149080"/>
            <a:ext cx="6400800" cy="1656184"/>
          </a:xfrm>
        </p:spPr>
        <p:txBody>
          <a:bodyPr/>
          <a:lstStyle>
            <a:lvl1pPr marL="0" indent="0" algn="ctr">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a:xfrm>
            <a:off x="457200" y="6453336"/>
            <a:ext cx="2133600" cy="268139"/>
          </a:xfrm>
        </p:spPr>
        <p:txBody>
          <a:bodyPr/>
          <a:lstStyle/>
          <a:p>
            <a:fld id="{FB30EDBD-1C2D-4C1E-B459-B60219FAB484}" type="datetimeFigureOut">
              <a:rPr lang="ko-KR" altLang="en-US" smtClean="0">
                <a:solidFill>
                  <a:prstClr val="black">
                    <a:tint val="75000"/>
                  </a:prstClr>
                </a:solidFill>
                <a:latin typeface="Calibri"/>
                <a:ea typeface="나눔고딕"/>
              </a:rPr>
              <a:pPr/>
              <a:t>2019. 2. 15.</a:t>
            </a:fld>
            <a:endParaRPr lang="ko-KR" altLang="en-US">
              <a:solidFill>
                <a:prstClr val="black">
                  <a:tint val="75000"/>
                </a:prstClr>
              </a:solidFill>
              <a:latin typeface="Calibri"/>
              <a:ea typeface="나눔고딕"/>
            </a:endParaRPr>
          </a:p>
        </p:txBody>
      </p:sp>
      <p:sp>
        <p:nvSpPr>
          <p:cNvPr id="5" name="바닥글 개체 틀 4"/>
          <p:cNvSpPr>
            <a:spLocks noGrp="1"/>
          </p:cNvSpPr>
          <p:nvPr>
            <p:ph type="ftr" sz="quarter" idx="11"/>
          </p:nvPr>
        </p:nvSpPr>
        <p:spPr>
          <a:xfrm>
            <a:off x="3124200" y="6453336"/>
            <a:ext cx="2895600" cy="268139"/>
          </a:xfrm>
        </p:spPr>
        <p:txBody>
          <a:bodyPr/>
          <a:lstStyle/>
          <a:p>
            <a:endParaRPr lang="ko-KR" altLang="en-US">
              <a:solidFill>
                <a:prstClr val="black">
                  <a:tint val="75000"/>
                </a:prstClr>
              </a:solidFill>
              <a:latin typeface="Calibri"/>
              <a:ea typeface="나눔고딕"/>
            </a:endParaRPr>
          </a:p>
        </p:txBody>
      </p:sp>
      <p:sp>
        <p:nvSpPr>
          <p:cNvPr id="6" name="슬라이드 번호 개체 틀 5"/>
          <p:cNvSpPr>
            <a:spLocks noGrp="1"/>
          </p:cNvSpPr>
          <p:nvPr>
            <p:ph type="sldNum" sz="quarter" idx="12"/>
          </p:nvPr>
        </p:nvSpPr>
        <p:spPr>
          <a:xfrm>
            <a:off x="6553200" y="6453336"/>
            <a:ext cx="2133600" cy="268139"/>
          </a:xfrm>
        </p:spPr>
        <p:txBody>
          <a:bodyPr/>
          <a:lstStyle/>
          <a:p>
            <a:fld id="{4BEDD84E-25D4-4983-8AA1-2863C96F08D9}" type="slidenum">
              <a:rPr lang="ko-KR" altLang="en-US" smtClean="0">
                <a:solidFill>
                  <a:prstClr val="black">
                    <a:tint val="75000"/>
                  </a:prstClr>
                </a:solidFill>
                <a:latin typeface="Calibri"/>
                <a:ea typeface="나눔고딕"/>
              </a:rPr>
              <a:pPr/>
              <a:t>‹#›</a:t>
            </a:fld>
            <a:endParaRPr lang="ko-KR" altLang="en-US">
              <a:solidFill>
                <a:prstClr val="black">
                  <a:tint val="75000"/>
                </a:prstClr>
              </a:solidFill>
              <a:latin typeface="Calibri"/>
              <a:ea typeface="나눔고딕"/>
            </a:endParaRPr>
          </a:p>
        </p:txBody>
      </p:sp>
    </p:spTree>
    <p:extLst>
      <p:ext uri="{BB962C8B-B14F-4D97-AF65-F5344CB8AC3E}">
        <p14:creationId xmlns:p14="http://schemas.microsoft.com/office/powerpoint/2010/main" val="26945081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pic>
        <p:nvPicPr>
          <p:cNvPr id="7" name="Picture 6" descr="safari.png"/>
          <p:cNvPicPr>
            <a:picLocks noChangeAspect="1"/>
          </p:cNvPicPr>
          <p:nvPr userDrawn="1"/>
        </p:nvPicPr>
        <p:blipFill>
          <a:blip r:embed="rId2" cstate="print"/>
          <a:stretch>
            <a:fillRect/>
          </a:stretch>
        </p:blipFill>
        <p:spPr>
          <a:xfrm>
            <a:off x="179512" y="6453336"/>
            <a:ext cx="1080120" cy="312522"/>
          </a:xfrm>
          <a:prstGeom prst="rect">
            <a:avLst/>
          </a:prstGeom>
        </p:spPr>
      </p:pic>
    </p:spTree>
    <p:extLst>
      <p:ext uri="{BB962C8B-B14F-4D97-AF65-F5344CB8AC3E}">
        <p14:creationId xmlns:p14="http://schemas.microsoft.com/office/powerpoint/2010/main" val="1053959205"/>
      </p:ext>
    </p:extLst>
  </p:cSld>
  <p:clrMapOvr>
    <a:masterClrMapping/>
  </p:clrMapOvr>
  <p:transition/>
</p:sldLayout>
</file>

<file path=ppt/slideLayouts/slideLayout260.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a:xfrm>
            <a:off x="457200" y="274638"/>
            <a:ext cx="8229600" cy="778098"/>
          </a:xfrm>
        </p:spPr>
        <p:txBody>
          <a:bodyPr anchor="b"/>
          <a:lstStyle/>
          <a:p>
            <a:r>
              <a:rPr lang="ko-KR" altLang="en-US" dirty="0"/>
              <a:t>마스터 제목 스타일 편집</a:t>
            </a:r>
          </a:p>
        </p:txBody>
      </p:sp>
      <p:sp>
        <p:nvSpPr>
          <p:cNvPr id="3" name="내용 개체 틀 2"/>
          <p:cNvSpPr>
            <a:spLocks noGrp="1"/>
          </p:cNvSpPr>
          <p:nvPr>
            <p:ph idx="1"/>
          </p:nvPr>
        </p:nvSpPr>
        <p:spPr>
          <a:xfrm>
            <a:off x="457200" y="1340768"/>
            <a:ext cx="8229600" cy="4968552"/>
          </a:xfrm>
        </p:spPr>
        <p:txBody>
          <a:body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4" name="날짜 개체 틀 3"/>
          <p:cNvSpPr>
            <a:spLocks noGrp="1"/>
          </p:cNvSpPr>
          <p:nvPr>
            <p:ph type="dt" sz="half" idx="10"/>
          </p:nvPr>
        </p:nvSpPr>
        <p:spPr>
          <a:xfrm>
            <a:off x="457200" y="6453336"/>
            <a:ext cx="2133600" cy="268139"/>
          </a:xfrm>
        </p:spPr>
        <p:txBody>
          <a:bodyPr/>
          <a:lstStyle/>
          <a:p>
            <a:fld id="{FB30EDBD-1C2D-4C1E-B459-B60219FAB484}" type="datetimeFigureOut">
              <a:rPr lang="ko-KR" altLang="en-US" smtClean="0">
                <a:solidFill>
                  <a:prstClr val="black">
                    <a:tint val="75000"/>
                  </a:prstClr>
                </a:solidFill>
                <a:latin typeface="Calibri"/>
                <a:ea typeface="나눔고딕"/>
              </a:rPr>
              <a:pPr/>
              <a:t>2019. 2. 15.</a:t>
            </a:fld>
            <a:endParaRPr lang="ko-KR" altLang="en-US">
              <a:solidFill>
                <a:prstClr val="black">
                  <a:tint val="75000"/>
                </a:prstClr>
              </a:solidFill>
              <a:latin typeface="Calibri"/>
              <a:ea typeface="나눔고딕"/>
            </a:endParaRPr>
          </a:p>
        </p:txBody>
      </p:sp>
      <p:sp>
        <p:nvSpPr>
          <p:cNvPr id="5" name="바닥글 개체 틀 4"/>
          <p:cNvSpPr>
            <a:spLocks noGrp="1"/>
          </p:cNvSpPr>
          <p:nvPr>
            <p:ph type="ftr" sz="quarter" idx="11"/>
          </p:nvPr>
        </p:nvSpPr>
        <p:spPr>
          <a:xfrm>
            <a:off x="3124200" y="6453336"/>
            <a:ext cx="2895600" cy="268139"/>
          </a:xfrm>
        </p:spPr>
        <p:txBody>
          <a:bodyPr/>
          <a:lstStyle/>
          <a:p>
            <a:endParaRPr lang="ko-KR" altLang="en-US">
              <a:solidFill>
                <a:prstClr val="black">
                  <a:tint val="75000"/>
                </a:prstClr>
              </a:solidFill>
              <a:latin typeface="Calibri"/>
              <a:ea typeface="나눔고딕"/>
            </a:endParaRPr>
          </a:p>
        </p:txBody>
      </p:sp>
      <p:sp>
        <p:nvSpPr>
          <p:cNvPr id="6" name="슬라이드 번호 개체 틀 5"/>
          <p:cNvSpPr>
            <a:spLocks noGrp="1"/>
          </p:cNvSpPr>
          <p:nvPr>
            <p:ph type="sldNum" sz="quarter" idx="12"/>
          </p:nvPr>
        </p:nvSpPr>
        <p:spPr>
          <a:xfrm>
            <a:off x="6553200" y="6453336"/>
            <a:ext cx="2133600" cy="268139"/>
          </a:xfrm>
        </p:spPr>
        <p:txBody>
          <a:bodyPr/>
          <a:lstStyle/>
          <a:p>
            <a:fld id="{4BEDD84E-25D4-4983-8AA1-2863C96F08D9}" type="slidenum">
              <a:rPr lang="ko-KR" altLang="en-US" smtClean="0">
                <a:solidFill>
                  <a:prstClr val="black">
                    <a:tint val="75000"/>
                  </a:prstClr>
                </a:solidFill>
                <a:latin typeface="Calibri"/>
                <a:ea typeface="나눔고딕"/>
              </a:rPr>
              <a:pPr/>
              <a:t>‹#›</a:t>
            </a:fld>
            <a:endParaRPr lang="ko-KR" altLang="en-US">
              <a:solidFill>
                <a:prstClr val="black">
                  <a:tint val="75000"/>
                </a:prstClr>
              </a:solidFill>
              <a:latin typeface="Calibri"/>
              <a:ea typeface="나눔고딕"/>
            </a:endParaRPr>
          </a:p>
        </p:txBody>
      </p:sp>
      <p:cxnSp>
        <p:nvCxnSpPr>
          <p:cNvPr id="8" name="직선 연결선 7"/>
          <p:cNvCxnSpPr/>
          <p:nvPr userDrawn="1"/>
        </p:nvCxnSpPr>
        <p:spPr>
          <a:xfrm>
            <a:off x="251520" y="1052736"/>
            <a:ext cx="8640960" cy="0"/>
          </a:xfrm>
          <a:prstGeom prst="line">
            <a:avLst/>
          </a:prstGeom>
          <a:ln>
            <a:solidFill>
              <a:schemeClr val="dk1">
                <a:alpha val="70000"/>
              </a:schemeClr>
            </a:solidFill>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239307237"/>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a:xfrm>
            <a:off x="457200" y="6453336"/>
            <a:ext cx="2133600" cy="268139"/>
          </a:xfrm>
        </p:spPr>
        <p:txBody>
          <a:bodyPr/>
          <a:lstStyle/>
          <a:p>
            <a:fld id="{FB30EDBD-1C2D-4C1E-B459-B60219FAB484}" type="datetimeFigureOut">
              <a:rPr lang="ko-KR" altLang="en-US" smtClean="0">
                <a:solidFill>
                  <a:prstClr val="black">
                    <a:tint val="75000"/>
                  </a:prstClr>
                </a:solidFill>
                <a:latin typeface="Calibri"/>
                <a:ea typeface="나눔고딕"/>
              </a:rPr>
              <a:pPr/>
              <a:t>2019. 2. 15.</a:t>
            </a:fld>
            <a:endParaRPr lang="ko-KR" altLang="en-US">
              <a:solidFill>
                <a:prstClr val="black">
                  <a:tint val="75000"/>
                </a:prstClr>
              </a:solidFill>
              <a:latin typeface="Calibri"/>
              <a:ea typeface="나눔고딕"/>
            </a:endParaRPr>
          </a:p>
        </p:txBody>
      </p:sp>
      <p:sp>
        <p:nvSpPr>
          <p:cNvPr id="5" name="바닥글 개체 틀 4"/>
          <p:cNvSpPr>
            <a:spLocks noGrp="1"/>
          </p:cNvSpPr>
          <p:nvPr>
            <p:ph type="ftr" sz="quarter" idx="11"/>
          </p:nvPr>
        </p:nvSpPr>
        <p:spPr>
          <a:xfrm>
            <a:off x="3124200" y="6453336"/>
            <a:ext cx="2895600" cy="268139"/>
          </a:xfrm>
        </p:spPr>
        <p:txBody>
          <a:bodyPr/>
          <a:lstStyle/>
          <a:p>
            <a:endParaRPr lang="ko-KR" altLang="en-US">
              <a:solidFill>
                <a:prstClr val="black">
                  <a:tint val="75000"/>
                </a:prstClr>
              </a:solidFill>
              <a:latin typeface="Calibri"/>
              <a:ea typeface="나눔고딕"/>
            </a:endParaRPr>
          </a:p>
        </p:txBody>
      </p:sp>
      <p:sp>
        <p:nvSpPr>
          <p:cNvPr id="6" name="슬라이드 번호 개체 틀 5"/>
          <p:cNvSpPr>
            <a:spLocks noGrp="1"/>
          </p:cNvSpPr>
          <p:nvPr>
            <p:ph type="sldNum" sz="quarter" idx="12"/>
          </p:nvPr>
        </p:nvSpPr>
        <p:spPr>
          <a:xfrm>
            <a:off x="6553200" y="6453336"/>
            <a:ext cx="2133600" cy="268139"/>
          </a:xfrm>
        </p:spPr>
        <p:txBody>
          <a:bodyPr/>
          <a:lstStyle/>
          <a:p>
            <a:fld id="{4BEDD84E-25D4-4983-8AA1-2863C96F08D9}" type="slidenum">
              <a:rPr lang="ko-KR" altLang="en-US" smtClean="0">
                <a:solidFill>
                  <a:prstClr val="black">
                    <a:tint val="75000"/>
                  </a:prstClr>
                </a:solidFill>
                <a:latin typeface="Calibri"/>
                <a:ea typeface="나눔고딕"/>
              </a:rPr>
              <a:pPr/>
              <a:t>‹#›</a:t>
            </a:fld>
            <a:endParaRPr lang="ko-KR" altLang="en-US">
              <a:solidFill>
                <a:prstClr val="black">
                  <a:tint val="75000"/>
                </a:prstClr>
              </a:solidFill>
              <a:latin typeface="Calibri"/>
              <a:ea typeface="나눔고딕"/>
            </a:endParaRPr>
          </a:p>
        </p:txBody>
      </p:sp>
    </p:spTree>
    <p:extLst>
      <p:ext uri="{BB962C8B-B14F-4D97-AF65-F5344CB8AC3E}">
        <p14:creationId xmlns:p14="http://schemas.microsoft.com/office/powerpoint/2010/main" val="1118285041"/>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a:xfrm>
            <a:off x="457200" y="274638"/>
            <a:ext cx="8229600" cy="778098"/>
          </a:xfrm>
        </p:spPr>
        <p:txBody>
          <a:bodyPr anchor="b"/>
          <a:lstStyle/>
          <a:p>
            <a:r>
              <a:rPr lang="ko-KR" altLang="en-US"/>
              <a:t>마스터 제목 스타일 편집</a:t>
            </a:r>
          </a:p>
        </p:txBody>
      </p:sp>
      <p:sp>
        <p:nvSpPr>
          <p:cNvPr id="3" name="내용 개체 틀 2"/>
          <p:cNvSpPr>
            <a:spLocks noGrp="1"/>
          </p:cNvSpPr>
          <p:nvPr>
            <p:ph sz="half" idx="1"/>
          </p:nvPr>
        </p:nvSpPr>
        <p:spPr>
          <a:xfrm>
            <a:off x="457200" y="1340768"/>
            <a:ext cx="4038600" cy="496855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340768"/>
            <a:ext cx="4038600" cy="496855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a:xfrm>
            <a:off x="457200" y="6453336"/>
            <a:ext cx="2133600" cy="268139"/>
          </a:xfrm>
        </p:spPr>
        <p:txBody>
          <a:bodyPr/>
          <a:lstStyle/>
          <a:p>
            <a:fld id="{FB30EDBD-1C2D-4C1E-B459-B60219FAB484}" type="datetimeFigureOut">
              <a:rPr lang="ko-KR" altLang="en-US" smtClean="0">
                <a:solidFill>
                  <a:prstClr val="black">
                    <a:tint val="75000"/>
                  </a:prstClr>
                </a:solidFill>
                <a:latin typeface="Calibri"/>
                <a:ea typeface="나눔고딕"/>
              </a:rPr>
              <a:pPr/>
              <a:t>2019. 2. 15.</a:t>
            </a:fld>
            <a:endParaRPr lang="ko-KR" altLang="en-US">
              <a:solidFill>
                <a:prstClr val="black">
                  <a:tint val="75000"/>
                </a:prstClr>
              </a:solidFill>
              <a:latin typeface="Calibri"/>
              <a:ea typeface="나눔고딕"/>
            </a:endParaRPr>
          </a:p>
        </p:txBody>
      </p:sp>
      <p:sp>
        <p:nvSpPr>
          <p:cNvPr id="6" name="바닥글 개체 틀 5"/>
          <p:cNvSpPr>
            <a:spLocks noGrp="1"/>
          </p:cNvSpPr>
          <p:nvPr>
            <p:ph type="ftr" sz="quarter" idx="11"/>
          </p:nvPr>
        </p:nvSpPr>
        <p:spPr>
          <a:xfrm>
            <a:off x="3124200" y="6453336"/>
            <a:ext cx="2895600" cy="268139"/>
          </a:xfrm>
        </p:spPr>
        <p:txBody>
          <a:bodyPr/>
          <a:lstStyle/>
          <a:p>
            <a:endParaRPr lang="ko-KR" altLang="en-US">
              <a:solidFill>
                <a:prstClr val="black">
                  <a:tint val="75000"/>
                </a:prstClr>
              </a:solidFill>
              <a:latin typeface="Calibri"/>
              <a:ea typeface="나눔고딕"/>
            </a:endParaRPr>
          </a:p>
        </p:txBody>
      </p:sp>
      <p:sp>
        <p:nvSpPr>
          <p:cNvPr id="7" name="슬라이드 번호 개체 틀 6"/>
          <p:cNvSpPr>
            <a:spLocks noGrp="1"/>
          </p:cNvSpPr>
          <p:nvPr>
            <p:ph type="sldNum" sz="quarter" idx="12"/>
          </p:nvPr>
        </p:nvSpPr>
        <p:spPr>
          <a:xfrm>
            <a:off x="6553200" y="6453336"/>
            <a:ext cx="2133600" cy="268139"/>
          </a:xfrm>
        </p:spPr>
        <p:txBody>
          <a:bodyPr/>
          <a:lstStyle/>
          <a:p>
            <a:fld id="{4BEDD84E-25D4-4983-8AA1-2863C96F08D9}" type="slidenum">
              <a:rPr lang="ko-KR" altLang="en-US" smtClean="0">
                <a:solidFill>
                  <a:prstClr val="black">
                    <a:tint val="75000"/>
                  </a:prstClr>
                </a:solidFill>
                <a:latin typeface="Calibri"/>
                <a:ea typeface="나눔고딕"/>
              </a:rPr>
              <a:pPr/>
              <a:t>‹#›</a:t>
            </a:fld>
            <a:endParaRPr lang="ko-KR" altLang="en-US">
              <a:solidFill>
                <a:prstClr val="black">
                  <a:tint val="75000"/>
                </a:prstClr>
              </a:solidFill>
              <a:latin typeface="Calibri"/>
              <a:ea typeface="나눔고딕"/>
            </a:endParaRPr>
          </a:p>
        </p:txBody>
      </p:sp>
      <p:cxnSp>
        <p:nvCxnSpPr>
          <p:cNvPr id="10" name="직선 연결선 9"/>
          <p:cNvCxnSpPr/>
          <p:nvPr userDrawn="1"/>
        </p:nvCxnSpPr>
        <p:spPr>
          <a:xfrm>
            <a:off x="251520" y="1052736"/>
            <a:ext cx="8640960" cy="0"/>
          </a:xfrm>
          <a:prstGeom prst="line">
            <a:avLst/>
          </a:prstGeom>
          <a:ln>
            <a:solidFill>
              <a:schemeClr val="dk1">
                <a:alpha val="70000"/>
              </a:schemeClr>
            </a:solidFill>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914290364"/>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a:xfrm>
            <a:off x="457200" y="274638"/>
            <a:ext cx="8229600" cy="778098"/>
          </a:xfrm>
        </p:spPr>
        <p:txBody>
          <a:bodyPr anchor="b"/>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340768"/>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dirty="0"/>
              <a:t>마스터 텍스트 스타일을 편집합니다</a:t>
            </a:r>
          </a:p>
        </p:txBody>
      </p:sp>
      <p:sp>
        <p:nvSpPr>
          <p:cNvPr id="4" name="내용 개체 틀 3"/>
          <p:cNvSpPr>
            <a:spLocks noGrp="1"/>
          </p:cNvSpPr>
          <p:nvPr>
            <p:ph sz="half" idx="2"/>
          </p:nvPr>
        </p:nvSpPr>
        <p:spPr>
          <a:xfrm>
            <a:off x="457200" y="1988840"/>
            <a:ext cx="4040188" cy="43204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340768"/>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1988840"/>
            <a:ext cx="4041775" cy="43204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a:xfrm>
            <a:off x="457200" y="6453336"/>
            <a:ext cx="2133600" cy="268139"/>
          </a:xfrm>
        </p:spPr>
        <p:txBody>
          <a:bodyPr/>
          <a:lstStyle/>
          <a:p>
            <a:fld id="{FB30EDBD-1C2D-4C1E-B459-B60219FAB484}" type="datetimeFigureOut">
              <a:rPr lang="ko-KR" altLang="en-US" smtClean="0">
                <a:solidFill>
                  <a:prstClr val="black">
                    <a:tint val="75000"/>
                  </a:prstClr>
                </a:solidFill>
                <a:latin typeface="Calibri"/>
                <a:ea typeface="나눔고딕"/>
              </a:rPr>
              <a:pPr/>
              <a:t>2019. 2. 15.</a:t>
            </a:fld>
            <a:endParaRPr lang="ko-KR" altLang="en-US">
              <a:solidFill>
                <a:prstClr val="black">
                  <a:tint val="75000"/>
                </a:prstClr>
              </a:solidFill>
              <a:latin typeface="Calibri"/>
              <a:ea typeface="나눔고딕"/>
            </a:endParaRPr>
          </a:p>
        </p:txBody>
      </p:sp>
      <p:sp>
        <p:nvSpPr>
          <p:cNvPr id="8" name="바닥글 개체 틀 7"/>
          <p:cNvSpPr>
            <a:spLocks noGrp="1"/>
          </p:cNvSpPr>
          <p:nvPr>
            <p:ph type="ftr" sz="quarter" idx="11"/>
          </p:nvPr>
        </p:nvSpPr>
        <p:spPr>
          <a:xfrm>
            <a:off x="3124200" y="6453336"/>
            <a:ext cx="2895600" cy="268139"/>
          </a:xfrm>
        </p:spPr>
        <p:txBody>
          <a:bodyPr/>
          <a:lstStyle/>
          <a:p>
            <a:endParaRPr lang="ko-KR" altLang="en-US">
              <a:solidFill>
                <a:prstClr val="black">
                  <a:tint val="75000"/>
                </a:prstClr>
              </a:solidFill>
              <a:latin typeface="Calibri"/>
              <a:ea typeface="나눔고딕"/>
            </a:endParaRPr>
          </a:p>
        </p:txBody>
      </p:sp>
      <p:sp>
        <p:nvSpPr>
          <p:cNvPr id="9" name="슬라이드 번호 개체 틀 8"/>
          <p:cNvSpPr>
            <a:spLocks noGrp="1"/>
          </p:cNvSpPr>
          <p:nvPr>
            <p:ph type="sldNum" sz="quarter" idx="12"/>
          </p:nvPr>
        </p:nvSpPr>
        <p:spPr>
          <a:xfrm>
            <a:off x="6553200" y="6453336"/>
            <a:ext cx="2133600" cy="268139"/>
          </a:xfrm>
        </p:spPr>
        <p:txBody>
          <a:bodyPr/>
          <a:lstStyle/>
          <a:p>
            <a:fld id="{4BEDD84E-25D4-4983-8AA1-2863C96F08D9}" type="slidenum">
              <a:rPr lang="ko-KR" altLang="en-US" smtClean="0">
                <a:solidFill>
                  <a:prstClr val="black">
                    <a:tint val="75000"/>
                  </a:prstClr>
                </a:solidFill>
                <a:latin typeface="Calibri"/>
                <a:ea typeface="나눔고딕"/>
              </a:rPr>
              <a:pPr/>
              <a:t>‹#›</a:t>
            </a:fld>
            <a:endParaRPr lang="ko-KR" altLang="en-US">
              <a:solidFill>
                <a:prstClr val="black">
                  <a:tint val="75000"/>
                </a:prstClr>
              </a:solidFill>
              <a:latin typeface="Calibri"/>
              <a:ea typeface="나눔고딕"/>
            </a:endParaRPr>
          </a:p>
        </p:txBody>
      </p:sp>
      <p:cxnSp>
        <p:nvCxnSpPr>
          <p:cNvPr id="12" name="직선 연결선 11"/>
          <p:cNvCxnSpPr/>
          <p:nvPr userDrawn="1"/>
        </p:nvCxnSpPr>
        <p:spPr>
          <a:xfrm>
            <a:off x="251520" y="1052736"/>
            <a:ext cx="8640960" cy="0"/>
          </a:xfrm>
          <a:prstGeom prst="line">
            <a:avLst/>
          </a:prstGeom>
          <a:ln>
            <a:solidFill>
              <a:schemeClr val="dk1">
                <a:alpha val="70000"/>
              </a:schemeClr>
            </a:solidFill>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4028857536"/>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a:xfrm>
            <a:off x="457200" y="274638"/>
            <a:ext cx="8229600" cy="778098"/>
          </a:xfrm>
        </p:spPr>
        <p:txBody>
          <a:bodyPr anchor="b"/>
          <a:lstStyle/>
          <a:p>
            <a:r>
              <a:rPr lang="ko-KR" altLang="en-US"/>
              <a:t>마스터 제목 스타일 편집</a:t>
            </a:r>
          </a:p>
        </p:txBody>
      </p:sp>
      <p:sp>
        <p:nvSpPr>
          <p:cNvPr id="3" name="날짜 개체 틀 2"/>
          <p:cNvSpPr>
            <a:spLocks noGrp="1"/>
          </p:cNvSpPr>
          <p:nvPr>
            <p:ph type="dt" sz="half" idx="10"/>
          </p:nvPr>
        </p:nvSpPr>
        <p:spPr>
          <a:xfrm>
            <a:off x="457200" y="6453336"/>
            <a:ext cx="2133600" cy="268139"/>
          </a:xfrm>
        </p:spPr>
        <p:txBody>
          <a:bodyPr/>
          <a:lstStyle/>
          <a:p>
            <a:fld id="{FB30EDBD-1C2D-4C1E-B459-B60219FAB484}" type="datetimeFigureOut">
              <a:rPr lang="ko-KR" altLang="en-US" smtClean="0">
                <a:solidFill>
                  <a:prstClr val="black">
                    <a:tint val="75000"/>
                  </a:prstClr>
                </a:solidFill>
                <a:latin typeface="Calibri"/>
                <a:ea typeface="나눔고딕"/>
              </a:rPr>
              <a:pPr/>
              <a:t>2019. 2. 15.</a:t>
            </a:fld>
            <a:endParaRPr lang="ko-KR" altLang="en-US">
              <a:solidFill>
                <a:prstClr val="black">
                  <a:tint val="75000"/>
                </a:prstClr>
              </a:solidFill>
              <a:latin typeface="Calibri"/>
              <a:ea typeface="나눔고딕"/>
            </a:endParaRPr>
          </a:p>
        </p:txBody>
      </p:sp>
      <p:sp>
        <p:nvSpPr>
          <p:cNvPr id="4" name="바닥글 개체 틀 3"/>
          <p:cNvSpPr>
            <a:spLocks noGrp="1"/>
          </p:cNvSpPr>
          <p:nvPr>
            <p:ph type="ftr" sz="quarter" idx="11"/>
          </p:nvPr>
        </p:nvSpPr>
        <p:spPr>
          <a:xfrm>
            <a:off x="3124200" y="6453336"/>
            <a:ext cx="2895600" cy="268139"/>
          </a:xfrm>
        </p:spPr>
        <p:txBody>
          <a:bodyPr/>
          <a:lstStyle/>
          <a:p>
            <a:endParaRPr lang="ko-KR" altLang="en-US">
              <a:solidFill>
                <a:prstClr val="black">
                  <a:tint val="75000"/>
                </a:prstClr>
              </a:solidFill>
              <a:latin typeface="Calibri"/>
              <a:ea typeface="나눔고딕"/>
            </a:endParaRPr>
          </a:p>
        </p:txBody>
      </p:sp>
      <p:sp>
        <p:nvSpPr>
          <p:cNvPr id="5" name="슬라이드 번호 개체 틀 4"/>
          <p:cNvSpPr>
            <a:spLocks noGrp="1"/>
          </p:cNvSpPr>
          <p:nvPr>
            <p:ph type="sldNum" sz="quarter" idx="12"/>
          </p:nvPr>
        </p:nvSpPr>
        <p:spPr>
          <a:xfrm>
            <a:off x="6553200" y="6453336"/>
            <a:ext cx="2133600" cy="268139"/>
          </a:xfrm>
        </p:spPr>
        <p:txBody>
          <a:bodyPr/>
          <a:lstStyle/>
          <a:p>
            <a:fld id="{4BEDD84E-25D4-4983-8AA1-2863C96F08D9}" type="slidenum">
              <a:rPr lang="ko-KR" altLang="en-US" smtClean="0">
                <a:solidFill>
                  <a:prstClr val="black">
                    <a:tint val="75000"/>
                  </a:prstClr>
                </a:solidFill>
                <a:latin typeface="Calibri"/>
                <a:ea typeface="나눔고딕"/>
              </a:rPr>
              <a:pPr/>
              <a:t>‹#›</a:t>
            </a:fld>
            <a:endParaRPr lang="ko-KR" altLang="en-US">
              <a:solidFill>
                <a:prstClr val="black">
                  <a:tint val="75000"/>
                </a:prstClr>
              </a:solidFill>
              <a:latin typeface="Calibri"/>
              <a:ea typeface="나눔고딕"/>
            </a:endParaRPr>
          </a:p>
        </p:txBody>
      </p:sp>
      <p:cxnSp>
        <p:nvCxnSpPr>
          <p:cNvPr id="8" name="직선 연결선 7"/>
          <p:cNvCxnSpPr/>
          <p:nvPr userDrawn="1"/>
        </p:nvCxnSpPr>
        <p:spPr>
          <a:xfrm>
            <a:off x="251520" y="1052736"/>
            <a:ext cx="8640960" cy="0"/>
          </a:xfrm>
          <a:prstGeom prst="line">
            <a:avLst/>
          </a:prstGeom>
          <a:ln>
            <a:solidFill>
              <a:schemeClr val="dk1">
                <a:alpha val="70000"/>
              </a:schemeClr>
            </a:solidFill>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943871302"/>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a:xfrm>
            <a:off x="457200" y="6453336"/>
            <a:ext cx="2133600" cy="268139"/>
          </a:xfrm>
        </p:spPr>
        <p:txBody>
          <a:bodyPr/>
          <a:lstStyle/>
          <a:p>
            <a:fld id="{FB30EDBD-1C2D-4C1E-B459-B60219FAB484}" type="datetimeFigureOut">
              <a:rPr lang="ko-KR" altLang="en-US" smtClean="0">
                <a:solidFill>
                  <a:prstClr val="black">
                    <a:tint val="75000"/>
                  </a:prstClr>
                </a:solidFill>
                <a:latin typeface="Calibri"/>
                <a:ea typeface="나눔고딕"/>
              </a:rPr>
              <a:pPr/>
              <a:t>2019. 2. 15.</a:t>
            </a:fld>
            <a:endParaRPr lang="ko-KR" altLang="en-US">
              <a:solidFill>
                <a:prstClr val="black">
                  <a:tint val="75000"/>
                </a:prstClr>
              </a:solidFill>
              <a:latin typeface="Calibri"/>
              <a:ea typeface="나눔고딕"/>
            </a:endParaRPr>
          </a:p>
        </p:txBody>
      </p:sp>
      <p:sp>
        <p:nvSpPr>
          <p:cNvPr id="3" name="바닥글 개체 틀 2"/>
          <p:cNvSpPr>
            <a:spLocks noGrp="1"/>
          </p:cNvSpPr>
          <p:nvPr>
            <p:ph type="ftr" sz="quarter" idx="11"/>
          </p:nvPr>
        </p:nvSpPr>
        <p:spPr>
          <a:xfrm>
            <a:off x="3124200" y="6453336"/>
            <a:ext cx="2895600" cy="268139"/>
          </a:xfrm>
        </p:spPr>
        <p:txBody>
          <a:bodyPr/>
          <a:lstStyle/>
          <a:p>
            <a:endParaRPr lang="ko-KR" altLang="en-US">
              <a:solidFill>
                <a:prstClr val="black">
                  <a:tint val="75000"/>
                </a:prstClr>
              </a:solidFill>
              <a:latin typeface="Calibri"/>
              <a:ea typeface="나눔고딕"/>
            </a:endParaRPr>
          </a:p>
        </p:txBody>
      </p:sp>
      <p:sp>
        <p:nvSpPr>
          <p:cNvPr id="4" name="슬라이드 번호 개체 틀 3"/>
          <p:cNvSpPr>
            <a:spLocks noGrp="1"/>
          </p:cNvSpPr>
          <p:nvPr>
            <p:ph type="sldNum" sz="quarter" idx="12"/>
          </p:nvPr>
        </p:nvSpPr>
        <p:spPr>
          <a:xfrm>
            <a:off x="6553200" y="6453336"/>
            <a:ext cx="2133600" cy="268139"/>
          </a:xfrm>
        </p:spPr>
        <p:txBody>
          <a:bodyPr/>
          <a:lstStyle/>
          <a:p>
            <a:fld id="{4BEDD84E-25D4-4983-8AA1-2863C96F08D9}" type="slidenum">
              <a:rPr lang="ko-KR" altLang="en-US" smtClean="0">
                <a:solidFill>
                  <a:prstClr val="black">
                    <a:tint val="75000"/>
                  </a:prstClr>
                </a:solidFill>
                <a:latin typeface="Calibri"/>
                <a:ea typeface="나눔고딕"/>
              </a:rPr>
              <a:pPr/>
              <a:t>‹#›</a:t>
            </a:fld>
            <a:endParaRPr lang="ko-KR" altLang="en-US">
              <a:solidFill>
                <a:prstClr val="black">
                  <a:tint val="75000"/>
                </a:prstClr>
              </a:solidFill>
              <a:latin typeface="Calibri"/>
              <a:ea typeface="나눔고딕"/>
            </a:endParaRPr>
          </a:p>
        </p:txBody>
      </p:sp>
    </p:spTree>
    <p:extLst>
      <p:ext uri="{BB962C8B-B14F-4D97-AF65-F5344CB8AC3E}">
        <p14:creationId xmlns:p14="http://schemas.microsoft.com/office/powerpoint/2010/main" val="3560198658"/>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endParaRPr lang="en-US">
              <a:solidFill>
                <a:srgbClr val="000000"/>
              </a:solidFill>
              <a:latin typeface="Tahoma"/>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a:defRPr/>
            </a:pPr>
            <a:endParaRPr lang="en-US">
              <a:solidFill>
                <a:srgbClr val="000000"/>
              </a:solidFill>
              <a:latin typeface="Tahoma"/>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endParaRPr lang="en-US" altLang="en-US">
              <a:solidFill>
                <a:srgbClr val="000000"/>
              </a:solidFill>
            </a:endParaRP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889479520"/>
      </p:ext>
    </p:extLst>
  </p:cSld>
  <p:clrMapOvr>
    <a:masterClrMapping/>
  </p:clrMapOvr>
  <p:transition/>
</p:sldLayout>
</file>

<file path=ppt/slideLayouts/slideLayout2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600556325"/>
      </p:ext>
    </p:extLst>
  </p:cSld>
  <p:clrMapOvr>
    <a:masterClrMapping/>
  </p:clrMapOvr>
  <p:transition/>
</p:sldLayout>
</file>

<file path=ppt/slideLayouts/slideLayout2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900379847"/>
      </p:ext>
    </p:extLst>
  </p:cSld>
  <p:clrMapOvr>
    <a:masterClrMapping/>
  </p:clrMapOvr>
  <p:transition/>
</p:sldLayout>
</file>

<file path=ppt/slideLayouts/slideLayout2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4219572035"/>
      </p:ext>
    </p:extLst>
  </p:cSld>
  <p:clrMapOvr>
    <a:masterClrMapping/>
  </p:clrMapOv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pic>
        <p:nvPicPr>
          <p:cNvPr id="9" name="Picture 8" descr="safari.png"/>
          <p:cNvPicPr>
            <a:picLocks noChangeAspect="1"/>
          </p:cNvPicPr>
          <p:nvPr userDrawn="1"/>
        </p:nvPicPr>
        <p:blipFill>
          <a:blip r:embed="rId2" cstate="print"/>
          <a:stretch>
            <a:fillRect/>
          </a:stretch>
        </p:blipFill>
        <p:spPr>
          <a:xfrm>
            <a:off x="179512" y="6453336"/>
            <a:ext cx="1080120" cy="312522"/>
          </a:xfrm>
          <a:prstGeom prst="rect">
            <a:avLst/>
          </a:prstGeom>
        </p:spPr>
      </p:pic>
    </p:spTree>
    <p:extLst>
      <p:ext uri="{BB962C8B-B14F-4D97-AF65-F5344CB8AC3E}">
        <p14:creationId xmlns:p14="http://schemas.microsoft.com/office/powerpoint/2010/main" val="1131580221"/>
      </p:ext>
    </p:extLst>
  </p:cSld>
  <p:clrMapOvr>
    <a:masterClrMapping/>
  </p:clrMapOvr>
  <p:transition/>
</p:sldLayout>
</file>

<file path=ppt/slideLayouts/slideLayout2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088566681"/>
      </p:ext>
    </p:extLst>
  </p:cSld>
  <p:clrMapOvr>
    <a:masterClrMapping/>
  </p:clrMapOvr>
  <p:transition/>
</p:sldLayout>
</file>

<file path=ppt/slideLayouts/slideLayout2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248079462"/>
      </p:ext>
    </p:extLst>
  </p:cSld>
  <p:clrMapOvr>
    <a:masterClrMapping/>
  </p:clrMapOvr>
  <p:transition/>
</p:sldLayout>
</file>

<file path=ppt/slideLayouts/slideLayout2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015569968"/>
      </p:ext>
    </p:extLst>
  </p:cSld>
  <p:clrMapOvr>
    <a:masterClrMapping/>
  </p:clrMapOvr>
  <p:transition/>
</p:sldLayout>
</file>

<file path=ppt/slideLayouts/slideLayout2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429015984"/>
      </p:ext>
    </p:extLst>
  </p:cSld>
  <p:clrMapOvr>
    <a:masterClrMapping/>
  </p:clrMapOvr>
  <p:transition/>
</p:sldLayout>
</file>

<file path=ppt/slideLayouts/slideLayout2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437952"/>
      </p:ext>
    </p:extLst>
  </p:cSld>
  <p:clrMapOvr>
    <a:masterClrMapping/>
  </p:clrMapOvr>
  <p:transition/>
</p:sldLayout>
</file>

<file path=ppt/slideLayouts/slideLayout2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875945983"/>
      </p:ext>
    </p:extLst>
  </p:cSld>
  <p:clrMapOvr>
    <a:masterClrMapping/>
  </p:clrMapOvr>
  <p:transition/>
</p:sldLayout>
</file>

<file path=ppt/slideLayouts/slideLayout2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832225097"/>
      </p:ext>
    </p:extLst>
  </p:cSld>
  <p:clrMapOvr>
    <a:masterClrMapping/>
  </p:clrMapOvr>
  <p:transition/>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endParaRPr lang="en-US">
              <a:solidFill>
                <a:srgbClr val="000000"/>
              </a:solidFill>
              <a:latin typeface="Tahoma"/>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a:defRPr/>
            </a:pPr>
            <a:endParaRPr lang="en-US">
              <a:solidFill>
                <a:srgbClr val="000000"/>
              </a:solidFill>
              <a:latin typeface="Tahoma"/>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endParaRPr lang="en-US" altLang="en-US">
              <a:solidFill>
                <a:srgbClr val="000000"/>
              </a:solidFill>
            </a:endParaRP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7286990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27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07751572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27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97129524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pic>
        <p:nvPicPr>
          <p:cNvPr id="5" name="Picture 4" descr="safari.png"/>
          <p:cNvPicPr>
            <a:picLocks noChangeAspect="1"/>
          </p:cNvPicPr>
          <p:nvPr userDrawn="1"/>
        </p:nvPicPr>
        <p:blipFill>
          <a:blip r:embed="rId2" cstate="print"/>
          <a:stretch>
            <a:fillRect/>
          </a:stretch>
        </p:blipFill>
        <p:spPr>
          <a:xfrm>
            <a:off x="179512" y="6453336"/>
            <a:ext cx="1080120" cy="312522"/>
          </a:xfrm>
          <a:prstGeom prst="rect">
            <a:avLst/>
          </a:prstGeom>
        </p:spPr>
      </p:pic>
    </p:spTree>
    <p:extLst>
      <p:ext uri="{BB962C8B-B14F-4D97-AF65-F5344CB8AC3E}">
        <p14:creationId xmlns:p14="http://schemas.microsoft.com/office/powerpoint/2010/main" val="1266332104"/>
      </p:ext>
    </p:extLst>
  </p:cSld>
  <p:clrMapOvr>
    <a:masterClrMapping/>
  </p:clrMapOvr>
  <p:transition/>
</p:sldLayout>
</file>

<file path=ppt/slideLayouts/slideLayout28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21524149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28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551336342"/>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28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732617163"/>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28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815589893"/>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28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028574577"/>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28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29810152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28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11801231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28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61511590"/>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28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8"/>
          <p:cNvSpPr>
            <a:spLocks noChangeArrowheads="1"/>
          </p:cNvSpPr>
          <p:nvPr/>
        </p:nvSpPr>
        <p:spPr bwMode="auto">
          <a:xfrm>
            <a:off x="457200" y="1123950"/>
            <a:ext cx="8229600" cy="914400"/>
          </a:xfrm>
          <a:custGeom>
            <a:avLst/>
            <a:gdLst>
              <a:gd name="T0" fmla="*/ 0 w 1000"/>
              <a:gd name="T1" fmla="*/ 2147483647 h 1000"/>
              <a:gd name="T2" fmla="*/ 0 w 1000"/>
              <a:gd name="T3" fmla="*/ 0 h 1000"/>
              <a:gd name="T4" fmla="*/ 2147483647 w 1000"/>
              <a:gd name="T5" fmla="*/ 0 h 1000"/>
              <a:gd name="T6" fmla="*/ 0 60000 65536"/>
              <a:gd name="T7" fmla="*/ 0 60000 65536"/>
              <a:gd name="T8" fmla="*/ 0 60000 65536"/>
            </a:gdLst>
            <a:ahLst/>
            <a:cxnLst>
              <a:cxn ang="T6">
                <a:pos x="T0" y="T1"/>
              </a:cxn>
              <a:cxn ang="T7">
                <a:pos x="T2" y="T3"/>
              </a:cxn>
              <a:cxn ang="T8">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xtLst>
            <a:ext uri="{909E8E84-426E-40dd-AFC4-6F175D3DCCD1}">
              <a14:hiddenFill xmlns="" xmlns:a14="http://schemas.microsoft.com/office/drawing/2010/main">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xtLst>
            <a:ext uri="{909E8E84-426E-40dd-AFC4-6F175D3DCCD1}">
              <a14:hiddenFill xmlns="" xmlns:a14="http://schemas.microsoft.com/office/drawing/2010/main">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fontAlgn="auto">
              <a:spcBef>
                <a:spcPts val="0"/>
              </a:spcBef>
              <a:spcAft>
                <a:spcPts val="0"/>
              </a:spcAft>
              <a:defRPr sz="1200">
                <a:solidFill>
                  <a:srgbClr val="000000"/>
                </a:solidFill>
                <a:latin typeface="Garamond" pitchFamily="18" charset="0"/>
                <a:ea typeface="+mn-ea"/>
                <a:cs typeface="+mn-cs"/>
              </a:defRPr>
            </a:lvl1pPr>
          </a:lstStyle>
          <a:p>
            <a:pPr>
              <a:defRPr/>
            </a:pPr>
            <a:endParaRPr lang="en-US" altLang="en-US"/>
          </a:p>
        </p:txBody>
      </p:sp>
      <p:sp>
        <p:nvSpPr>
          <p:cNvPr id="8" name="Rectangle 5"/>
          <p:cNvSpPr>
            <a:spLocks noGrp="1" noChangeArrowheads="1"/>
          </p:cNvSpPr>
          <p:nvPr>
            <p:ph type="ftr" sz="quarter" idx="11"/>
          </p:nvPr>
        </p:nvSpPr>
        <p:spPr>
          <a:xfrm>
            <a:off x="3124200" y="6243638"/>
            <a:ext cx="2895600" cy="457200"/>
          </a:xfrm>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9" name="Rectangle 6"/>
          <p:cNvSpPr>
            <a:spLocks noGrp="1" noChangeArrowheads="1"/>
          </p:cNvSpPr>
          <p:nvPr>
            <p:ph type="sldNum" sz="quarter" idx="12"/>
          </p:nvPr>
        </p:nvSpPr>
        <p:spPr/>
        <p:txBody>
          <a:bodyPr/>
          <a:lstStyle>
            <a:lvl1pPr fontAlgn="base">
              <a:spcBef>
                <a:spcPct val="0"/>
              </a:spcBef>
              <a:spcAft>
                <a:spcPct val="0"/>
              </a:spcAft>
              <a:defRPr sz="1200">
                <a:ea typeface="ＭＳ Ｐゴシック" charset="0"/>
                <a:cs typeface="ＭＳ Ｐゴシック" charset="0"/>
              </a:defRPr>
            </a:lvl1pPr>
          </a:lstStyle>
          <a:p>
            <a:pPr>
              <a:defRPr/>
            </a:pPr>
            <a:fld id="{0E240D94-E5C6-2B45-92EB-F7FCCB9B6116}" type="slidenum">
              <a:rPr lang="en-US" altLang="en-US"/>
              <a:pPr>
                <a:defRPr/>
              </a:pPr>
              <a:t>‹#›</a:t>
            </a:fld>
            <a:endParaRPr lang="en-US" altLang="en-US"/>
          </a:p>
        </p:txBody>
      </p:sp>
    </p:spTree>
    <p:extLst>
      <p:ext uri="{BB962C8B-B14F-4D97-AF65-F5344CB8AC3E}">
        <p14:creationId xmlns:p14="http://schemas.microsoft.com/office/powerpoint/2010/main" val="1439261544"/>
      </p:ext>
    </p:extLst>
  </p:cSld>
  <p:clrMapOvr>
    <a:masterClrMapping/>
  </p:clrMapOvr>
  <p:transition/>
</p:sldLayout>
</file>

<file path=ppt/slideLayouts/slideLayout28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5"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867B2952-2F74-D544-92BC-FBFBE9A340CC}" type="slidenum">
              <a:rPr lang="en-US" altLang="en-US"/>
              <a:pPr>
                <a:defRPr/>
              </a:pPr>
              <a:t>‹#›</a:t>
            </a:fld>
            <a:endParaRPr lang="en-US" altLang="en-US"/>
          </a:p>
        </p:txBody>
      </p:sp>
    </p:spTree>
    <p:extLst>
      <p:ext uri="{BB962C8B-B14F-4D97-AF65-F5344CB8AC3E}">
        <p14:creationId xmlns:p14="http://schemas.microsoft.com/office/powerpoint/2010/main" val="1244734131"/>
      </p:ext>
    </p:extLst>
  </p:cSld>
  <p:clrMapOvr>
    <a:masterClrMapping/>
  </p:clrMapOvr>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pic>
        <p:nvPicPr>
          <p:cNvPr id="4" name="Picture 3" descr="safari.png"/>
          <p:cNvPicPr>
            <a:picLocks noChangeAspect="1"/>
          </p:cNvPicPr>
          <p:nvPr userDrawn="1"/>
        </p:nvPicPr>
        <p:blipFill>
          <a:blip r:embed="rId2" cstate="print"/>
          <a:stretch>
            <a:fillRect/>
          </a:stretch>
        </p:blipFill>
        <p:spPr>
          <a:xfrm>
            <a:off x="179512" y="6453336"/>
            <a:ext cx="1080120" cy="312522"/>
          </a:xfrm>
          <a:prstGeom prst="rect">
            <a:avLst/>
          </a:prstGeom>
        </p:spPr>
      </p:pic>
    </p:spTree>
    <p:extLst>
      <p:ext uri="{BB962C8B-B14F-4D97-AF65-F5344CB8AC3E}">
        <p14:creationId xmlns:p14="http://schemas.microsoft.com/office/powerpoint/2010/main" val="936326866"/>
      </p:ext>
    </p:extLst>
  </p:cSld>
  <p:clrMapOvr>
    <a:masterClrMapping/>
  </p:clrMapOvr>
  <p:transition/>
</p:sldLayout>
</file>

<file path=ppt/slideLayouts/slideLayout29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5"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8F9F7682-838C-D145-8DB5-B49C18A130F8}" type="slidenum">
              <a:rPr lang="en-US" altLang="en-US"/>
              <a:pPr>
                <a:defRPr/>
              </a:pPr>
              <a:t>‹#›</a:t>
            </a:fld>
            <a:endParaRPr lang="en-US" altLang="en-US"/>
          </a:p>
        </p:txBody>
      </p:sp>
    </p:spTree>
    <p:extLst>
      <p:ext uri="{BB962C8B-B14F-4D97-AF65-F5344CB8AC3E}">
        <p14:creationId xmlns:p14="http://schemas.microsoft.com/office/powerpoint/2010/main" val="3758153688"/>
      </p:ext>
    </p:extLst>
  </p:cSld>
  <p:clrMapOvr>
    <a:masterClrMapping/>
  </p:clrMapOvr>
  <p:transition/>
</p:sldLayout>
</file>

<file path=ppt/slideLayouts/slideLayout29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6"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8E01938C-1825-4C47-ADAA-667501E8BB2D}" type="slidenum">
              <a:rPr lang="en-US" altLang="en-US"/>
              <a:pPr>
                <a:defRPr/>
              </a:pPr>
              <a:t>‹#›</a:t>
            </a:fld>
            <a:endParaRPr lang="en-US" altLang="en-US"/>
          </a:p>
        </p:txBody>
      </p:sp>
    </p:spTree>
    <p:extLst>
      <p:ext uri="{BB962C8B-B14F-4D97-AF65-F5344CB8AC3E}">
        <p14:creationId xmlns:p14="http://schemas.microsoft.com/office/powerpoint/2010/main" val="3906725712"/>
      </p:ext>
    </p:extLst>
  </p:cSld>
  <p:clrMapOvr>
    <a:masterClrMapping/>
  </p:clrMapOvr>
  <p:transition/>
</p:sldLayout>
</file>

<file path=ppt/slideLayouts/slideLayout29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8"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D2E44CBD-17AA-1C44-8BA0-F0313DF1E03A}" type="slidenum">
              <a:rPr lang="en-US" altLang="en-US"/>
              <a:pPr>
                <a:defRPr/>
              </a:pPr>
              <a:t>‹#›</a:t>
            </a:fld>
            <a:endParaRPr lang="en-US" altLang="en-US"/>
          </a:p>
        </p:txBody>
      </p:sp>
    </p:spTree>
    <p:extLst>
      <p:ext uri="{BB962C8B-B14F-4D97-AF65-F5344CB8AC3E}">
        <p14:creationId xmlns:p14="http://schemas.microsoft.com/office/powerpoint/2010/main" val="4069638184"/>
      </p:ext>
    </p:extLst>
  </p:cSld>
  <p:clrMapOvr>
    <a:masterClrMapping/>
  </p:clrMapOvr>
  <p:transition/>
</p:sldLayout>
</file>

<file path=ppt/slideLayouts/slideLayout29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4"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614E6E70-902E-8E4C-B56A-EB171DB5C34A}" type="slidenum">
              <a:rPr lang="en-US" altLang="en-US"/>
              <a:pPr>
                <a:defRPr/>
              </a:pPr>
              <a:t>‹#›</a:t>
            </a:fld>
            <a:endParaRPr lang="en-US" altLang="en-US"/>
          </a:p>
        </p:txBody>
      </p:sp>
    </p:spTree>
    <p:extLst>
      <p:ext uri="{BB962C8B-B14F-4D97-AF65-F5344CB8AC3E}">
        <p14:creationId xmlns:p14="http://schemas.microsoft.com/office/powerpoint/2010/main" val="4280595539"/>
      </p:ext>
    </p:extLst>
  </p:cSld>
  <p:clrMapOvr>
    <a:masterClrMapping/>
  </p:clrMapOvr>
  <p:transition/>
</p:sldLayout>
</file>

<file path=ppt/slideLayouts/slideLayout29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3"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71920B83-E5C7-4748-945F-F9585594732C}" type="slidenum">
              <a:rPr lang="en-US" altLang="en-US"/>
              <a:pPr>
                <a:defRPr/>
              </a:pPr>
              <a:t>‹#›</a:t>
            </a:fld>
            <a:endParaRPr lang="en-US" altLang="en-US"/>
          </a:p>
        </p:txBody>
      </p:sp>
    </p:spTree>
    <p:extLst>
      <p:ext uri="{BB962C8B-B14F-4D97-AF65-F5344CB8AC3E}">
        <p14:creationId xmlns:p14="http://schemas.microsoft.com/office/powerpoint/2010/main" val="2174433047"/>
      </p:ext>
    </p:extLst>
  </p:cSld>
  <p:clrMapOvr>
    <a:masterClrMapping/>
  </p:clrMapOvr>
  <p:transition/>
</p:sldLayout>
</file>

<file path=ppt/slideLayouts/slideLayout29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6"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884C42A7-D582-E24E-B2AD-361121256527}" type="slidenum">
              <a:rPr lang="en-US" altLang="en-US"/>
              <a:pPr>
                <a:defRPr/>
              </a:pPr>
              <a:t>‹#›</a:t>
            </a:fld>
            <a:endParaRPr lang="en-US" altLang="en-US"/>
          </a:p>
        </p:txBody>
      </p:sp>
    </p:spTree>
    <p:extLst>
      <p:ext uri="{BB962C8B-B14F-4D97-AF65-F5344CB8AC3E}">
        <p14:creationId xmlns:p14="http://schemas.microsoft.com/office/powerpoint/2010/main" val="895594660"/>
      </p:ext>
    </p:extLst>
  </p:cSld>
  <p:clrMapOvr>
    <a:masterClrMapping/>
  </p:clrMapOvr>
  <p:transition/>
</p:sldLayout>
</file>

<file path=ppt/slideLayouts/slideLayout29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6"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745B44AF-607F-D14C-BF32-685CA37DFF41}" type="slidenum">
              <a:rPr lang="en-US" altLang="en-US"/>
              <a:pPr>
                <a:defRPr/>
              </a:pPr>
              <a:t>‹#›</a:t>
            </a:fld>
            <a:endParaRPr lang="en-US" altLang="en-US"/>
          </a:p>
        </p:txBody>
      </p:sp>
    </p:spTree>
    <p:extLst>
      <p:ext uri="{BB962C8B-B14F-4D97-AF65-F5344CB8AC3E}">
        <p14:creationId xmlns:p14="http://schemas.microsoft.com/office/powerpoint/2010/main" val="3598801899"/>
      </p:ext>
    </p:extLst>
  </p:cSld>
  <p:clrMapOvr>
    <a:masterClrMapping/>
  </p:clrMapOvr>
  <p:transition/>
</p:sldLayout>
</file>

<file path=ppt/slideLayouts/slideLayout29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5"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ADCDFAA6-D8FF-694C-834A-ACCCD8522248}" type="slidenum">
              <a:rPr lang="en-US" altLang="en-US"/>
              <a:pPr>
                <a:defRPr/>
              </a:pPr>
              <a:t>‹#›</a:t>
            </a:fld>
            <a:endParaRPr lang="en-US" altLang="en-US"/>
          </a:p>
        </p:txBody>
      </p:sp>
    </p:spTree>
    <p:extLst>
      <p:ext uri="{BB962C8B-B14F-4D97-AF65-F5344CB8AC3E}">
        <p14:creationId xmlns:p14="http://schemas.microsoft.com/office/powerpoint/2010/main" val="1823007646"/>
      </p:ext>
    </p:extLst>
  </p:cSld>
  <p:clrMapOvr>
    <a:masterClrMapping/>
  </p:clrMapOvr>
  <p:transition/>
</p:sldLayout>
</file>

<file path=ppt/slideLayouts/slideLayout29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5"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DD923AAA-1C55-7E45-B953-D9BFED328DD6}" type="slidenum">
              <a:rPr lang="en-US" altLang="en-US"/>
              <a:pPr>
                <a:defRPr/>
              </a:pPr>
              <a:t>‹#›</a:t>
            </a:fld>
            <a:endParaRPr lang="en-US" altLang="en-US"/>
          </a:p>
        </p:txBody>
      </p:sp>
    </p:spTree>
    <p:extLst>
      <p:ext uri="{BB962C8B-B14F-4D97-AF65-F5344CB8AC3E}">
        <p14:creationId xmlns:p14="http://schemas.microsoft.com/office/powerpoint/2010/main" val="2692791579"/>
      </p:ext>
    </p:extLst>
  </p:cSld>
  <p:clrMapOvr>
    <a:masterClrMapping/>
  </p:clrMapOvr>
  <p:transition/>
</p:sldLayout>
</file>

<file path=ppt/slideLayouts/slideLayout299.xml><?xml version="1.0" encoding="utf-8"?>
<p:sldLayout xmlns:a="http://schemas.openxmlformats.org/drawingml/2006/main" xmlns:r="http://schemas.openxmlformats.org/officeDocument/2006/relationships" xmlns:p="http://schemas.openxmlformats.org/presentationml/2006/main" type="title" preserve="1">
  <p:cSld name="Title Slide">
    <p:bg>
      <p:bgRef idx="1001">
        <a:schemeClr val="bg1"/>
      </p:bgRef>
    </p:bg>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2628" y="770467"/>
            <a:ext cx="8086725" cy="3352800"/>
          </a:xfrm>
        </p:spPr>
        <p:txBody>
          <a:bodyPr anchor="b">
            <a:noAutofit/>
          </a:bodyPr>
          <a:lstStyle>
            <a:lvl1pPr algn="l">
              <a:lnSpc>
                <a:spcPct val="80000"/>
              </a:lnSpc>
              <a:defRPr sz="8000" spc="-12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500634" y="4198409"/>
            <a:ext cx="6921151" cy="1645920"/>
          </a:xfrm>
        </p:spPr>
        <p:txBody>
          <a:bodyPr>
            <a:normAutofit/>
          </a:bodyPr>
          <a:lstStyle>
            <a:lvl1pPr marL="0" indent="0" algn="l">
              <a:buNone/>
              <a:defRPr sz="2800">
                <a:solidFill>
                  <a:schemeClr val="bg1"/>
                </a:solidFill>
                <a:latin typeface="+mj-lt"/>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6" name="Date Placeholder 5"/>
          <p:cNvSpPr>
            <a:spLocks noGrp="1"/>
          </p:cNvSpPr>
          <p:nvPr>
            <p:ph type="dt" sz="half" idx="10"/>
          </p:nvPr>
        </p:nvSpPr>
        <p:spPr/>
        <p:txBody>
          <a:bodyPr/>
          <a:lstStyle/>
          <a:p>
            <a:fld id="{9FD9DB3E-E709-42CF-B11F-1DFE1D210A82}" type="datetime1">
              <a:rPr lang="en-US" smtClean="0">
                <a:solidFill>
                  <a:prstClr val="black">
                    <a:alpha val="75000"/>
                  </a:prstClr>
                </a:solidFill>
                <a:latin typeface="Calibri"/>
              </a:rPr>
              <a:pPr/>
              <a:t>2/15/19</a:t>
            </a:fld>
            <a:endParaRPr lang="en-US">
              <a:solidFill>
                <a:prstClr val="black">
                  <a:alpha val="75000"/>
                </a:prstClr>
              </a:solidFill>
              <a:latin typeface="Calibri"/>
            </a:endParaRPr>
          </a:p>
        </p:txBody>
      </p:sp>
      <p:sp>
        <p:nvSpPr>
          <p:cNvPr id="10" name="Footer Placeholder 9"/>
          <p:cNvSpPr>
            <a:spLocks noGrp="1"/>
          </p:cNvSpPr>
          <p:nvPr>
            <p:ph type="ftr" sz="quarter" idx="11"/>
          </p:nvPr>
        </p:nvSpPr>
        <p:spPr/>
        <p:txBody>
          <a:bodyPr/>
          <a:lstStyle/>
          <a:p>
            <a:endParaRPr lang="en-US" dirty="0">
              <a:solidFill>
                <a:prstClr val="black">
                  <a:alpha val="75000"/>
                </a:prstClr>
              </a:solidFill>
              <a:latin typeface="Calibri"/>
            </a:endParaRPr>
          </a:p>
        </p:txBody>
      </p:sp>
      <p:sp>
        <p:nvSpPr>
          <p:cNvPr id="11" name="Slide Number Placeholder 10"/>
          <p:cNvSpPr>
            <a:spLocks noGrp="1"/>
          </p:cNvSpPr>
          <p:nvPr>
            <p:ph type="sldNum" sz="quarter" idx="12"/>
          </p:nvPr>
        </p:nvSpPr>
        <p:spPr/>
        <p:txBody>
          <a:bodyPr/>
          <a:lstStyle/>
          <a:p>
            <a:fld id="{659951FD-F195-4FF4-B5D0-ABFF8986B8DF}" type="slidenum">
              <a:rPr lang="en-US" smtClean="0">
                <a:solidFill>
                  <a:prstClr val="black"/>
                </a:solidFill>
                <a:latin typeface="Calibri"/>
              </a:rPr>
              <a:pPr/>
              <a:t>‹#›</a:t>
            </a:fld>
            <a:endParaRPr lang="en-US" dirty="0">
              <a:solidFill>
                <a:prstClr val="black"/>
              </a:solidFill>
              <a:latin typeface="Calibri"/>
            </a:endParaRPr>
          </a:p>
        </p:txBody>
      </p:sp>
    </p:spTree>
    <p:extLst>
      <p:ext uri="{BB962C8B-B14F-4D97-AF65-F5344CB8AC3E}">
        <p14:creationId xmlns:p14="http://schemas.microsoft.com/office/powerpoint/2010/main" val="36940971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pPr/>
              <a:t>‹#›</a:t>
            </a:fld>
            <a:endParaRPr lang="en-US" altLang="en-US"/>
          </a:p>
        </p:txBody>
      </p:sp>
    </p:spTree>
  </p:cSld>
  <p:clrMapOvr>
    <a:masterClrMapping/>
  </p:clrMapOvr>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pic>
        <p:nvPicPr>
          <p:cNvPr id="7" name="Picture 6" descr="safari.png"/>
          <p:cNvPicPr>
            <a:picLocks noChangeAspect="1"/>
          </p:cNvPicPr>
          <p:nvPr userDrawn="1"/>
        </p:nvPicPr>
        <p:blipFill>
          <a:blip r:embed="rId2" cstate="print"/>
          <a:stretch>
            <a:fillRect/>
          </a:stretch>
        </p:blipFill>
        <p:spPr>
          <a:xfrm>
            <a:off x="179512" y="6453336"/>
            <a:ext cx="1080120" cy="312522"/>
          </a:xfrm>
          <a:prstGeom prst="rect">
            <a:avLst/>
          </a:prstGeom>
        </p:spPr>
      </p:pic>
    </p:spTree>
    <p:extLst>
      <p:ext uri="{BB962C8B-B14F-4D97-AF65-F5344CB8AC3E}">
        <p14:creationId xmlns:p14="http://schemas.microsoft.com/office/powerpoint/2010/main" val="2519171892"/>
      </p:ext>
    </p:extLst>
  </p:cSld>
  <p:clrMapOvr>
    <a:masterClrMapping/>
  </p:clrMapOvr>
  <p:transition/>
</p:sldLayout>
</file>

<file path=ppt/slideLayouts/slideLayout300.xml><?xml version="1.0" encoding="utf-8"?>
<p:sldLayout xmlns:a="http://schemas.openxmlformats.org/drawingml/2006/main" xmlns:r="http://schemas.openxmlformats.org/officeDocument/2006/relationships" xmlns:p="http://schemas.openxmlformats.org/presentationml/2006/main" type="title" preserve="1">
  <p:cSld name="1_Title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p:nvPr>
        </p:nvSpPr>
        <p:spPr>
          <a:xfrm>
            <a:off x="528637" y="712594"/>
            <a:ext cx="8086725" cy="2898708"/>
          </a:xfrm>
          <a:noFill/>
        </p:spPr>
        <p:txBody>
          <a:bodyPr anchor="b">
            <a:noAutofit/>
          </a:bodyPr>
          <a:lstStyle>
            <a:lvl1pPr algn="ctr">
              <a:lnSpc>
                <a:spcPct val="80000"/>
              </a:lnSpc>
              <a:defRPr sz="8000" spc="-120" baseline="0">
                <a:solidFill>
                  <a:schemeClr val="tx1"/>
                </a:solidFill>
              </a:defRPr>
            </a:lvl1pPr>
          </a:lstStyle>
          <a:p>
            <a:r>
              <a:rPr lang="en-US" dirty="0"/>
              <a:t>Click to edit Master title style</a:t>
            </a:r>
          </a:p>
        </p:txBody>
      </p:sp>
      <p:sp>
        <p:nvSpPr>
          <p:cNvPr id="3" name="Subtitle 2"/>
          <p:cNvSpPr>
            <a:spLocks noGrp="1"/>
          </p:cNvSpPr>
          <p:nvPr>
            <p:ph type="subTitle" idx="1"/>
          </p:nvPr>
        </p:nvSpPr>
        <p:spPr>
          <a:xfrm>
            <a:off x="528638" y="3897565"/>
            <a:ext cx="8086724" cy="1645920"/>
          </a:xfrm>
        </p:spPr>
        <p:txBody>
          <a:bodyPr>
            <a:normAutofit/>
          </a:bodyPr>
          <a:lstStyle>
            <a:lvl1pPr marL="0" indent="0" algn="ctr">
              <a:buNone/>
              <a:defRPr sz="2800">
                <a:solidFill>
                  <a:schemeClr val="tx1"/>
                </a:solidFill>
                <a:latin typeface="+mj-lt"/>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dirty="0"/>
              <a:t>Click to edit Master subtitle style</a:t>
            </a:r>
          </a:p>
        </p:txBody>
      </p:sp>
      <p:sp>
        <p:nvSpPr>
          <p:cNvPr id="5" name="Date Placeholder 4"/>
          <p:cNvSpPr>
            <a:spLocks noGrp="1"/>
          </p:cNvSpPr>
          <p:nvPr>
            <p:ph type="dt" sz="half" idx="10"/>
          </p:nvPr>
        </p:nvSpPr>
        <p:spPr/>
        <p:txBody>
          <a:bodyPr/>
          <a:lstStyle/>
          <a:p>
            <a:fld id="{9FD9DB3E-E709-42CF-B11F-1DFE1D210A82}" type="datetime1">
              <a:rPr lang="en-US" smtClean="0">
                <a:solidFill>
                  <a:prstClr val="black">
                    <a:alpha val="75000"/>
                  </a:prstClr>
                </a:solidFill>
                <a:latin typeface="Calibri"/>
              </a:rPr>
              <a:pPr/>
              <a:t>2/15/19</a:t>
            </a:fld>
            <a:endParaRPr lang="en-US">
              <a:solidFill>
                <a:prstClr val="black">
                  <a:alpha val="75000"/>
                </a:prstClr>
              </a:solidFill>
              <a:latin typeface="Calibri"/>
            </a:endParaRPr>
          </a:p>
        </p:txBody>
      </p:sp>
      <p:sp>
        <p:nvSpPr>
          <p:cNvPr id="6" name="Footer Placeholder 5"/>
          <p:cNvSpPr>
            <a:spLocks noGrp="1"/>
          </p:cNvSpPr>
          <p:nvPr>
            <p:ph type="ftr" sz="quarter" idx="11"/>
          </p:nvPr>
        </p:nvSpPr>
        <p:spPr/>
        <p:txBody>
          <a:bodyPr/>
          <a:lstStyle/>
          <a:p>
            <a:endParaRPr lang="en-US" dirty="0">
              <a:solidFill>
                <a:prstClr val="black">
                  <a:alpha val="75000"/>
                </a:prstClr>
              </a:solidFill>
              <a:latin typeface="Calibri"/>
            </a:endParaRPr>
          </a:p>
        </p:txBody>
      </p:sp>
      <p:sp>
        <p:nvSpPr>
          <p:cNvPr id="10" name="Slide Number Placeholder 9"/>
          <p:cNvSpPr>
            <a:spLocks noGrp="1"/>
          </p:cNvSpPr>
          <p:nvPr>
            <p:ph type="sldNum" sz="quarter" idx="12"/>
          </p:nvPr>
        </p:nvSpPr>
        <p:spPr/>
        <p:txBody>
          <a:bodyPr/>
          <a:lstStyle/>
          <a:p>
            <a:fld id="{659951FD-F195-4FF4-B5D0-ABFF8986B8DF}" type="slidenum">
              <a:rPr lang="en-US" smtClean="0">
                <a:solidFill>
                  <a:prstClr val="black"/>
                </a:solidFill>
                <a:latin typeface="Calibri"/>
              </a:rPr>
              <a:pPr/>
              <a:t>‹#›</a:t>
            </a:fld>
            <a:endParaRPr lang="en-US" dirty="0">
              <a:solidFill>
                <a:prstClr val="black"/>
              </a:solidFill>
              <a:latin typeface="Calibri"/>
            </a:endParaRPr>
          </a:p>
        </p:txBody>
      </p:sp>
    </p:spTree>
    <p:extLst>
      <p:ext uri="{BB962C8B-B14F-4D97-AF65-F5344CB8AC3E}">
        <p14:creationId xmlns:p14="http://schemas.microsoft.com/office/powerpoint/2010/main" val="31850198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11" name="Title Placeholder 1"/>
          <p:cNvSpPr>
            <a:spLocks noGrp="1"/>
          </p:cNvSpPr>
          <p:nvPr>
            <p:ph type="title"/>
          </p:nvPr>
        </p:nvSpPr>
        <p:spPr>
          <a:xfrm>
            <a:off x="0" y="0"/>
            <a:ext cx="9144000" cy="1085850"/>
          </a:xfrm>
          <a:prstGeom prst="rect">
            <a:avLst/>
          </a:prstGeom>
        </p:spPr>
        <p:txBody>
          <a:bodyPr vert="horz" lIns="91440" tIns="45720" rIns="91440" bIns="45720" rtlCol="0" anchor="ctr">
            <a:normAutofit/>
          </a:bodyPr>
          <a:lstStyle>
            <a:lvl1pPr marL="0">
              <a:defRPr/>
            </a:lvl1pPr>
          </a:lstStyle>
          <a:p>
            <a:r>
              <a:rPr lang="en-US" dirty="0"/>
              <a:t>Click to edit Master title style</a:t>
            </a:r>
          </a:p>
        </p:txBody>
      </p:sp>
      <p:sp>
        <p:nvSpPr>
          <p:cNvPr id="24" name="Content Placeholder 22"/>
          <p:cNvSpPr>
            <a:spLocks noGrp="1"/>
          </p:cNvSpPr>
          <p:nvPr>
            <p:ph sz="quarter" idx="11"/>
          </p:nvPr>
        </p:nvSpPr>
        <p:spPr>
          <a:xfrm>
            <a:off x="123825" y="1241652"/>
            <a:ext cx="8897938" cy="522446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2"/>
          </p:nvPr>
        </p:nvSpPr>
        <p:spPr/>
        <p:txBody>
          <a:bodyPr/>
          <a:lstStyle/>
          <a:p>
            <a:fld id="{9FD9DB3E-E709-42CF-B11F-1DFE1D210A82}" type="datetime1">
              <a:rPr lang="en-US" smtClean="0">
                <a:solidFill>
                  <a:prstClr val="black">
                    <a:alpha val="75000"/>
                  </a:prstClr>
                </a:solidFill>
                <a:latin typeface="Calibri"/>
              </a:rPr>
              <a:pPr/>
              <a:t>2/15/19</a:t>
            </a:fld>
            <a:endParaRPr lang="en-US">
              <a:solidFill>
                <a:prstClr val="black">
                  <a:alpha val="75000"/>
                </a:prstClr>
              </a:solidFill>
              <a:latin typeface="Calibri"/>
            </a:endParaRPr>
          </a:p>
        </p:txBody>
      </p:sp>
      <p:sp>
        <p:nvSpPr>
          <p:cNvPr id="6" name="Footer Placeholder 5"/>
          <p:cNvSpPr>
            <a:spLocks noGrp="1"/>
          </p:cNvSpPr>
          <p:nvPr>
            <p:ph type="ftr" sz="quarter" idx="13"/>
          </p:nvPr>
        </p:nvSpPr>
        <p:spPr/>
        <p:txBody>
          <a:bodyPr/>
          <a:lstStyle/>
          <a:p>
            <a:endParaRPr lang="en-US" dirty="0">
              <a:solidFill>
                <a:prstClr val="black">
                  <a:alpha val="75000"/>
                </a:prstClr>
              </a:solidFill>
              <a:latin typeface="Calibri"/>
            </a:endParaRPr>
          </a:p>
        </p:txBody>
      </p:sp>
      <p:sp>
        <p:nvSpPr>
          <p:cNvPr id="7" name="Slide Number Placeholder 6"/>
          <p:cNvSpPr>
            <a:spLocks noGrp="1"/>
          </p:cNvSpPr>
          <p:nvPr>
            <p:ph type="sldNum" sz="quarter" idx="14"/>
          </p:nvPr>
        </p:nvSpPr>
        <p:spPr/>
        <p:txBody>
          <a:bodyPr/>
          <a:lstStyle/>
          <a:p>
            <a:fld id="{659951FD-F195-4FF4-B5D0-ABFF8986B8DF}" type="slidenum">
              <a:rPr lang="en-US" smtClean="0">
                <a:solidFill>
                  <a:prstClr val="black"/>
                </a:solidFill>
                <a:latin typeface="Calibri"/>
              </a:rPr>
              <a:pPr/>
              <a:t>‹#›</a:t>
            </a:fld>
            <a:endParaRPr lang="en-US" dirty="0">
              <a:solidFill>
                <a:prstClr val="black"/>
              </a:solidFill>
              <a:latin typeface="Calibri"/>
            </a:endParaRPr>
          </a:p>
        </p:txBody>
      </p:sp>
    </p:spTree>
    <p:extLst>
      <p:ext uri="{BB962C8B-B14F-4D97-AF65-F5344CB8AC3E}">
        <p14:creationId xmlns:p14="http://schemas.microsoft.com/office/powerpoint/2010/main" val="1748501482"/>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0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52628" y="767419"/>
            <a:ext cx="8085582" cy="3355848"/>
          </a:xfrm>
          <a:solidFill>
            <a:schemeClr val="bg1"/>
          </a:solidFill>
        </p:spPr>
        <p:txBody>
          <a:bodyPr anchor="b">
            <a:normAutofit/>
          </a:bodyPr>
          <a:lstStyle>
            <a:lvl1pPr>
              <a:lnSpc>
                <a:spcPct val="80000"/>
              </a:lnSpc>
              <a:defRPr sz="8000" b="0" baseline="0">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00634" y="4187275"/>
            <a:ext cx="6919722" cy="1645920"/>
          </a:xfrm>
        </p:spPr>
        <p:txBody>
          <a:bodyPr anchor="t">
            <a:normAutofit/>
          </a:bodyPr>
          <a:lstStyle>
            <a:lvl1pPr marL="0" indent="0">
              <a:buNone/>
              <a:defRPr sz="2800">
                <a:solidFill>
                  <a:schemeClr val="tx1"/>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FD9DB3E-E709-42CF-B11F-1DFE1D210A82}" type="datetime1">
              <a:rPr lang="en-US" smtClean="0">
                <a:solidFill>
                  <a:prstClr val="black">
                    <a:alpha val="75000"/>
                  </a:prstClr>
                </a:solidFill>
                <a:latin typeface="Calibri"/>
              </a:rPr>
              <a:pPr/>
              <a:t>2/15/19</a:t>
            </a:fld>
            <a:endParaRPr lang="en-US">
              <a:solidFill>
                <a:prstClr val="black">
                  <a:alpha val="75000"/>
                </a:prstClr>
              </a:solidFill>
              <a:latin typeface="Calibri"/>
            </a:endParaRPr>
          </a:p>
        </p:txBody>
      </p:sp>
      <p:sp>
        <p:nvSpPr>
          <p:cNvPr id="5" name="Footer Placeholder 4"/>
          <p:cNvSpPr>
            <a:spLocks noGrp="1"/>
          </p:cNvSpPr>
          <p:nvPr>
            <p:ph type="ftr" sz="quarter" idx="11"/>
          </p:nvPr>
        </p:nvSpPr>
        <p:spPr/>
        <p:txBody>
          <a:bodyPr/>
          <a:lstStyle/>
          <a:p>
            <a:endParaRPr lang="en-US" dirty="0">
              <a:solidFill>
                <a:prstClr val="black">
                  <a:alpha val="75000"/>
                </a:prstClr>
              </a:solidFill>
              <a:latin typeface="Calibri"/>
            </a:endParaRPr>
          </a:p>
        </p:txBody>
      </p:sp>
      <p:sp>
        <p:nvSpPr>
          <p:cNvPr id="9" name="Slide Number Placeholder 8"/>
          <p:cNvSpPr>
            <a:spLocks noGrp="1"/>
          </p:cNvSpPr>
          <p:nvPr>
            <p:ph type="sldNum" sz="quarter" idx="12"/>
          </p:nvPr>
        </p:nvSpPr>
        <p:spPr/>
        <p:txBody>
          <a:bodyPr/>
          <a:lstStyle/>
          <a:p>
            <a:fld id="{659951FD-F195-4FF4-B5D0-ABFF8986B8DF}" type="slidenum">
              <a:rPr lang="en-US" smtClean="0">
                <a:solidFill>
                  <a:prstClr val="black"/>
                </a:solidFill>
                <a:latin typeface="Calibri"/>
              </a:rPr>
              <a:pPr/>
              <a:t>‹#›</a:t>
            </a:fld>
            <a:endParaRPr lang="en-US" dirty="0">
              <a:solidFill>
                <a:prstClr val="black"/>
              </a:solidFill>
              <a:latin typeface="Calibri"/>
            </a:endParaRPr>
          </a:p>
        </p:txBody>
      </p:sp>
    </p:spTree>
    <p:extLst>
      <p:ext uri="{BB962C8B-B14F-4D97-AF65-F5344CB8AC3E}">
        <p14:creationId xmlns:p14="http://schemas.microsoft.com/office/powerpoint/2010/main" val="210425333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0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88798" y="1208312"/>
            <a:ext cx="4271962" cy="5053693"/>
          </a:xfrm>
        </p:spPr>
        <p:txBody>
          <a:bodyPr/>
          <a:lstStyle>
            <a:lvl1pPr>
              <a:defRPr sz="2200"/>
            </a:lvl1pPr>
            <a:lvl2pPr>
              <a:defRPr sz="1900"/>
            </a:lvl2pPr>
            <a:lvl3pPr>
              <a:defRPr sz="1700"/>
            </a:lvl3pPr>
            <a:lvl4pPr>
              <a:defRPr sz="15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51603" y="1208312"/>
            <a:ext cx="4271962" cy="5053693"/>
          </a:xfrm>
        </p:spPr>
        <p:txBody>
          <a:bodyPr/>
          <a:lstStyle>
            <a:lvl1pPr>
              <a:defRPr sz="2200"/>
            </a:lvl1pPr>
            <a:lvl2pPr>
              <a:defRPr sz="1900"/>
            </a:lvl2pPr>
            <a:lvl3pPr>
              <a:defRPr sz="1700"/>
            </a:lvl3pPr>
            <a:lvl4pPr>
              <a:defRPr sz="15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FD9DB3E-E709-42CF-B11F-1DFE1D210A82}" type="datetime1">
              <a:rPr lang="en-US" smtClean="0">
                <a:solidFill>
                  <a:prstClr val="black">
                    <a:alpha val="75000"/>
                  </a:prstClr>
                </a:solidFill>
                <a:latin typeface="Calibri"/>
              </a:rPr>
              <a:pPr/>
              <a:t>2/15/19</a:t>
            </a:fld>
            <a:endParaRPr lang="en-US">
              <a:solidFill>
                <a:prstClr val="black">
                  <a:alpha val="75000"/>
                </a:prstClr>
              </a:solidFill>
              <a:latin typeface="Calibri"/>
            </a:endParaRPr>
          </a:p>
        </p:txBody>
      </p:sp>
      <p:sp>
        <p:nvSpPr>
          <p:cNvPr id="6" name="Footer Placeholder 5"/>
          <p:cNvSpPr>
            <a:spLocks noGrp="1"/>
          </p:cNvSpPr>
          <p:nvPr>
            <p:ph type="ftr" sz="quarter" idx="11"/>
          </p:nvPr>
        </p:nvSpPr>
        <p:spPr/>
        <p:txBody>
          <a:bodyPr/>
          <a:lstStyle/>
          <a:p>
            <a:endParaRPr lang="en-US" dirty="0">
              <a:solidFill>
                <a:prstClr val="black">
                  <a:alpha val="75000"/>
                </a:prstClr>
              </a:solidFill>
              <a:latin typeface="Calibri"/>
            </a:endParaRPr>
          </a:p>
        </p:txBody>
      </p:sp>
      <p:sp>
        <p:nvSpPr>
          <p:cNvPr id="10" name="Slide Number Placeholder 9"/>
          <p:cNvSpPr>
            <a:spLocks noGrp="1"/>
          </p:cNvSpPr>
          <p:nvPr>
            <p:ph type="sldNum" sz="quarter" idx="12"/>
          </p:nvPr>
        </p:nvSpPr>
        <p:spPr/>
        <p:txBody>
          <a:bodyPr/>
          <a:lstStyle/>
          <a:p>
            <a:fld id="{659951FD-F195-4FF4-B5D0-ABFF8986B8DF}" type="slidenum">
              <a:rPr lang="en-US" smtClean="0">
                <a:solidFill>
                  <a:prstClr val="black"/>
                </a:solidFill>
                <a:latin typeface="Calibri"/>
              </a:rPr>
              <a:pPr/>
              <a:t>‹#›</a:t>
            </a:fld>
            <a:endParaRPr lang="en-US" dirty="0">
              <a:solidFill>
                <a:prstClr val="black"/>
              </a:solidFill>
              <a:latin typeface="Calibri"/>
            </a:endParaRPr>
          </a:p>
        </p:txBody>
      </p:sp>
    </p:spTree>
    <p:extLst>
      <p:ext uri="{BB962C8B-B14F-4D97-AF65-F5344CB8AC3E}">
        <p14:creationId xmlns:p14="http://schemas.microsoft.com/office/powerpoint/2010/main" val="328031785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88798" y="1197209"/>
            <a:ext cx="4271962" cy="723400"/>
          </a:xfrm>
        </p:spPr>
        <p:txBody>
          <a:bodyPr anchor="ctr">
            <a:normAutofit/>
          </a:bodyPr>
          <a:lstStyle>
            <a:lvl1pPr marL="0" indent="0">
              <a:spcBef>
                <a:spcPts val="0"/>
              </a:spcBef>
              <a:buNone/>
              <a:defRPr sz="2000" b="0" cap="all" baseline="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88798" y="2029968"/>
            <a:ext cx="4271962" cy="4231057"/>
          </a:xfrm>
        </p:spPr>
        <p:txBody>
          <a:bodyPr/>
          <a:lstStyle>
            <a:lvl1pPr>
              <a:defRPr sz="21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51603" y="1194345"/>
            <a:ext cx="4271962" cy="722376"/>
          </a:xfrm>
        </p:spPr>
        <p:txBody>
          <a:bodyPr anchor="ctr">
            <a:normAutofit/>
          </a:bodyPr>
          <a:lstStyle>
            <a:lvl1pPr marL="0" indent="0">
              <a:spcBef>
                <a:spcPts val="0"/>
              </a:spcBef>
              <a:buNone/>
              <a:defRPr sz="2000" b="0" cap="all" baseline="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651603" y="2025216"/>
            <a:ext cx="4271962" cy="4235809"/>
          </a:xfrm>
        </p:spPr>
        <p:txBody>
          <a:bodyPr/>
          <a:lstStyle>
            <a:lvl1pPr>
              <a:defRPr sz="21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p:cNvSpPr>
            <a:spLocks noGrp="1"/>
          </p:cNvSpPr>
          <p:nvPr>
            <p:ph type="dt" sz="half" idx="10"/>
          </p:nvPr>
        </p:nvSpPr>
        <p:spPr/>
        <p:txBody>
          <a:bodyPr/>
          <a:lstStyle/>
          <a:p>
            <a:fld id="{9FD9DB3E-E709-42CF-B11F-1DFE1D210A82}" type="datetime1">
              <a:rPr lang="en-US" smtClean="0">
                <a:solidFill>
                  <a:prstClr val="black">
                    <a:alpha val="75000"/>
                  </a:prstClr>
                </a:solidFill>
                <a:latin typeface="Calibri"/>
              </a:rPr>
              <a:pPr/>
              <a:t>2/15/19</a:t>
            </a:fld>
            <a:endParaRPr lang="en-US">
              <a:solidFill>
                <a:prstClr val="black">
                  <a:alpha val="75000"/>
                </a:prstClr>
              </a:solidFill>
              <a:latin typeface="Calibri"/>
            </a:endParaRPr>
          </a:p>
        </p:txBody>
      </p:sp>
      <p:sp>
        <p:nvSpPr>
          <p:cNvPr id="7" name="Footer Placeholder 6"/>
          <p:cNvSpPr>
            <a:spLocks noGrp="1"/>
          </p:cNvSpPr>
          <p:nvPr>
            <p:ph type="ftr" sz="quarter" idx="11"/>
          </p:nvPr>
        </p:nvSpPr>
        <p:spPr/>
        <p:txBody>
          <a:bodyPr/>
          <a:lstStyle/>
          <a:p>
            <a:endParaRPr lang="en-US" dirty="0">
              <a:solidFill>
                <a:prstClr val="black">
                  <a:alpha val="75000"/>
                </a:prstClr>
              </a:solidFill>
              <a:latin typeface="Calibri"/>
            </a:endParaRPr>
          </a:p>
        </p:txBody>
      </p:sp>
      <p:sp>
        <p:nvSpPr>
          <p:cNvPr id="8" name="Slide Number Placeholder 7"/>
          <p:cNvSpPr>
            <a:spLocks noGrp="1"/>
          </p:cNvSpPr>
          <p:nvPr>
            <p:ph type="sldNum" sz="quarter" idx="12"/>
          </p:nvPr>
        </p:nvSpPr>
        <p:spPr/>
        <p:txBody>
          <a:bodyPr/>
          <a:lstStyle/>
          <a:p>
            <a:fld id="{659951FD-F195-4FF4-B5D0-ABFF8986B8DF}" type="slidenum">
              <a:rPr lang="en-US" smtClean="0">
                <a:solidFill>
                  <a:prstClr val="black"/>
                </a:solidFill>
                <a:latin typeface="Calibri"/>
              </a:rPr>
              <a:pPr/>
              <a:t>‹#›</a:t>
            </a:fld>
            <a:endParaRPr lang="en-US" dirty="0">
              <a:solidFill>
                <a:prstClr val="black"/>
              </a:solidFill>
              <a:latin typeface="Calibri"/>
            </a:endParaRPr>
          </a:p>
        </p:txBody>
      </p:sp>
    </p:spTree>
    <p:extLst>
      <p:ext uri="{BB962C8B-B14F-4D97-AF65-F5344CB8AC3E}">
        <p14:creationId xmlns:p14="http://schemas.microsoft.com/office/powerpoint/2010/main" val="3189795462"/>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0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2" name="Date Placeholder 1"/>
          <p:cNvSpPr>
            <a:spLocks noGrp="1"/>
          </p:cNvSpPr>
          <p:nvPr>
            <p:ph type="dt" sz="half" idx="10"/>
          </p:nvPr>
        </p:nvSpPr>
        <p:spPr/>
        <p:txBody>
          <a:bodyPr/>
          <a:lstStyle/>
          <a:p>
            <a:fld id="{9FD9DB3E-E709-42CF-B11F-1DFE1D210A82}" type="datetime1">
              <a:rPr lang="en-US" smtClean="0">
                <a:solidFill>
                  <a:prstClr val="black">
                    <a:alpha val="75000"/>
                  </a:prstClr>
                </a:solidFill>
                <a:latin typeface="Calibri"/>
              </a:rPr>
              <a:pPr/>
              <a:t>2/15/19</a:t>
            </a:fld>
            <a:endParaRPr lang="en-US">
              <a:solidFill>
                <a:prstClr val="black">
                  <a:alpha val="75000"/>
                </a:prstClr>
              </a:solidFill>
              <a:latin typeface="Calibri"/>
            </a:endParaRPr>
          </a:p>
        </p:txBody>
      </p:sp>
      <p:sp>
        <p:nvSpPr>
          <p:cNvPr id="7" name="Footer Placeholder 6"/>
          <p:cNvSpPr>
            <a:spLocks noGrp="1"/>
          </p:cNvSpPr>
          <p:nvPr>
            <p:ph type="ftr" sz="quarter" idx="11"/>
          </p:nvPr>
        </p:nvSpPr>
        <p:spPr/>
        <p:txBody>
          <a:bodyPr/>
          <a:lstStyle/>
          <a:p>
            <a:endParaRPr lang="en-US" dirty="0">
              <a:solidFill>
                <a:prstClr val="black">
                  <a:alpha val="75000"/>
                </a:prstClr>
              </a:solidFill>
              <a:latin typeface="Calibri"/>
            </a:endParaRPr>
          </a:p>
        </p:txBody>
      </p:sp>
      <p:sp>
        <p:nvSpPr>
          <p:cNvPr id="8" name="Slide Number Placeholder 7"/>
          <p:cNvSpPr>
            <a:spLocks noGrp="1"/>
          </p:cNvSpPr>
          <p:nvPr>
            <p:ph type="sldNum" sz="quarter" idx="12"/>
          </p:nvPr>
        </p:nvSpPr>
        <p:spPr/>
        <p:txBody>
          <a:bodyPr/>
          <a:lstStyle/>
          <a:p>
            <a:fld id="{659951FD-F195-4FF4-B5D0-ABFF8986B8DF}" type="slidenum">
              <a:rPr lang="en-US" smtClean="0">
                <a:solidFill>
                  <a:prstClr val="black"/>
                </a:solidFill>
                <a:latin typeface="Calibri"/>
              </a:rPr>
              <a:pPr/>
              <a:t>‹#›</a:t>
            </a:fld>
            <a:endParaRPr lang="en-US" dirty="0">
              <a:solidFill>
                <a:prstClr val="black"/>
              </a:solidFill>
              <a:latin typeface="Calibri"/>
            </a:endParaRPr>
          </a:p>
        </p:txBody>
      </p:sp>
    </p:spTree>
    <p:extLst>
      <p:ext uri="{BB962C8B-B14F-4D97-AF65-F5344CB8AC3E}">
        <p14:creationId xmlns:p14="http://schemas.microsoft.com/office/powerpoint/2010/main" val="104945470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0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9FD9DB3E-E709-42CF-B11F-1DFE1D210A82}" type="datetime1">
              <a:rPr lang="en-US" smtClean="0">
                <a:solidFill>
                  <a:prstClr val="black">
                    <a:alpha val="75000"/>
                  </a:prstClr>
                </a:solidFill>
                <a:latin typeface="Calibri"/>
              </a:rPr>
              <a:pPr/>
              <a:t>2/15/19</a:t>
            </a:fld>
            <a:endParaRPr lang="en-US">
              <a:solidFill>
                <a:prstClr val="black">
                  <a:alpha val="75000"/>
                </a:prstClr>
              </a:solidFill>
              <a:latin typeface="Calibri"/>
            </a:endParaRPr>
          </a:p>
        </p:txBody>
      </p:sp>
      <p:sp>
        <p:nvSpPr>
          <p:cNvPr id="6" name="Footer Placeholder 5"/>
          <p:cNvSpPr>
            <a:spLocks noGrp="1"/>
          </p:cNvSpPr>
          <p:nvPr>
            <p:ph type="ftr" sz="quarter" idx="11"/>
          </p:nvPr>
        </p:nvSpPr>
        <p:spPr/>
        <p:txBody>
          <a:bodyPr/>
          <a:lstStyle/>
          <a:p>
            <a:endParaRPr lang="en-US" dirty="0">
              <a:solidFill>
                <a:prstClr val="black">
                  <a:alpha val="75000"/>
                </a:prstClr>
              </a:solidFill>
              <a:latin typeface="Calibri"/>
            </a:endParaRPr>
          </a:p>
        </p:txBody>
      </p:sp>
      <p:sp>
        <p:nvSpPr>
          <p:cNvPr id="7" name="Slide Number Placeholder 6"/>
          <p:cNvSpPr>
            <a:spLocks noGrp="1"/>
          </p:cNvSpPr>
          <p:nvPr>
            <p:ph type="sldNum" sz="quarter" idx="12"/>
          </p:nvPr>
        </p:nvSpPr>
        <p:spPr/>
        <p:txBody>
          <a:bodyPr/>
          <a:lstStyle/>
          <a:p>
            <a:fld id="{659951FD-F195-4FF4-B5D0-ABFF8986B8DF}" type="slidenum">
              <a:rPr lang="en-US" smtClean="0">
                <a:solidFill>
                  <a:prstClr val="black"/>
                </a:solidFill>
                <a:latin typeface="Calibri"/>
              </a:rPr>
              <a:pPr/>
              <a:t>‹#›</a:t>
            </a:fld>
            <a:endParaRPr lang="en-US" dirty="0">
              <a:solidFill>
                <a:prstClr val="black"/>
              </a:solidFill>
              <a:latin typeface="Calibri"/>
            </a:endParaRPr>
          </a:p>
        </p:txBody>
      </p:sp>
    </p:spTree>
    <p:extLst>
      <p:ext uri="{BB962C8B-B14F-4D97-AF65-F5344CB8AC3E}">
        <p14:creationId xmlns:p14="http://schemas.microsoft.com/office/powerpoint/2010/main" val="1249070600"/>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0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Rectangle 1"/>
          <p:cNvSpPr/>
          <p:nvPr/>
        </p:nvSpPr>
        <p:spPr>
          <a:xfrm>
            <a:off x="5715000" y="0"/>
            <a:ext cx="3429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9" name="Title 8"/>
          <p:cNvSpPr>
            <a:spLocks noGrp="1"/>
          </p:cNvSpPr>
          <p:nvPr>
            <p:ph type="title"/>
          </p:nvPr>
        </p:nvSpPr>
        <p:spPr>
          <a:xfrm>
            <a:off x="6196053" y="542282"/>
            <a:ext cx="2537460" cy="1920240"/>
          </a:xfrm>
        </p:spPr>
        <p:txBody>
          <a:bodyPr anchor="b">
            <a:noAutofit/>
          </a:bodyPr>
          <a:lstStyle>
            <a:lvl1pPr>
              <a:lnSpc>
                <a:spcPct val="85000"/>
              </a:lnSpc>
              <a:defRPr sz="360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71500" y="762000"/>
            <a:ext cx="4572000" cy="4572000"/>
          </a:xfrm>
        </p:spPr>
        <p:txBody>
          <a:bodyPr/>
          <a:lstStyle>
            <a:lvl1pPr>
              <a:defRPr sz="2200"/>
            </a:lvl1pPr>
            <a:lvl2pPr>
              <a:defRPr sz="1900"/>
            </a:lvl2pPr>
            <a:lvl3pPr>
              <a:defRPr sz="1700"/>
            </a:lvl3pPr>
            <a:lvl4pPr>
              <a:defRPr sz="15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06987" y="2511813"/>
            <a:ext cx="2548890" cy="3126987"/>
          </a:xfrm>
        </p:spPr>
        <p:txBody>
          <a:bodyPr>
            <a:normAutofit/>
          </a:bodyPr>
          <a:lstStyle>
            <a:lvl1pPr marL="0" marR="0" indent="0" algn="l" defTabSz="914400" rtl="0" eaLnBrk="1" fontAlgn="auto" latinLnBrk="0" hangingPunct="1">
              <a:lnSpc>
                <a:spcPct val="100000"/>
              </a:lnSpc>
              <a:spcBef>
                <a:spcPts val="1200"/>
              </a:spcBef>
              <a:spcAft>
                <a:spcPts val="0"/>
              </a:spcAft>
              <a:buClrTx/>
              <a:buSzTx/>
              <a:buFontTx/>
              <a:buNone/>
              <a:tabLst/>
              <a:defRPr sz="1500">
                <a:solidFill>
                  <a:srgbClr val="404040"/>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1400"/>
              </a:spcBef>
              <a:spcAft>
                <a:spcPts val="0"/>
              </a:spcAft>
              <a:buClrTx/>
              <a:buSzTx/>
              <a:buFontTx/>
              <a:buNone/>
              <a:tabLst/>
              <a:defRPr/>
            </a:pPr>
            <a:r>
              <a:rPr lang="en-US"/>
              <a:t>Click to edit Master text styles</a:t>
            </a:r>
          </a:p>
        </p:txBody>
      </p:sp>
      <p:sp>
        <p:nvSpPr>
          <p:cNvPr id="8" name="Date Placeholder 7"/>
          <p:cNvSpPr>
            <a:spLocks noGrp="1"/>
          </p:cNvSpPr>
          <p:nvPr>
            <p:ph type="dt" sz="half" idx="10"/>
          </p:nvPr>
        </p:nvSpPr>
        <p:spPr/>
        <p:txBody>
          <a:bodyPr/>
          <a:lstStyle/>
          <a:p>
            <a:fld id="{9FD9DB3E-E709-42CF-B11F-1DFE1D210A82}" type="datetime1">
              <a:rPr lang="en-US" smtClean="0">
                <a:solidFill>
                  <a:prstClr val="black">
                    <a:alpha val="75000"/>
                  </a:prstClr>
                </a:solidFill>
                <a:latin typeface="Calibri"/>
              </a:rPr>
              <a:pPr/>
              <a:t>2/15/19</a:t>
            </a:fld>
            <a:endParaRPr lang="en-US">
              <a:solidFill>
                <a:prstClr val="black">
                  <a:alpha val="75000"/>
                </a:prstClr>
              </a:solidFill>
              <a:latin typeface="Calibri"/>
            </a:endParaRPr>
          </a:p>
        </p:txBody>
      </p:sp>
      <p:sp>
        <p:nvSpPr>
          <p:cNvPr id="10" name="Footer Placeholder 9"/>
          <p:cNvSpPr>
            <a:spLocks noGrp="1"/>
          </p:cNvSpPr>
          <p:nvPr>
            <p:ph type="ftr" sz="quarter" idx="11"/>
          </p:nvPr>
        </p:nvSpPr>
        <p:spPr/>
        <p:txBody>
          <a:bodyPr/>
          <a:lstStyle/>
          <a:p>
            <a:endParaRPr lang="en-US" dirty="0">
              <a:solidFill>
                <a:prstClr val="black">
                  <a:alpha val="75000"/>
                </a:prstClr>
              </a:solidFill>
              <a:latin typeface="Calibri"/>
            </a:endParaRPr>
          </a:p>
        </p:txBody>
      </p:sp>
      <p:sp>
        <p:nvSpPr>
          <p:cNvPr id="11" name="Slide Number Placeholder 10"/>
          <p:cNvSpPr>
            <a:spLocks noGrp="1"/>
          </p:cNvSpPr>
          <p:nvPr>
            <p:ph type="sldNum" sz="quarter" idx="12"/>
          </p:nvPr>
        </p:nvSpPr>
        <p:spPr/>
        <p:txBody>
          <a:bodyPr/>
          <a:lstStyle/>
          <a:p>
            <a:fld id="{659951FD-F195-4FF4-B5D0-ABFF8986B8DF}" type="slidenum">
              <a:rPr lang="en-US" smtClean="0">
                <a:solidFill>
                  <a:prstClr val="black"/>
                </a:solidFill>
                <a:latin typeface="Calibri"/>
              </a:rPr>
              <a:pPr/>
              <a:t>‹#›</a:t>
            </a:fld>
            <a:endParaRPr lang="en-US" dirty="0">
              <a:solidFill>
                <a:prstClr val="black"/>
              </a:solidFill>
              <a:latin typeface="Calibri"/>
            </a:endParaRPr>
          </a:p>
        </p:txBody>
      </p:sp>
    </p:spTree>
    <p:extLst>
      <p:ext uri="{BB962C8B-B14F-4D97-AF65-F5344CB8AC3E}">
        <p14:creationId xmlns:p14="http://schemas.microsoft.com/office/powerpoint/2010/main" val="668385962"/>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08.xml><?xml version="1.0" encoding="utf-8"?>
<p:sldLayout xmlns:a="http://schemas.openxmlformats.org/drawingml/2006/main" xmlns:r="http://schemas.openxmlformats.org/officeDocument/2006/relationships" xmlns:p="http://schemas.openxmlformats.org/presentationml/2006/main" type="picTx" preserve="1">
  <p:cSld name="Picture with Caption">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86918" y="5418668"/>
            <a:ext cx="8085582" cy="613283"/>
          </a:xfrm>
        </p:spPr>
        <p:txBody>
          <a:bodyPr anchor="b">
            <a:normAutofit/>
          </a:bodyPr>
          <a:lstStyle>
            <a:lvl1pPr>
              <a:lnSpc>
                <a:spcPct val="85000"/>
              </a:lnSpc>
              <a:defRPr sz="28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9144000" cy="5330952"/>
          </a:xfrm>
          <a:solidFill>
            <a:schemeClr val="accent1">
              <a:lumMod val="40000"/>
              <a:lumOff val="60000"/>
            </a:schemeClr>
          </a:solidFill>
        </p:spPr>
        <p:txBody>
          <a:bodyPr anchor="t"/>
          <a:lstStyle>
            <a:lvl1pPr marL="0" indent="0" algn="ctr">
              <a:spcBef>
                <a:spcPts val="800"/>
              </a:spcBef>
              <a:buNone/>
              <a:defRPr sz="3200">
                <a:solidFill>
                  <a:srgbClr val="4D4D4D"/>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507492" y="6031951"/>
            <a:ext cx="6922008" cy="411184"/>
          </a:xfrm>
        </p:spPr>
        <p:txBody>
          <a:bodyPr>
            <a:normAutofit/>
          </a:bodyPr>
          <a:lstStyle>
            <a:lvl1pPr marL="0" indent="0">
              <a:lnSpc>
                <a:spcPct val="90000"/>
              </a:lnSpc>
              <a:spcBef>
                <a:spcPts val="1200"/>
              </a:spcBef>
              <a:buNone/>
              <a:defRPr sz="14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9FD9DB3E-E709-42CF-B11F-1DFE1D210A82}" type="datetime1">
              <a:rPr lang="en-US" smtClean="0">
                <a:solidFill>
                  <a:prstClr val="white">
                    <a:alpha val="75000"/>
                  </a:prstClr>
                </a:solidFill>
                <a:latin typeface="Calibri"/>
              </a:rPr>
              <a:pPr/>
              <a:t>2/15/19</a:t>
            </a:fld>
            <a:endParaRPr lang="en-US">
              <a:solidFill>
                <a:prstClr val="white">
                  <a:alpha val="75000"/>
                </a:prstClr>
              </a:solidFill>
              <a:latin typeface="Calibri"/>
            </a:endParaRPr>
          </a:p>
        </p:txBody>
      </p:sp>
      <p:sp>
        <p:nvSpPr>
          <p:cNvPr id="9" name="Footer Placeholder 8"/>
          <p:cNvSpPr>
            <a:spLocks noGrp="1"/>
          </p:cNvSpPr>
          <p:nvPr>
            <p:ph type="ftr" sz="quarter" idx="11"/>
          </p:nvPr>
        </p:nvSpPr>
        <p:spPr/>
        <p:txBody>
          <a:bodyPr/>
          <a:lstStyle/>
          <a:p>
            <a:endParaRPr lang="en-US" dirty="0">
              <a:solidFill>
                <a:prstClr val="white">
                  <a:alpha val="75000"/>
                </a:prstClr>
              </a:solidFill>
              <a:latin typeface="Calibri"/>
            </a:endParaRPr>
          </a:p>
        </p:txBody>
      </p:sp>
      <p:sp>
        <p:nvSpPr>
          <p:cNvPr id="10" name="Slide Number Placeholder 9"/>
          <p:cNvSpPr>
            <a:spLocks noGrp="1"/>
          </p:cNvSpPr>
          <p:nvPr>
            <p:ph type="sldNum" sz="quarter" idx="12"/>
          </p:nvPr>
        </p:nvSpPr>
        <p:spPr/>
        <p:txBody>
          <a:bodyPr/>
          <a:lstStyle/>
          <a:p>
            <a:fld id="{659951FD-F195-4FF4-B5D0-ABFF8986B8DF}" type="slidenum">
              <a:rPr lang="en-US" smtClean="0">
                <a:solidFill>
                  <a:prstClr val="white"/>
                </a:solidFill>
                <a:latin typeface="Calibri"/>
              </a:rPr>
              <a:pPr/>
              <a:t>‹#›</a:t>
            </a:fld>
            <a:endParaRPr lang="en-US" dirty="0">
              <a:solidFill>
                <a:prstClr val="white"/>
              </a:solidFill>
              <a:latin typeface="Calibri"/>
            </a:endParaRPr>
          </a:p>
        </p:txBody>
      </p:sp>
    </p:spTree>
    <p:extLst>
      <p:ext uri="{BB962C8B-B14F-4D97-AF65-F5344CB8AC3E}">
        <p14:creationId xmlns:p14="http://schemas.microsoft.com/office/powerpoint/2010/main" val="35443808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0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FD9DB3E-E709-42CF-B11F-1DFE1D210A82}" type="datetime1">
              <a:rPr lang="en-US" smtClean="0">
                <a:solidFill>
                  <a:prstClr val="black">
                    <a:alpha val="75000"/>
                  </a:prstClr>
                </a:solidFill>
                <a:latin typeface="Calibri"/>
              </a:rPr>
              <a:pPr/>
              <a:t>2/15/19</a:t>
            </a:fld>
            <a:endParaRPr lang="en-US">
              <a:solidFill>
                <a:prstClr val="black">
                  <a:alpha val="75000"/>
                </a:prstClr>
              </a:solidFill>
              <a:latin typeface="Calibri"/>
            </a:endParaRPr>
          </a:p>
        </p:txBody>
      </p:sp>
      <p:sp>
        <p:nvSpPr>
          <p:cNvPr id="8" name="Footer Placeholder 7"/>
          <p:cNvSpPr>
            <a:spLocks noGrp="1"/>
          </p:cNvSpPr>
          <p:nvPr>
            <p:ph type="ftr" sz="quarter" idx="11"/>
          </p:nvPr>
        </p:nvSpPr>
        <p:spPr/>
        <p:txBody>
          <a:bodyPr/>
          <a:lstStyle/>
          <a:p>
            <a:endParaRPr lang="en-US" dirty="0">
              <a:solidFill>
                <a:prstClr val="black">
                  <a:alpha val="75000"/>
                </a:prstClr>
              </a:solidFill>
              <a:latin typeface="Calibri"/>
            </a:endParaRPr>
          </a:p>
        </p:txBody>
      </p:sp>
      <p:sp>
        <p:nvSpPr>
          <p:cNvPr id="9" name="Slide Number Placeholder 8"/>
          <p:cNvSpPr>
            <a:spLocks noGrp="1"/>
          </p:cNvSpPr>
          <p:nvPr>
            <p:ph type="sldNum" sz="quarter" idx="12"/>
          </p:nvPr>
        </p:nvSpPr>
        <p:spPr/>
        <p:txBody>
          <a:bodyPr/>
          <a:lstStyle/>
          <a:p>
            <a:fld id="{659951FD-F195-4FF4-B5D0-ABFF8986B8DF}" type="slidenum">
              <a:rPr lang="en-US" smtClean="0">
                <a:solidFill>
                  <a:prstClr val="black"/>
                </a:solidFill>
                <a:latin typeface="Calibri"/>
              </a:rPr>
              <a:pPr/>
              <a:t>‹#›</a:t>
            </a:fld>
            <a:endParaRPr lang="en-US" dirty="0">
              <a:solidFill>
                <a:prstClr val="black"/>
              </a:solidFill>
              <a:latin typeface="Calibri"/>
            </a:endParaRPr>
          </a:p>
        </p:txBody>
      </p:sp>
    </p:spTree>
    <p:extLst>
      <p:ext uri="{BB962C8B-B14F-4D97-AF65-F5344CB8AC3E}">
        <p14:creationId xmlns:p14="http://schemas.microsoft.com/office/powerpoint/2010/main" val="153662792"/>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202755826"/>
      </p:ext>
    </p:extLst>
  </p:cSld>
  <p:clrMapOvr>
    <a:masterClrMapping/>
  </p:clrMapOvr>
  <p:transition/>
</p:sldLayout>
</file>

<file path=ppt/slideLayouts/slideLayout3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7963" y="695325"/>
            <a:ext cx="1971675" cy="48006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78644" y="714376"/>
            <a:ext cx="5800725" cy="54006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FD9DB3E-E709-42CF-B11F-1DFE1D210A82}" type="datetime1">
              <a:rPr lang="en-US" smtClean="0">
                <a:solidFill>
                  <a:prstClr val="black">
                    <a:alpha val="75000"/>
                  </a:prstClr>
                </a:solidFill>
                <a:latin typeface="Calibri"/>
              </a:rPr>
              <a:pPr/>
              <a:t>2/15/19</a:t>
            </a:fld>
            <a:endParaRPr lang="en-US">
              <a:solidFill>
                <a:prstClr val="black">
                  <a:alpha val="75000"/>
                </a:prstClr>
              </a:solidFill>
              <a:latin typeface="Calibri"/>
            </a:endParaRPr>
          </a:p>
        </p:txBody>
      </p:sp>
      <p:sp>
        <p:nvSpPr>
          <p:cNvPr id="8" name="Footer Placeholder 7"/>
          <p:cNvSpPr>
            <a:spLocks noGrp="1"/>
          </p:cNvSpPr>
          <p:nvPr>
            <p:ph type="ftr" sz="quarter" idx="11"/>
          </p:nvPr>
        </p:nvSpPr>
        <p:spPr/>
        <p:txBody>
          <a:bodyPr/>
          <a:lstStyle/>
          <a:p>
            <a:endParaRPr lang="en-US" dirty="0">
              <a:solidFill>
                <a:prstClr val="black">
                  <a:alpha val="75000"/>
                </a:prstClr>
              </a:solidFill>
              <a:latin typeface="Calibri"/>
            </a:endParaRPr>
          </a:p>
        </p:txBody>
      </p:sp>
      <p:sp>
        <p:nvSpPr>
          <p:cNvPr id="9" name="Slide Number Placeholder 8"/>
          <p:cNvSpPr>
            <a:spLocks noGrp="1"/>
          </p:cNvSpPr>
          <p:nvPr>
            <p:ph type="sldNum" sz="quarter" idx="12"/>
          </p:nvPr>
        </p:nvSpPr>
        <p:spPr/>
        <p:txBody>
          <a:bodyPr/>
          <a:lstStyle/>
          <a:p>
            <a:fld id="{659951FD-F195-4FF4-B5D0-ABFF8986B8DF}" type="slidenum">
              <a:rPr lang="en-US" smtClean="0">
                <a:solidFill>
                  <a:prstClr val="black"/>
                </a:solidFill>
                <a:latin typeface="Calibri"/>
              </a:rPr>
              <a:pPr/>
              <a:t>‹#›</a:t>
            </a:fld>
            <a:endParaRPr lang="en-US" dirty="0">
              <a:solidFill>
                <a:prstClr val="black"/>
              </a:solidFill>
              <a:latin typeface="Calibri"/>
            </a:endParaRPr>
          </a:p>
        </p:txBody>
      </p:sp>
    </p:spTree>
    <p:extLst>
      <p:ext uri="{BB962C8B-B14F-4D97-AF65-F5344CB8AC3E}">
        <p14:creationId xmlns:p14="http://schemas.microsoft.com/office/powerpoint/2010/main" val="386644131"/>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1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8"/>
          <p:cNvSpPr>
            <a:spLocks noChangeArrowheads="1"/>
          </p:cNvSpPr>
          <p:nvPr/>
        </p:nvSpPr>
        <p:spPr bwMode="auto">
          <a:xfrm>
            <a:off x="457200" y="1123950"/>
            <a:ext cx="8229600" cy="914400"/>
          </a:xfrm>
          <a:custGeom>
            <a:avLst/>
            <a:gdLst>
              <a:gd name="T0" fmla="*/ 0 w 1000"/>
              <a:gd name="T1" fmla="*/ 836127360 h 1000"/>
              <a:gd name="T2" fmla="*/ 0 w 1000"/>
              <a:gd name="T3" fmla="*/ 0 h 1000"/>
              <a:gd name="T4" fmla="*/ 2147483647 w 1000"/>
              <a:gd name="T5" fmla="*/ 0 h 1000"/>
              <a:gd name="T6" fmla="*/ 0 60000 65536"/>
              <a:gd name="T7" fmla="*/ 0 60000 65536"/>
              <a:gd name="T8" fmla="*/ 0 60000 65536"/>
            </a:gdLst>
            <a:ahLst/>
            <a:cxnLst>
              <a:cxn ang="T6">
                <a:pos x="T0" y="T1"/>
              </a:cxn>
              <a:cxn ang="T7">
                <a:pos x="T2" y="T3"/>
              </a:cxn>
              <a:cxn ang="T8">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xtLst>
            <a:ext uri="{909E8E84-426E-40dd-AFC4-6F175D3DCCD1}">
              <a14:hiddenFill xmlns="" xmlns:a14="http://schemas.microsoft.com/office/drawing/2010/main">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xtLst>
            <a:ext uri="{909E8E84-426E-40dd-AFC4-6F175D3DCCD1}">
              <a14:hiddenFill xmlns="" xmlns:a14="http://schemas.microsoft.com/office/drawing/2010/main">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fontAlgn="auto">
              <a:spcBef>
                <a:spcPts val="0"/>
              </a:spcBef>
              <a:spcAft>
                <a:spcPts val="0"/>
              </a:spcAft>
              <a:defRPr sz="1200">
                <a:solidFill>
                  <a:srgbClr val="000000"/>
                </a:solidFill>
                <a:latin typeface="Garamond" pitchFamily="18" charset="0"/>
                <a:ea typeface="+mn-ea"/>
                <a:cs typeface="+mn-cs"/>
              </a:defRPr>
            </a:lvl1pPr>
          </a:lstStyle>
          <a:p>
            <a:pPr>
              <a:defRPr/>
            </a:pPr>
            <a:endParaRPr lang="en-US" altLang="en-US"/>
          </a:p>
        </p:txBody>
      </p:sp>
      <p:sp>
        <p:nvSpPr>
          <p:cNvPr id="8" name="Rectangle 5"/>
          <p:cNvSpPr>
            <a:spLocks noGrp="1" noChangeArrowheads="1"/>
          </p:cNvSpPr>
          <p:nvPr>
            <p:ph type="ftr" sz="quarter" idx="11"/>
          </p:nvPr>
        </p:nvSpPr>
        <p:spPr>
          <a:xfrm>
            <a:off x="3124200" y="6243638"/>
            <a:ext cx="2895600" cy="457200"/>
          </a:xfrm>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9" name="Rectangle 6"/>
          <p:cNvSpPr>
            <a:spLocks noGrp="1" noChangeArrowheads="1"/>
          </p:cNvSpPr>
          <p:nvPr>
            <p:ph type="sldNum" sz="quarter" idx="12"/>
          </p:nvPr>
        </p:nvSpPr>
        <p:spPr/>
        <p:txBody>
          <a:bodyPr/>
          <a:lstStyle>
            <a:lvl1pPr fontAlgn="base">
              <a:spcBef>
                <a:spcPct val="0"/>
              </a:spcBef>
              <a:spcAft>
                <a:spcPct val="0"/>
              </a:spcAft>
              <a:defRPr sz="1200">
                <a:ea typeface="ＭＳ Ｐゴシック" charset="0"/>
                <a:cs typeface="ＭＳ Ｐゴシック" charset="0"/>
              </a:defRPr>
            </a:lvl1pPr>
          </a:lstStyle>
          <a:p>
            <a:pPr>
              <a:defRPr/>
            </a:pPr>
            <a:fld id="{C668BF9C-93BB-B548-912F-BE2A1331A62B}" type="slidenum">
              <a:rPr lang="en-US" altLang="en-US"/>
              <a:pPr>
                <a:defRPr/>
              </a:pPr>
              <a:t>‹#›</a:t>
            </a:fld>
            <a:endParaRPr lang="en-US" altLang="en-US"/>
          </a:p>
        </p:txBody>
      </p:sp>
    </p:spTree>
    <p:extLst>
      <p:ext uri="{BB962C8B-B14F-4D97-AF65-F5344CB8AC3E}">
        <p14:creationId xmlns:p14="http://schemas.microsoft.com/office/powerpoint/2010/main" val="3159291953"/>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5"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B60F4C6C-A4AD-634C-B2AA-5823E85646AB}" type="slidenum">
              <a:rPr lang="en-US" altLang="en-US"/>
              <a:pPr>
                <a:defRPr/>
              </a:pPr>
              <a:t>‹#›</a:t>
            </a:fld>
            <a:endParaRPr lang="en-US" altLang="en-US"/>
          </a:p>
        </p:txBody>
      </p:sp>
    </p:spTree>
    <p:extLst>
      <p:ext uri="{BB962C8B-B14F-4D97-AF65-F5344CB8AC3E}">
        <p14:creationId xmlns:p14="http://schemas.microsoft.com/office/powerpoint/2010/main" val="2064879077"/>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1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5"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9E9D27D4-CF21-B743-868C-38D13B2F42B4}" type="slidenum">
              <a:rPr lang="en-US" altLang="en-US"/>
              <a:pPr>
                <a:defRPr/>
              </a:pPr>
              <a:t>‹#›</a:t>
            </a:fld>
            <a:endParaRPr lang="en-US" altLang="en-US"/>
          </a:p>
        </p:txBody>
      </p:sp>
    </p:spTree>
    <p:extLst>
      <p:ext uri="{BB962C8B-B14F-4D97-AF65-F5344CB8AC3E}">
        <p14:creationId xmlns:p14="http://schemas.microsoft.com/office/powerpoint/2010/main" val="23675383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6"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98F35F6C-2FE9-E643-BA9E-744EBFA979FE}" type="slidenum">
              <a:rPr lang="en-US" altLang="en-US"/>
              <a:pPr>
                <a:defRPr/>
              </a:pPr>
              <a:t>‹#›</a:t>
            </a:fld>
            <a:endParaRPr lang="en-US" altLang="en-US"/>
          </a:p>
        </p:txBody>
      </p:sp>
    </p:spTree>
    <p:extLst>
      <p:ext uri="{BB962C8B-B14F-4D97-AF65-F5344CB8AC3E}">
        <p14:creationId xmlns:p14="http://schemas.microsoft.com/office/powerpoint/2010/main" val="3324610873"/>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1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8"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A36820D8-511C-334B-9255-32401B223793}" type="slidenum">
              <a:rPr lang="en-US" altLang="en-US"/>
              <a:pPr>
                <a:defRPr/>
              </a:pPr>
              <a:t>‹#›</a:t>
            </a:fld>
            <a:endParaRPr lang="en-US" altLang="en-US"/>
          </a:p>
        </p:txBody>
      </p:sp>
    </p:spTree>
    <p:extLst>
      <p:ext uri="{BB962C8B-B14F-4D97-AF65-F5344CB8AC3E}">
        <p14:creationId xmlns:p14="http://schemas.microsoft.com/office/powerpoint/2010/main" val="1827451274"/>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4"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142E3693-D302-D64D-8335-04DBBDCAC3E8}" type="slidenum">
              <a:rPr lang="en-US" altLang="en-US"/>
              <a:pPr>
                <a:defRPr/>
              </a:pPr>
              <a:t>‹#›</a:t>
            </a:fld>
            <a:endParaRPr lang="en-US" altLang="en-US"/>
          </a:p>
        </p:txBody>
      </p:sp>
    </p:spTree>
    <p:extLst>
      <p:ext uri="{BB962C8B-B14F-4D97-AF65-F5344CB8AC3E}">
        <p14:creationId xmlns:p14="http://schemas.microsoft.com/office/powerpoint/2010/main" val="365847656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3"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C0C3B91E-9495-5D4C-A473-89DD744F318C}" type="slidenum">
              <a:rPr lang="en-US" altLang="en-US"/>
              <a:pPr>
                <a:defRPr/>
              </a:pPr>
              <a:t>‹#›</a:t>
            </a:fld>
            <a:endParaRPr lang="en-US" altLang="en-US"/>
          </a:p>
        </p:txBody>
      </p:sp>
    </p:spTree>
    <p:extLst>
      <p:ext uri="{BB962C8B-B14F-4D97-AF65-F5344CB8AC3E}">
        <p14:creationId xmlns:p14="http://schemas.microsoft.com/office/powerpoint/2010/main" val="1756490494"/>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6"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E317DB17-6DD3-1D47-9DC7-29C718BD885A}" type="slidenum">
              <a:rPr lang="en-US" altLang="en-US"/>
              <a:pPr>
                <a:defRPr/>
              </a:pPr>
              <a:t>‹#›</a:t>
            </a:fld>
            <a:endParaRPr lang="en-US" altLang="en-US"/>
          </a:p>
        </p:txBody>
      </p:sp>
    </p:spTree>
    <p:extLst>
      <p:ext uri="{BB962C8B-B14F-4D97-AF65-F5344CB8AC3E}">
        <p14:creationId xmlns:p14="http://schemas.microsoft.com/office/powerpoint/2010/main" val="3370464203"/>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1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6"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B8B564A7-2749-BD47-ACBB-5E9A7893C5B7}" type="slidenum">
              <a:rPr lang="en-US" altLang="en-US"/>
              <a:pPr>
                <a:defRPr/>
              </a:pPr>
              <a:t>‹#›</a:t>
            </a:fld>
            <a:endParaRPr lang="en-US" altLang="en-US"/>
          </a:p>
        </p:txBody>
      </p:sp>
    </p:spTree>
    <p:extLst>
      <p:ext uri="{BB962C8B-B14F-4D97-AF65-F5344CB8AC3E}">
        <p14:creationId xmlns:p14="http://schemas.microsoft.com/office/powerpoint/2010/main" val="1553832840"/>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pic>
        <p:nvPicPr>
          <p:cNvPr id="6" name="Picture 5" descr="safari.png"/>
          <p:cNvPicPr>
            <a:picLocks noChangeAspect="1"/>
          </p:cNvPicPr>
          <p:nvPr userDrawn="1"/>
        </p:nvPicPr>
        <p:blipFill>
          <a:blip r:embed="rId2" cstate="print"/>
          <a:stretch>
            <a:fillRect/>
          </a:stretch>
        </p:blipFill>
        <p:spPr>
          <a:xfrm>
            <a:off x="179512" y="6453336"/>
            <a:ext cx="1080120" cy="312522"/>
          </a:xfrm>
          <a:prstGeom prst="rect">
            <a:avLst/>
          </a:prstGeom>
        </p:spPr>
      </p:pic>
    </p:spTree>
    <p:extLst>
      <p:ext uri="{BB962C8B-B14F-4D97-AF65-F5344CB8AC3E}">
        <p14:creationId xmlns:p14="http://schemas.microsoft.com/office/powerpoint/2010/main" val="1965857697"/>
      </p:ext>
    </p:extLst>
  </p:cSld>
  <p:clrMapOvr>
    <a:masterClrMapping/>
  </p:clrMapOvr>
  <p:transition/>
</p:sldLayout>
</file>

<file path=ppt/slideLayouts/slideLayout32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5"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53FA10DE-9244-444C-BB66-013E28A2DDD9}" type="slidenum">
              <a:rPr lang="en-US" altLang="en-US"/>
              <a:pPr>
                <a:defRPr/>
              </a:pPr>
              <a:t>‹#›</a:t>
            </a:fld>
            <a:endParaRPr lang="en-US" altLang="en-US"/>
          </a:p>
        </p:txBody>
      </p:sp>
    </p:spTree>
    <p:extLst>
      <p:ext uri="{BB962C8B-B14F-4D97-AF65-F5344CB8AC3E}">
        <p14:creationId xmlns:p14="http://schemas.microsoft.com/office/powerpoint/2010/main" val="1064697964"/>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2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5"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DE2563C0-B5B3-BE4C-AFD7-D5025596D7E3}" type="slidenum">
              <a:rPr lang="en-US" altLang="en-US"/>
              <a:pPr>
                <a:defRPr/>
              </a:pPr>
              <a:t>‹#›</a:t>
            </a:fld>
            <a:endParaRPr lang="en-US" altLang="en-US"/>
          </a:p>
        </p:txBody>
      </p:sp>
    </p:spTree>
    <p:extLst>
      <p:ext uri="{BB962C8B-B14F-4D97-AF65-F5344CB8AC3E}">
        <p14:creationId xmlns:p14="http://schemas.microsoft.com/office/powerpoint/2010/main" val="395060755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2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7"/>
          <p:cNvSpPr>
            <a:spLocks noChangeArrowheads="1"/>
          </p:cNvSpPr>
          <p:nvPr/>
        </p:nvSpPr>
        <p:spPr bwMode="auto">
          <a:xfrm>
            <a:off x="457200" y="1123950"/>
            <a:ext cx="8229600" cy="914400"/>
          </a:xfrm>
          <a:custGeom>
            <a:avLst/>
            <a:gdLst>
              <a:gd name="T0" fmla="*/ 0 w 1000"/>
              <a:gd name="T1" fmla="*/ 836127360 h 1000"/>
              <a:gd name="T2" fmla="*/ 0 w 1000"/>
              <a:gd name="T3" fmla="*/ 0 h 1000"/>
              <a:gd name="T4" fmla="*/ 2147483647 w 1000"/>
              <a:gd name="T5" fmla="*/ 0 h 1000"/>
              <a:gd name="T6" fmla="*/ 0 60000 65536"/>
              <a:gd name="T7" fmla="*/ 0 60000 65536"/>
              <a:gd name="T8" fmla="*/ 0 60000 65536"/>
            </a:gdLst>
            <a:ahLst/>
            <a:cxnLst>
              <a:cxn ang="T6">
                <a:pos x="T0" y="T1"/>
              </a:cxn>
              <a:cxn ang="T7">
                <a:pos x="T2" y="T3"/>
              </a:cxn>
              <a:cxn ang="T8">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xtLst>
            <a:ext uri="{909E8E84-426E-40dd-AFC4-6F175D3DCCD1}">
              <a14:hiddenFill xmlns="" xmlns:a14="http://schemas.microsoft.com/office/drawing/2010/main">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xtLst>
            <a:ext uri="{909E8E84-426E-40dd-AFC4-6F175D3DCCD1}">
              <a14:hiddenFill xmlns="" xmlns:a14="http://schemas.microsoft.com/office/drawing/2010/main">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fontAlgn="auto">
              <a:spcBef>
                <a:spcPts val="0"/>
              </a:spcBef>
              <a:spcAft>
                <a:spcPts val="0"/>
              </a:spcAft>
              <a:defRPr sz="1200">
                <a:solidFill>
                  <a:srgbClr val="000000"/>
                </a:solidFill>
                <a:latin typeface="Garamond" pitchFamily="18" charset="0"/>
                <a:ea typeface="+mn-ea"/>
                <a:cs typeface="+mn-cs"/>
              </a:defRPr>
            </a:lvl1pPr>
          </a:lstStyle>
          <a:p>
            <a:pPr>
              <a:defRPr/>
            </a:pPr>
            <a:endParaRPr lang="en-US" altLang="en-US"/>
          </a:p>
        </p:txBody>
      </p:sp>
      <p:sp>
        <p:nvSpPr>
          <p:cNvPr id="8" name="Rectangle 5"/>
          <p:cNvSpPr>
            <a:spLocks noGrp="1" noChangeArrowheads="1"/>
          </p:cNvSpPr>
          <p:nvPr>
            <p:ph type="ftr" sz="quarter" idx="11"/>
          </p:nvPr>
        </p:nvSpPr>
        <p:spPr>
          <a:xfrm>
            <a:off x="3124200" y="6243638"/>
            <a:ext cx="2895600" cy="457200"/>
          </a:xfrm>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9" name="Rectangle 6"/>
          <p:cNvSpPr>
            <a:spLocks noGrp="1" noChangeArrowheads="1"/>
          </p:cNvSpPr>
          <p:nvPr>
            <p:ph type="sldNum" sz="quarter" idx="12"/>
          </p:nvPr>
        </p:nvSpPr>
        <p:spPr/>
        <p:txBody>
          <a:bodyPr/>
          <a:lstStyle>
            <a:lvl1pPr fontAlgn="base">
              <a:spcBef>
                <a:spcPct val="0"/>
              </a:spcBef>
              <a:spcAft>
                <a:spcPct val="0"/>
              </a:spcAft>
              <a:defRPr sz="1200">
                <a:ea typeface="ＭＳ Ｐゴシック" charset="0"/>
                <a:cs typeface="ＭＳ Ｐゴシック" charset="0"/>
              </a:defRPr>
            </a:lvl1pPr>
          </a:lstStyle>
          <a:p>
            <a:pPr>
              <a:defRPr/>
            </a:pPr>
            <a:fld id="{5C66147B-D8F4-B34F-ACFC-F4150A9F5034}" type="slidenum">
              <a:rPr lang="en-US" altLang="en-US"/>
              <a:pPr>
                <a:defRPr/>
              </a:pPr>
              <a:t>‹#›</a:t>
            </a:fld>
            <a:endParaRPr lang="en-US" altLang="en-US"/>
          </a:p>
        </p:txBody>
      </p:sp>
    </p:spTree>
    <p:extLst>
      <p:ext uri="{BB962C8B-B14F-4D97-AF65-F5344CB8AC3E}">
        <p14:creationId xmlns:p14="http://schemas.microsoft.com/office/powerpoint/2010/main" val="285882174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2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5"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7B4B655F-9513-DB41-847A-CB5F5ABCD6B3}" type="slidenum">
              <a:rPr lang="en-US" altLang="en-US"/>
              <a:pPr>
                <a:defRPr/>
              </a:pPr>
              <a:t>‹#›</a:t>
            </a:fld>
            <a:endParaRPr lang="en-US" altLang="en-US"/>
          </a:p>
        </p:txBody>
      </p:sp>
    </p:spTree>
    <p:extLst>
      <p:ext uri="{BB962C8B-B14F-4D97-AF65-F5344CB8AC3E}">
        <p14:creationId xmlns:p14="http://schemas.microsoft.com/office/powerpoint/2010/main" val="124741623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2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5"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CF70262A-25C7-1D4F-BA49-9AAD51FA1D0E}" type="slidenum">
              <a:rPr lang="en-US" altLang="en-US"/>
              <a:pPr>
                <a:defRPr/>
              </a:pPr>
              <a:t>‹#›</a:t>
            </a:fld>
            <a:endParaRPr lang="en-US" altLang="en-US"/>
          </a:p>
        </p:txBody>
      </p:sp>
    </p:spTree>
    <p:extLst>
      <p:ext uri="{BB962C8B-B14F-4D97-AF65-F5344CB8AC3E}">
        <p14:creationId xmlns:p14="http://schemas.microsoft.com/office/powerpoint/2010/main" val="152450254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2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6"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86AFF24C-C776-6444-B9B7-94F550F93C13}" type="slidenum">
              <a:rPr lang="en-US" altLang="en-US"/>
              <a:pPr>
                <a:defRPr/>
              </a:pPr>
              <a:t>‹#›</a:t>
            </a:fld>
            <a:endParaRPr lang="en-US" altLang="en-US"/>
          </a:p>
        </p:txBody>
      </p:sp>
    </p:spTree>
    <p:extLst>
      <p:ext uri="{BB962C8B-B14F-4D97-AF65-F5344CB8AC3E}">
        <p14:creationId xmlns:p14="http://schemas.microsoft.com/office/powerpoint/2010/main" val="16737448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2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8"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13D46D27-56D0-344A-BE31-89C869EBEEAE}" type="slidenum">
              <a:rPr lang="en-US" altLang="en-US"/>
              <a:pPr>
                <a:defRPr/>
              </a:pPr>
              <a:t>‹#›</a:t>
            </a:fld>
            <a:endParaRPr lang="en-US" altLang="en-US"/>
          </a:p>
        </p:txBody>
      </p:sp>
    </p:spTree>
    <p:extLst>
      <p:ext uri="{BB962C8B-B14F-4D97-AF65-F5344CB8AC3E}">
        <p14:creationId xmlns:p14="http://schemas.microsoft.com/office/powerpoint/2010/main" val="409409051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2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4"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4925BFE8-1EE5-7749-87C6-59D761839782}" type="slidenum">
              <a:rPr lang="en-US" altLang="en-US"/>
              <a:pPr>
                <a:defRPr/>
              </a:pPr>
              <a:t>‹#›</a:t>
            </a:fld>
            <a:endParaRPr lang="en-US" altLang="en-US"/>
          </a:p>
        </p:txBody>
      </p:sp>
    </p:spTree>
    <p:extLst>
      <p:ext uri="{BB962C8B-B14F-4D97-AF65-F5344CB8AC3E}">
        <p14:creationId xmlns:p14="http://schemas.microsoft.com/office/powerpoint/2010/main" val="2375012137"/>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2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3"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89151F3C-38B5-C447-BBE5-70E1ABFC6BB2}" type="slidenum">
              <a:rPr lang="en-US" altLang="en-US"/>
              <a:pPr>
                <a:defRPr/>
              </a:pPr>
              <a:t>‹#›</a:t>
            </a:fld>
            <a:endParaRPr lang="en-US" altLang="en-US"/>
          </a:p>
        </p:txBody>
      </p:sp>
    </p:spTree>
    <p:extLst>
      <p:ext uri="{BB962C8B-B14F-4D97-AF65-F5344CB8AC3E}">
        <p14:creationId xmlns:p14="http://schemas.microsoft.com/office/powerpoint/2010/main" val="2960859395"/>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2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6"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907B9740-5855-2A42-B252-D99EB4C57248}" type="slidenum">
              <a:rPr lang="en-US" altLang="en-US"/>
              <a:pPr>
                <a:defRPr/>
              </a:pPr>
              <a:t>‹#›</a:t>
            </a:fld>
            <a:endParaRPr lang="en-US" altLang="en-US"/>
          </a:p>
        </p:txBody>
      </p:sp>
    </p:spTree>
    <p:extLst>
      <p:ext uri="{BB962C8B-B14F-4D97-AF65-F5344CB8AC3E}">
        <p14:creationId xmlns:p14="http://schemas.microsoft.com/office/powerpoint/2010/main" val="1966816981"/>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pic>
        <p:nvPicPr>
          <p:cNvPr id="6" name="Picture 5" descr="safari.png"/>
          <p:cNvPicPr>
            <a:picLocks noChangeAspect="1"/>
          </p:cNvPicPr>
          <p:nvPr userDrawn="1"/>
        </p:nvPicPr>
        <p:blipFill>
          <a:blip r:embed="rId2" cstate="print"/>
          <a:stretch>
            <a:fillRect/>
          </a:stretch>
        </p:blipFill>
        <p:spPr>
          <a:xfrm>
            <a:off x="179512" y="6453336"/>
            <a:ext cx="1080120" cy="312522"/>
          </a:xfrm>
          <a:prstGeom prst="rect">
            <a:avLst/>
          </a:prstGeom>
        </p:spPr>
      </p:pic>
    </p:spTree>
    <p:extLst>
      <p:ext uri="{BB962C8B-B14F-4D97-AF65-F5344CB8AC3E}">
        <p14:creationId xmlns:p14="http://schemas.microsoft.com/office/powerpoint/2010/main" val="73851008"/>
      </p:ext>
    </p:extLst>
  </p:cSld>
  <p:clrMapOvr>
    <a:masterClrMapping/>
  </p:clrMapOvr>
  <p:transition/>
</p:sldLayout>
</file>

<file path=ppt/slideLayouts/slideLayout33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6"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BDC5EF0D-3683-CA41-828D-672F2E3955A1}" type="slidenum">
              <a:rPr lang="en-US" altLang="en-US"/>
              <a:pPr>
                <a:defRPr/>
              </a:pPr>
              <a:t>‹#›</a:t>
            </a:fld>
            <a:endParaRPr lang="en-US" altLang="en-US"/>
          </a:p>
        </p:txBody>
      </p:sp>
    </p:spTree>
    <p:extLst>
      <p:ext uri="{BB962C8B-B14F-4D97-AF65-F5344CB8AC3E}">
        <p14:creationId xmlns:p14="http://schemas.microsoft.com/office/powerpoint/2010/main" val="2146915911"/>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3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5"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DD11A51B-8B96-BD4C-95B5-FCA03A36A313}" type="slidenum">
              <a:rPr lang="en-US" altLang="en-US"/>
              <a:pPr>
                <a:defRPr/>
              </a:pPr>
              <a:t>‹#›</a:t>
            </a:fld>
            <a:endParaRPr lang="en-US" altLang="en-US"/>
          </a:p>
        </p:txBody>
      </p:sp>
    </p:spTree>
    <p:extLst>
      <p:ext uri="{BB962C8B-B14F-4D97-AF65-F5344CB8AC3E}">
        <p14:creationId xmlns:p14="http://schemas.microsoft.com/office/powerpoint/2010/main" val="2272325371"/>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3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5"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689F2BAA-D8FE-2C4D-A9A5-9491AFC1AF7D}" type="slidenum">
              <a:rPr lang="en-US" altLang="en-US"/>
              <a:pPr>
                <a:defRPr/>
              </a:pPr>
              <a:t>‹#›</a:t>
            </a:fld>
            <a:endParaRPr lang="en-US" altLang="en-US"/>
          </a:p>
        </p:txBody>
      </p:sp>
    </p:spTree>
    <p:extLst>
      <p:ext uri="{BB962C8B-B14F-4D97-AF65-F5344CB8AC3E}">
        <p14:creationId xmlns:p14="http://schemas.microsoft.com/office/powerpoint/2010/main" val="2139914785"/>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3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endParaRPr lang="en-US">
              <a:solidFill>
                <a:srgbClr val="000000"/>
              </a:solidFill>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a:defRPr/>
            </a:pPr>
            <a:endParaRPr lang="en-US">
              <a:solidFill>
                <a:srgbClr val="000000"/>
              </a:solidFill>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a:defRPr/>
            </a:pPr>
            <a:endParaRPr lang="en-US">
              <a:solidFill>
                <a:srgbClr val="000000"/>
              </a:solidFill>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endParaRPr lang="en-US" altLang="en-US">
              <a:solidFill>
                <a:srgbClr val="000000"/>
              </a:solidFill>
            </a:endParaRP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33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33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33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33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33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33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endParaRPr lang="en-US">
              <a:solidFill>
                <a:srgbClr val="000000"/>
              </a:solidFill>
              <a:latin typeface="Tahoma"/>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a:defRPr/>
            </a:pPr>
            <a:endParaRPr lang="en-US">
              <a:solidFill>
                <a:srgbClr val="000000"/>
              </a:solidFill>
              <a:latin typeface="Tahoma"/>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endParaRPr lang="en-US" altLang="en-US">
              <a:solidFill>
                <a:srgbClr val="000000"/>
              </a:solidFill>
            </a:endParaRP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594742916"/>
      </p:ext>
    </p:extLst>
  </p:cSld>
  <p:clrMapOvr>
    <a:masterClrMapping/>
  </p:clrMapOvr>
  <p:transition/>
</p:sldLayout>
</file>

<file path=ppt/slideLayouts/slideLayout34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34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34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34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34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endParaRPr lang="en-US">
              <a:solidFill>
                <a:srgbClr val="000000"/>
              </a:solidFill>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a:defRPr/>
            </a:pPr>
            <a:endParaRPr lang="en-US">
              <a:solidFill>
                <a:srgbClr val="000000"/>
              </a:solidFill>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a:defRPr/>
            </a:pPr>
            <a:endParaRPr lang="en-US">
              <a:solidFill>
                <a:srgbClr val="000000"/>
              </a:solidFill>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endParaRPr lang="en-US" altLang="en-US">
              <a:solidFill>
                <a:srgbClr val="000000"/>
              </a:solidFill>
            </a:endParaRP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4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4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4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026561647"/>
      </p:ext>
    </p:extLst>
  </p:cSld>
  <p:clrMapOvr>
    <a:masterClrMapping/>
  </p:clrMapOvr>
  <p:transition/>
</p:sldLayout>
</file>

<file path=ppt/slideLayouts/slideLayout35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5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5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5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5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5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endParaRPr lang="en-US">
              <a:solidFill>
                <a:srgbClr val="000000"/>
              </a:solidFill>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a:defRPr/>
            </a:pPr>
            <a:endParaRPr lang="en-US">
              <a:solidFill>
                <a:srgbClr val="000000"/>
              </a:solidFill>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a:defRPr/>
            </a:pPr>
            <a:endParaRPr lang="en-US">
              <a:solidFill>
                <a:srgbClr val="000000"/>
              </a:solidFill>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endParaRPr lang="en-US" altLang="en-US">
              <a:solidFill>
                <a:srgbClr val="000000"/>
              </a:solidFill>
            </a:endParaRP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3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3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3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3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468418393"/>
      </p:ext>
    </p:extLst>
  </p:cSld>
  <p:clrMapOvr>
    <a:masterClrMapping/>
  </p:clrMapOvr>
  <p:transition/>
</p:sldLayout>
</file>

<file path=ppt/slideLayouts/slideLayout3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3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3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3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3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3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366.xml><?xml version="1.0" encoding="utf-8"?>
<p:sldLayout xmlns:a="http://schemas.openxmlformats.org/drawingml/2006/main" xmlns:r="http://schemas.openxmlformats.org/officeDocument/2006/relationships" xmlns:p="http://schemas.openxmlformats.org/presentationml/2006/main" showMasterSp="0" type="title" preserve="1">
  <p:cSld name="標題投影片">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endParaRPr lang="en-US" sz="1350">
              <a:solidFill>
                <a:srgbClr val="000000"/>
              </a:solidFill>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a:defRPr/>
            </a:pPr>
            <a:endParaRPr lang="en-US" sz="1350">
              <a:solidFill>
                <a:srgbClr val="000000"/>
              </a:solidFill>
            </a:endParaRPr>
          </a:p>
        </p:txBody>
      </p:sp>
      <p:sp>
        <p:nvSpPr>
          <p:cNvPr id="6" name="Line 10"/>
          <p:cNvSpPr>
            <a:spLocks noChangeShapeType="1"/>
          </p:cNvSpPr>
          <p:nvPr/>
        </p:nvSpPr>
        <p:spPr bwMode="auto">
          <a:xfrm>
            <a:off x="8686800" y="2457450"/>
            <a:ext cx="0" cy="914400"/>
          </a:xfrm>
          <a:prstGeom prst="line">
            <a:avLst/>
          </a:prstGeom>
          <a:noFill/>
          <a:ln w="25400">
            <a:solidFill>
              <a:schemeClr val="accent1"/>
            </a:solidFill>
            <a:round/>
            <a:headEnd/>
            <a:tailEnd/>
          </a:ln>
          <a:effectLst/>
        </p:spPr>
        <p:txBody>
          <a:bodyPr/>
          <a:lstStyle/>
          <a:p>
            <a:pPr>
              <a:defRPr/>
            </a:pPr>
            <a:endParaRPr lang="en-US" sz="1350">
              <a:solidFill>
                <a:srgbClr val="000000"/>
              </a:solidFill>
            </a:endParaRPr>
          </a:p>
        </p:txBody>
      </p:sp>
      <p:sp>
        <p:nvSpPr>
          <p:cNvPr id="101378" name="Rectangle 2"/>
          <p:cNvSpPr>
            <a:spLocks noGrp="1" noChangeArrowheads="1"/>
          </p:cNvSpPr>
          <p:nvPr>
            <p:ph type="ctrTitle"/>
          </p:nvPr>
        </p:nvSpPr>
        <p:spPr>
          <a:xfrm>
            <a:off x="685800" y="1524000"/>
            <a:ext cx="7924800" cy="1752600"/>
          </a:xfrm>
        </p:spPr>
        <p:txBody>
          <a:bodyPr/>
          <a:lstStyle>
            <a:lvl1pPr>
              <a:defRPr sz="3600"/>
            </a:lvl1pPr>
          </a:lstStyle>
          <a:p>
            <a:r>
              <a:rPr lang="en-US" altLang="zh-TW"/>
              <a:t>Click to edit Master title style</a:t>
            </a:r>
            <a:endParaRPr lang="en-US" altLang="en-US"/>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zh-TW"/>
              <a:t>Click to edit Master subtitle style</a:t>
            </a:r>
            <a:endParaRPr lang="en-US" altLang="en-US"/>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900">
                <a:latin typeface="Garamond" pitchFamily="18" charset="0"/>
              </a:defRPr>
            </a:lvl1pPr>
          </a:lstStyle>
          <a:p>
            <a:endParaRPr lang="en-US">
              <a:solidFill>
                <a:srgbClr val="000000"/>
              </a:solidFill>
            </a:endParaRP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solidFill>
                <a:srgbClr val="000000"/>
              </a:solidFill>
            </a:endParaRPr>
          </a:p>
        </p:txBody>
      </p:sp>
      <p:sp>
        <p:nvSpPr>
          <p:cNvPr id="9" name="Rectangle 6"/>
          <p:cNvSpPr>
            <a:spLocks noGrp="1" noChangeArrowheads="1"/>
          </p:cNvSpPr>
          <p:nvPr>
            <p:ph type="sldNum" sz="quarter" idx="12"/>
          </p:nvPr>
        </p:nvSpPr>
        <p:spPr/>
        <p:txBody>
          <a:bodyPr/>
          <a:lstStyle>
            <a:lvl1pPr>
              <a:defRPr sz="900"/>
            </a:lvl1pPr>
          </a:lstStyle>
          <a:p>
            <a:fld id="{4CAE9295-42F8-0747-9AE1-33958E89C374}" type="slidenum">
              <a:rPr lang="en-US" smtClean="0">
                <a:solidFill>
                  <a:srgbClr val="000000"/>
                </a:solidFill>
              </a:rPr>
              <a:pPr/>
              <a:t>‹#›</a:t>
            </a:fld>
            <a:endParaRPr lang="en-US">
              <a:solidFill>
                <a:srgbClr val="000000"/>
              </a:solidFill>
            </a:endParaRPr>
          </a:p>
        </p:txBody>
      </p:sp>
    </p:spTree>
    <p:extLst/>
  </p:cSld>
  <p:clrMapOvr>
    <a:masterClrMapping/>
  </p:clrMapOvr>
  <p:transition/>
</p:sldLayout>
</file>

<file path=ppt/slideLayouts/slideLayout367.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a:t>Click to edit Master title style</a:t>
            </a:r>
            <a:endParaRPr lang="en-US"/>
          </a:p>
        </p:txBody>
      </p:sp>
      <p:sp>
        <p:nvSpPr>
          <p:cNvPr id="3" name="Content Placeholder 2"/>
          <p:cNvSpPr>
            <a:spLocks noGrp="1"/>
          </p:cNvSpPr>
          <p:nvPr>
            <p:ph idx="1"/>
          </p:nvPr>
        </p:nvSpPr>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en-US"/>
          </a:p>
        </p:txBody>
      </p:sp>
      <p:sp>
        <p:nvSpPr>
          <p:cNvPr id="4" name="Rectangle 1029"/>
          <p:cNvSpPr>
            <a:spLocks noGrp="1" noChangeArrowheads="1"/>
          </p:cNvSpPr>
          <p:nvPr>
            <p:ph type="ftr" sz="quarter" idx="10"/>
          </p:nvPr>
        </p:nvSpPr>
        <p:spPr>
          <a:ln/>
        </p:spPr>
        <p:txBody>
          <a:bodyPr/>
          <a:lstStyle>
            <a:lvl1pPr>
              <a:defRPr/>
            </a:lvl1pPr>
          </a:lstStyle>
          <a:p>
            <a:endParaRPr 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CAE9295-42F8-0747-9AE1-33958E89C374}" type="slidenum">
              <a:rPr lang="en-US" smtClean="0">
                <a:solidFill>
                  <a:srgbClr val="000000"/>
                </a:solidFill>
              </a:rPr>
              <a:pPr/>
              <a:t>‹#›</a:t>
            </a:fld>
            <a:endParaRPr lang="en-US">
              <a:solidFill>
                <a:srgbClr val="000000"/>
              </a:solidFill>
            </a:endParaRPr>
          </a:p>
        </p:txBody>
      </p:sp>
    </p:spTree>
    <p:extLst/>
  </p:cSld>
  <p:clrMapOvr>
    <a:masterClrMapping/>
  </p:clrMapOvr>
  <p:transition/>
</p:sldLayout>
</file>

<file path=ppt/slideLayouts/slideLayout368.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20"/>
            <a:ext cx="7772400" cy="1362075"/>
          </a:xfrm>
        </p:spPr>
        <p:txBody>
          <a:bodyPr/>
          <a:lstStyle>
            <a:lvl1pPr algn="l">
              <a:defRPr sz="3000" b="1" cap="all"/>
            </a:lvl1pPr>
          </a:lstStyle>
          <a:p>
            <a:r>
              <a:rPr lang="en-US" altLang="zh-TW"/>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ltLang="zh-TW"/>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CAE9295-42F8-0747-9AE1-33958E89C374}" type="slidenum">
              <a:rPr lang="en-US" smtClean="0">
                <a:solidFill>
                  <a:srgbClr val="000000"/>
                </a:solidFill>
              </a:rPr>
              <a:pPr/>
              <a:t>‹#›</a:t>
            </a:fld>
            <a:endParaRPr lang="en-US">
              <a:solidFill>
                <a:srgbClr val="000000"/>
              </a:solidFill>
            </a:endParaRPr>
          </a:p>
        </p:txBody>
      </p:sp>
    </p:spTree>
    <p:extLst/>
  </p:cSld>
  <p:clrMapOvr>
    <a:masterClrMapping/>
  </p:clrMapOvr>
  <p:transition/>
</p:sldLayout>
</file>

<file path=ppt/slideLayouts/slideLayout369.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a:t>Click to edit Master title style</a:t>
            </a:r>
            <a:endParaRPr lang="en-US"/>
          </a:p>
        </p:txBody>
      </p:sp>
      <p:sp>
        <p:nvSpPr>
          <p:cNvPr id="3" name="Content Placeholder 2"/>
          <p:cNvSpPr>
            <a:spLocks noGrp="1"/>
          </p:cNvSpPr>
          <p:nvPr>
            <p:ph sz="half" idx="1"/>
          </p:nvPr>
        </p:nvSpPr>
        <p:spPr>
          <a:xfrm>
            <a:off x="228600" y="1371600"/>
            <a:ext cx="4229100" cy="4876800"/>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en-US"/>
          </a:p>
        </p:txBody>
      </p:sp>
      <p:sp>
        <p:nvSpPr>
          <p:cNvPr id="4" name="Content Placeholder 3"/>
          <p:cNvSpPr>
            <a:spLocks noGrp="1"/>
          </p:cNvSpPr>
          <p:nvPr>
            <p:ph sz="half" idx="2"/>
          </p:nvPr>
        </p:nvSpPr>
        <p:spPr>
          <a:xfrm>
            <a:off x="4610100" y="1371600"/>
            <a:ext cx="4229100" cy="4876800"/>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en-US"/>
          </a:p>
        </p:txBody>
      </p:sp>
      <p:sp>
        <p:nvSpPr>
          <p:cNvPr id="5" name="Rectangle 1029"/>
          <p:cNvSpPr>
            <a:spLocks noGrp="1" noChangeArrowheads="1"/>
          </p:cNvSpPr>
          <p:nvPr>
            <p:ph type="ftr" sz="quarter" idx="10"/>
          </p:nvPr>
        </p:nvSpPr>
        <p:spPr>
          <a:ln/>
        </p:spPr>
        <p:txBody>
          <a:bodyPr/>
          <a:lstStyle>
            <a:lvl1pPr>
              <a:defRPr/>
            </a:lvl1pPr>
          </a:lstStyle>
          <a:p>
            <a:endParaRPr 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4CAE9295-42F8-0747-9AE1-33958E89C374}" type="slidenum">
              <a:rPr lang="en-US" smtClean="0">
                <a:solidFill>
                  <a:srgbClr val="000000"/>
                </a:solidFill>
              </a:rPr>
              <a:pPr/>
              <a:t>‹#›</a:t>
            </a:fld>
            <a:endParaRPr lang="en-US">
              <a:solidFill>
                <a:srgbClr val="000000"/>
              </a:solidFill>
            </a:endParaRPr>
          </a:p>
        </p:txBody>
      </p:sp>
    </p:spTree>
    <p:extLst/>
  </p:cSld>
  <p:clrMapOvr>
    <a:masterClrMapping/>
  </p:clrMapOvr>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490556249"/>
      </p:ext>
    </p:extLst>
  </p:cSld>
  <p:clrMapOvr>
    <a:masterClrMapping/>
  </p:clrMapOvr>
  <p:transition/>
</p:sldLayout>
</file>

<file path=ppt/slideLayouts/slideLayout370.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ltLang="zh-TW"/>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ltLang="zh-TW"/>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en-US"/>
          </a:p>
        </p:txBody>
      </p:sp>
      <p:sp>
        <p:nvSpPr>
          <p:cNvPr id="5" name="Text Placeholder 4"/>
          <p:cNvSpPr>
            <a:spLocks noGrp="1"/>
          </p:cNvSpPr>
          <p:nvPr>
            <p:ph type="body" sz="quarter" idx="3"/>
          </p:nvPr>
        </p:nvSpPr>
        <p:spPr>
          <a:xfrm>
            <a:off x="4645035" y="1535113"/>
            <a:ext cx="4041775"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ltLang="zh-TW"/>
              <a:t>Click to edit Master text styles</a:t>
            </a:r>
          </a:p>
        </p:txBody>
      </p:sp>
      <p:sp>
        <p:nvSpPr>
          <p:cNvPr id="6" name="Content Placeholder 5"/>
          <p:cNvSpPr>
            <a:spLocks noGrp="1"/>
          </p:cNvSpPr>
          <p:nvPr>
            <p:ph sz="quarter" idx="4"/>
          </p:nvPr>
        </p:nvSpPr>
        <p:spPr>
          <a:xfrm>
            <a:off x="4645035" y="2174875"/>
            <a:ext cx="4041775"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en-US"/>
          </a:p>
        </p:txBody>
      </p:sp>
      <p:sp>
        <p:nvSpPr>
          <p:cNvPr id="7" name="Rectangle 1029"/>
          <p:cNvSpPr>
            <a:spLocks noGrp="1" noChangeArrowheads="1"/>
          </p:cNvSpPr>
          <p:nvPr>
            <p:ph type="ftr" sz="quarter" idx="10"/>
          </p:nvPr>
        </p:nvSpPr>
        <p:spPr>
          <a:ln/>
        </p:spPr>
        <p:txBody>
          <a:bodyPr/>
          <a:lstStyle>
            <a:lvl1pPr>
              <a:defRPr/>
            </a:lvl1pPr>
          </a:lstStyle>
          <a:p>
            <a:endParaRPr 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4CAE9295-42F8-0747-9AE1-33958E89C374}" type="slidenum">
              <a:rPr lang="en-US" smtClean="0">
                <a:solidFill>
                  <a:srgbClr val="000000"/>
                </a:solidFill>
              </a:rPr>
              <a:pPr/>
              <a:t>‹#›</a:t>
            </a:fld>
            <a:endParaRPr lang="en-US">
              <a:solidFill>
                <a:srgbClr val="000000"/>
              </a:solidFill>
            </a:endParaRPr>
          </a:p>
        </p:txBody>
      </p:sp>
    </p:spTree>
    <p:extLst/>
  </p:cSld>
  <p:clrMapOvr>
    <a:masterClrMapping/>
  </p:clrMapOvr>
  <p:transition/>
</p:sldLayout>
</file>

<file path=ppt/slideLayouts/slideLayout371.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a:t>Click to edit Master title style</a:t>
            </a:r>
            <a:endParaRPr lang="en-US"/>
          </a:p>
        </p:txBody>
      </p:sp>
      <p:sp>
        <p:nvSpPr>
          <p:cNvPr id="3" name="Rectangle 1029"/>
          <p:cNvSpPr>
            <a:spLocks noGrp="1" noChangeArrowheads="1"/>
          </p:cNvSpPr>
          <p:nvPr>
            <p:ph type="ftr" sz="quarter" idx="10"/>
          </p:nvPr>
        </p:nvSpPr>
        <p:spPr>
          <a:ln/>
        </p:spPr>
        <p:txBody>
          <a:bodyPr/>
          <a:lstStyle>
            <a:lvl1pPr>
              <a:defRPr/>
            </a:lvl1pPr>
          </a:lstStyle>
          <a:p>
            <a:endParaRPr 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4CAE9295-42F8-0747-9AE1-33958E89C374}" type="slidenum">
              <a:rPr lang="en-US" smtClean="0">
                <a:solidFill>
                  <a:srgbClr val="000000"/>
                </a:solidFill>
              </a:rPr>
              <a:pPr/>
              <a:t>‹#›</a:t>
            </a:fld>
            <a:endParaRPr lang="en-US">
              <a:solidFill>
                <a:srgbClr val="000000"/>
              </a:solidFill>
            </a:endParaRPr>
          </a:p>
        </p:txBody>
      </p:sp>
    </p:spTree>
    <p:extLst/>
  </p:cSld>
  <p:clrMapOvr>
    <a:masterClrMapping/>
  </p:clrMapOvr>
  <p:transition/>
</p:sldLayout>
</file>

<file path=ppt/slideLayouts/slideLayout37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4CAE9295-42F8-0747-9AE1-33958E89C374}" type="slidenum">
              <a:rPr lang="en-US" smtClean="0">
                <a:solidFill>
                  <a:srgbClr val="000000"/>
                </a:solidFill>
              </a:rPr>
              <a:pPr/>
              <a:t>‹#›</a:t>
            </a:fld>
            <a:endParaRPr lang="en-US">
              <a:solidFill>
                <a:srgbClr val="000000"/>
              </a:solidFill>
            </a:endParaRPr>
          </a:p>
        </p:txBody>
      </p:sp>
    </p:spTree>
    <p:extLst/>
  </p:cSld>
  <p:clrMapOvr>
    <a:masterClrMapping/>
  </p:clrMapOvr>
  <p:transition/>
</p:sldLayout>
</file>

<file path=ppt/slideLayouts/slideLayout373.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50"/>
            <a:ext cx="3008313" cy="1162050"/>
          </a:xfrm>
        </p:spPr>
        <p:txBody>
          <a:bodyPr anchor="b"/>
          <a:lstStyle>
            <a:lvl1pPr algn="l">
              <a:defRPr sz="1500" b="1"/>
            </a:lvl1pPr>
          </a:lstStyle>
          <a:p>
            <a:r>
              <a:rPr lang="en-US" altLang="zh-TW"/>
              <a:t>Click to edit Master title style</a:t>
            </a:r>
            <a:endParaRPr lang="en-US"/>
          </a:p>
        </p:txBody>
      </p:sp>
      <p:sp>
        <p:nvSpPr>
          <p:cNvPr id="3" name="Content Placeholder 2"/>
          <p:cNvSpPr>
            <a:spLocks noGrp="1"/>
          </p:cNvSpPr>
          <p:nvPr>
            <p:ph idx="1"/>
          </p:nvPr>
        </p:nvSpPr>
        <p:spPr>
          <a:xfrm>
            <a:off x="3575050" y="273070"/>
            <a:ext cx="5111750" cy="5853113"/>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en-US"/>
          </a:p>
        </p:txBody>
      </p:sp>
      <p:sp>
        <p:nvSpPr>
          <p:cNvPr id="4" name="Text Placeholder 3"/>
          <p:cNvSpPr>
            <a:spLocks noGrp="1"/>
          </p:cNvSpPr>
          <p:nvPr>
            <p:ph type="body" sz="half" idx="2"/>
          </p:nvPr>
        </p:nvSpPr>
        <p:spPr>
          <a:xfrm>
            <a:off x="457202" y="1435103"/>
            <a:ext cx="3008313" cy="4691063"/>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ltLang="zh-TW"/>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4CAE9295-42F8-0747-9AE1-33958E89C374}" type="slidenum">
              <a:rPr lang="en-US" smtClean="0">
                <a:solidFill>
                  <a:srgbClr val="000000"/>
                </a:solidFill>
              </a:rPr>
              <a:pPr/>
              <a:t>‹#›</a:t>
            </a:fld>
            <a:endParaRPr lang="en-US">
              <a:solidFill>
                <a:srgbClr val="000000"/>
              </a:solidFill>
            </a:endParaRPr>
          </a:p>
        </p:txBody>
      </p:sp>
    </p:spTree>
    <p:extLst/>
  </p:cSld>
  <p:clrMapOvr>
    <a:masterClrMapping/>
  </p:clrMapOvr>
  <p:transition/>
</p:sldLayout>
</file>

<file path=ppt/slideLayouts/slideLayout374.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1500" b="1"/>
            </a:lvl1pPr>
          </a:lstStyle>
          <a:p>
            <a:r>
              <a:rPr lang="en-US" altLang="zh-TW"/>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r>
              <a:rPr lang="en-US" altLang="zh-TW" noProof="0"/>
              <a:t>Drag picture to placeholder or click icon to add</a:t>
            </a:r>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ltLang="zh-TW"/>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4CAE9295-42F8-0747-9AE1-33958E89C374}" type="slidenum">
              <a:rPr lang="en-US" smtClean="0">
                <a:solidFill>
                  <a:srgbClr val="000000"/>
                </a:solidFill>
              </a:rPr>
              <a:pPr/>
              <a:t>‹#›</a:t>
            </a:fld>
            <a:endParaRPr lang="en-US">
              <a:solidFill>
                <a:srgbClr val="000000"/>
              </a:solidFill>
            </a:endParaRPr>
          </a:p>
        </p:txBody>
      </p:sp>
    </p:spTree>
    <p:extLst/>
  </p:cSld>
  <p:clrMapOvr>
    <a:masterClrMapping/>
  </p:clrMapOvr>
  <p:transition/>
</p:sldLayout>
</file>

<file path=ppt/slideLayouts/slideLayout375.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en-US"/>
          </a:p>
        </p:txBody>
      </p:sp>
      <p:sp>
        <p:nvSpPr>
          <p:cNvPr id="4" name="Rectangle 1029"/>
          <p:cNvSpPr>
            <a:spLocks noGrp="1" noChangeArrowheads="1"/>
          </p:cNvSpPr>
          <p:nvPr>
            <p:ph type="ftr" sz="quarter" idx="10"/>
          </p:nvPr>
        </p:nvSpPr>
        <p:spPr>
          <a:ln/>
        </p:spPr>
        <p:txBody>
          <a:bodyPr/>
          <a:lstStyle>
            <a:lvl1pPr>
              <a:defRPr/>
            </a:lvl1pPr>
          </a:lstStyle>
          <a:p>
            <a:endParaRPr 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CAE9295-42F8-0747-9AE1-33958E89C374}" type="slidenum">
              <a:rPr lang="en-US" smtClean="0">
                <a:solidFill>
                  <a:srgbClr val="000000"/>
                </a:solidFill>
              </a:rPr>
              <a:pPr/>
              <a:t>‹#›</a:t>
            </a:fld>
            <a:endParaRPr lang="en-US">
              <a:solidFill>
                <a:srgbClr val="000000"/>
              </a:solidFill>
            </a:endParaRPr>
          </a:p>
        </p:txBody>
      </p:sp>
    </p:spTree>
    <p:extLst/>
  </p:cSld>
  <p:clrMapOvr>
    <a:masterClrMapping/>
  </p:clrMapOvr>
  <p:transition/>
</p:sldLayout>
</file>

<file path=ppt/slideLayouts/slideLayout376.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ltLang="zh-TW"/>
              <a:t>Click to edit Master title style</a:t>
            </a:r>
            <a:endParaRPr lang="en-US"/>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en-US"/>
          </a:p>
        </p:txBody>
      </p:sp>
      <p:sp>
        <p:nvSpPr>
          <p:cNvPr id="4" name="Rectangle 1029"/>
          <p:cNvSpPr>
            <a:spLocks noGrp="1" noChangeArrowheads="1"/>
          </p:cNvSpPr>
          <p:nvPr>
            <p:ph type="ftr" sz="quarter" idx="10"/>
          </p:nvPr>
        </p:nvSpPr>
        <p:spPr>
          <a:ln/>
        </p:spPr>
        <p:txBody>
          <a:bodyPr/>
          <a:lstStyle>
            <a:lvl1pPr>
              <a:defRPr/>
            </a:lvl1pPr>
          </a:lstStyle>
          <a:p>
            <a:endParaRPr 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CAE9295-42F8-0747-9AE1-33958E89C374}" type="slidenum">
              <a:rPr lang="en-US" smtClean="0">
                <a:solidFill>
                  <a:srgbClr val="000000"/>
                </a:solidFill>
              </a:rPr>
              <a:pPr/>
              <a:t>‹#›</a:t>
            </a:fld>
            <a:endParaRPr lang="en-US">
              <a:solidFill>
                <a:srgbClr val="000000"/>
              </a:solidFill>
            </a:endParaRPr>
          </a:p>
        </p:txBody>
      </p:sp>
    </p:spTree>
    <p:extLst/>
  </p:cSld>
  <p:clrMapOvr>
    <a:masterClrMapping/>
  </p:clrMapOvr>
  <p:transition/>
</p:sldLayout>
</file>

<file path=ppt/slideLayouts/slideLayout377.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endParaRPr lang="en-US">
              <a:solidFill>
                <a:prstClr val="black"/>
              </a:solidFill>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a:defRPr/>
            </a:pPr>
            <a:endParaRPr lang="en-US">
              <a:solidFill>
                <a:prstClr val="black"/>
              </a:solidFill>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a:defRPr/>
            </a:pPr>
            <a:endParaRPr lang="en-US">
              <a:solidFill>
                <a:prstClr val="black"/>
              </a:solidFill>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endParaRPr lang="en-US" altLang="en-US">
              <a:solidFill>
                <a:prstClr val="black"/>
              </a:solidFill>
            </a:endParaRP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ltLang="en-US">
              <a:solidFill>
                <a:prstClr val="black"/>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prstClr val="black"/>
                </a:solidFill>
              </a:rPr>
              <a:pPr/>
              <a:t>‹#›</a:t>
            </a:fld>
            <a:endParaRPr lang="en-US" altLang="en-US">
              <a:solidFill>
                <a:prstClr val="black"/>
              </a:solidFill>
            </a:endParaRPr>
          </a:p>
        </p:txBody>
      </p:sp>
    </p:spTree>
    <p:extLst>
      <p:ext uri="{BB962C8B-B14F-4D97-AF65-F5344CB8AC3E}">
        <p14:creationId xmlns:p14="http://schemas.microsoft.com/office/powerpoint/2010/main" val="3040316079"/>
      </p:ext>
    </p:extLst>
  </p:cSld>
  <p:clrMapOvr>
    <a:masterClrMapping/>
  </p:clrMapOvr>
  <p:transition/>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prstClr val="black"/>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prstClr val="black"/>
                </a:solidFill>
              </a:rPr>
              <a:pPr/>
              <a:t>‹#›</a:t>
            </a:fld>
            <a:endParaRPr lang="en-US" altLang="en-US">
              <a:solidFill>
                <a:prstClr val="black"/>
              </a:solidFill>
            </a:endParaRPr>
          </a:p>
        </p:txBody>
      </p:sp>
    </p:spTree>
    <p:extLst>
      <p:ext uri="{BB962C8B-B14F-4D97-AF65-F5344CB8AC3E}">
        <p14:creationId xmlns:p14="http://schemas.microsoft.com/office/powerpoint/2010/main" val="495505513"/>
      </p:ext>
    </p:extLst>
  </p:cSld>
  <p:clrMapOvr>
    <a:masterClrMapping/>
  </p:clrMapOvr>
  <p:transition/>
</p:sldLayout>
</file>

<file path=ppt/slideLayouts/slideLayout37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prstClr val="black"/>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prstClr val="black"/>
                </a:solidFill>
              </a:rPr>
              <a:pPr/>
              <a:t>‹#›</a:t>
            </a:fld>
            <a:endParaRPr lang="en-US" altLang="en-US">
              <a:solidFill>
                <a:prstClr val="black"/>
              </a:solidFill>
            </a:endParaRPr>
          </a:p>
        </p:txBody>
      </p:sp>
    </p:spTree>
    <p:extLst>
      <p:ext uri="{BB962C8B-B14F-4D97-AF65-F5344CB8AC3E}">
        <p14:creationId xmlns:p14="http://schemas.microsoft.com/office/powerpoint/2010/main" val="1050049071"/>
      </p:ext>
    </p:extLst>
  </p:cSld>
  <p:clrMapOvr>
    <a:masterClrMapping/>
  </p:clrMapOvr>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644934606"/>
      </p:ext>
    </p:extLst>
  </p:cSld>
  <p:clrMapOvr>
    <a:masterClrMapping/>
  </p:clrMapOvr>
  <p:transition/>
</p:sldLayout>
</file>

<file path=ppt/slideLayouts/slideLayout38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prstClr val="black"/>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prstClr val="black"/>
                </a:solidFill>
              </a:rPr>
              <a:pPr/>
              <a:t>‹#›</a:t>
            </a:fld>
            <a:endParaRPr lang="en-US" altLang="en-US">
              <a:solidFill>
                <a:prstClr val="black"/>
              </a:solidFill>
            </a:endParaRPr>
          </a:p>
        </p:txBody>
      </p:sp>
    </p:spTree>
    <p:extLst>
      <p:ext uri="{BB962C8B-B14F-4D97-AF65-F5344CB8AC3E}">
        <p14:creationId xmlns:p14="http://schemas.microsoft.com/office/powerpoint/2010/main" val="1609667803"/>
      </p:ext>
    </p:extLst>
  </p:cSld>
  <p:clrMapOvr>
    <a:masterClrMapping/>
  </p:clrMapOvr>
  <p:transition/>
</p:sldLayout>
</file>

<file path=ppt/slideLayouts/slideLayout38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prstClr val="black"/>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prstClr val="black"/>
                </a:solidFill>
              </a:rPr>
              <a:pPr/>
              <a:t>‹#›</a:t>
            </a:fld>
            <a:endParaRPr lang="en-US" altLang="en-US">
              <a:solidFill>
                <a:prstClr val="black"/>
              </a:solidFill>
            </a:endParaRPr>
          </a:p>
        </p:txBody>
      </p:sp>
    </p:spTree>
    <p:extLst>
      <p:ext uri="{BB962C8B-B14F-4D97-AF65-F5344CB8AC3E}">
        <p14:creationId xmlns:p14="http://schemas.microsoft.com/office/powerpoint/2010/main" val="1850335604"/>
      </p:ext>
    </p:extLst>
  </p:cSld>
  <p:clrMapOvr>
    <a:masterClrMapping/>
  </p:clrMapOvr>
  <p:transition/>
</p:sldLayout>
</file>

<file path=ppt/slideLayouts/slideLayout38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prstClr val="black"/>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prstClr val="black"/>
                </a:solidFill>
              </a:rPr>
              <a:pPr/>
              <a:t>‹#›</a:t>
            </a:fld>
            <a:endParaRPr lang="en-US" altLang="en-US">
              <a:solidFill>
                <a:prstClr val="black"/>
              </a:solidFill>
            </a:endParaRPr>
          </a:p>
        </p:txBody>
      </p:sp>
    </p:spTree>
    <p:extLst>
      <p:ext uri="{BB962C8B-B14F-4D97-AF65-F5344CB8AC3E}">
        <p14:creationId xmlns:p14="http://schemas.microsoft.com/office/powerpoint/2010/main" val="2086861317"/>
      </p:ext>
    </p:extLst>
  </p:cSld>
  <p:clrMapOvr>
    <a:masterClrMapping/>
  </p:clrMapOvr>
  <p:transition/>
</p:sldLayout>
</file>

<file path=ppt/slideLayouts/slideLayout38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prstClr val="black"/>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prstClr val="black"/>
                </a:solidFill>
              </a:rPr>
              <a:pPr/>
              <a:t>‹#›</a:t>
            </a:fld>
            <a:endParaRPr lang="en-US" altLang="en-US">
              <a:solidFill>
                <a:prstClr val="black"/>
              </a:solidFill>
            </a:endParaRPr>
          </a:p>
        </p:txBody>
      </p:sp>
    </p:spTree>
    <p:extLst>
      <p:ext uri="{BB962C8B-B14F-4D97-AF65-F5344CB8AC3E}">
        <p14:creationId xmlns:p14="http://schemas.microsoft.com/office/powerpoint/2010/main" val="2065847800"/>
      </p:ext>
    </p:extLst>
  </p:cSld>
  <p:clrMapOvr>
    <a:masterClrMapping/>
  </p:clrMapOvr>
  <p:transition/>
</p:sldLayout>
</file>

<file path=ppt/slideLayouts/slideLayout38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prstClr val="black"/>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prstClr val="black"/>
                </a:solidFill>
              </a:rPr>
              <a:pPr/>
              <a:t>‹#›</a:t>
            </a:fld>
            <a:endParaRPr lang="en-US" altLang="en-US">
              <a:solidFill>
                <a:prstClr val="black"/>
              </a:solidFill>
            </a:endParaRPr>
          </a:p>
        </p:txBody>
      </p:sp>
    </p:spTree>
    <p:extLst>
      <p:ext uri="{BB962C8B-B14F-4D97-AF65-F5344CB8AC3E}">
        <p14:creationId xmlns:p14="http://schemas.microsoft.com/office/powerpoint/2010/main" val="3581083894"/>
      </p:ext>
    </p:extLst>
  </p:cSld>
  <p:clrMapOvr>
    <a:masterClrMapping/>
  </p:clrMapOvr>
  <p:transition/>
</p:sldLayout>
</file>

<file path=ppt/slideLayouts/slideLayout38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prstClr val="black"/>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prstClr val="black"/>
                </a:solidFill>
              </a:rPr>
              <a:pPr/>
              <a:t>‹#›</a:t>
            </a:fld>
            <a:endParaRPr lang="en-US" altLang="en-US">
              <a:solidFill>
                <a:prstClr val="black"/>
              </a:solidFill>
            </a:endParaRPr>
          </a:p>
        </p:txBody>
      </p:sp>
    </p:spTree>
    <p:extLst>
      <p:ext uri="{BB962C8B-B14F-4D97-AF65-F5344CB8AC3E}">
        <p14:creationId xmlns:p14="http://schemas.microsoft.com/office/powerpoint/2010/main" val="2037543223"/>
      </p:ext>
    </p:extLst>
  </p:cSld>
  <p:clrMapOvr>
    <a:masterClrMapping/>
  </p:clrMapOvr>
  <p:transition/>
</p:sldLayout>
</file>

<file path=ppt/slideLayouts/slideLayout38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prstClr val="black"/>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prstClr val="black"/>
                </a:solidFill>
              </a:rPr>
              <a:pPr/>
              <a:t>‹#›</a:t>
            </a:fld>
            <a:endParaRPr lang="en-US" altLang="en-US">
              <a:solidFill>
                <a:prstClr val="black"/>
              </a:solidFill>
            </a:endParaRPr>
          </a:p>
        </p:txBody>
      </p:sp>
    </p:spTree>
    <p:extLst>
      <p:ext uri="{BB962C8B-B14F-4D97-AF65-F5344CB8AC3E}">
        <p14:creationId xmlns:p14="http://schemas.microsoft.com/office/powerpoint/2010/main" val="2544814988"/>
      </p:ext>
    </p:extLst>
  </p:cSld>
  <p:clrMapOvr>
    <a:masterClrMapping/>
  </p:clrMapOvr>
  <p:transition/>
</p:sldLayout>
</file>

<file path=ppt/slideLayouts/slideLayout38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prstClr val="black"/>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prstClr val="black"/>
                </a:solidFill>
              </a:rPr>
              <a:pPr/>
              <a:t>‹#›</a:t>
            </a:fld>
            <a:endParaRPr lang="en-US" altLang="en-US">
              <a:solidFill>
                <a:prstClr val="black"/>
              </a:solidFill>
            </a:endParaRPr>
          </a:p>
        </p:txBody>
      </p:sp>
    </p:spTree>
    <p:extLst>
      <p:ext uri="{BB962C8B-B14F-4D97-AF65-F5344CB8AC3E}">
        <p14:creationId xmlns:p14="http://schemas.microsoft.com/office/powerpoint/2010/main" val="1272918736"/>
      </p:ext>
    </p:extLst>
  </p:cSld>
  <p:clrMapOvr>
    <a:masterClrMapping/>
  </p:clrMapOvr>
  <p:transition/>
</p:sldLayout>
</file>

<file path=ppt/slideLayouts/slideLayout38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endParaRPr lang="en-US"/>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a:defRPr/>
            </a:pPr>
            <a:endParaRPr lang="en-US"/>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a:defRPr/>
            </a:pPr>
            <a:endParaRPr lang="en-US"/>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endParaRPr lang="en-US" altLang="en-US"/>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ltLang="en-US"/>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pPr/>
              <a:t>‹#›</a:t>
            </a:fld>
            <a:endParaRPr lang="en-US" altLang="en-US"/>
          </a:p>
        </p:txBody>
      </p:sp>
    </p:spTree>
    <p:extLst>
      <p:ext uri="{BB962C8B-B14F-4D97-AF65-F5344CB8AC3E}">
        <p14:creationId xmlns:p14="http://schemas.microsoft.com/office/powerpoint/2010/main" val="4252831330"/>
      </p:ext>
    </p:extLst>
  </p:cSld>
  <p:clrMapOvr>
    <a:masterClrMapping/>
  </p:clrMapOvr>
  <p:transition/>
</p:sldLayout>
</file>

<file path=ppt/slideLayouts/slideLayout38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pPr/>
              <a:t>‹#›</a:t>
            </a:fld>
            <a:endParaRPr lang="en-US" altLang="en-US"/>
          </a:p>
        </p:txBody>
      </p:sp>
    </p:spTree>
    <p:extLst>
      <p:ext uri="{BB962C8B-B14F-4D97-AF65-F5344CB8AC3E}">
        <p14:creationId xmlns:p14="http://schemas.microsoft.com/office/powerpoint/2010/main" val="2638844089"/>
      </p:ext>
    </p:extLst>
  </p:cSld>
  <p:clrMapOvr>
    <a:masterClrMapping/>
  </p:clrMapOvr>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567983501"/>
      </p:ext>
    </p:extLst>
  </p:cSld>
  <p:clrMapOvr>
    <a:masterClrMapping/>
  </p:clrMapOvr>
  <p:transition/>
</p:sldLayout>
</file>

<file path=ppt/slideLayouts/slideLayout39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pPr/>
              <a:t>‹#›</a:t>
            </a:fld>
            <a:endParaRPr lang="en-US" altLang="en-US"/>
          </a:p>
        </p:txBody>
      </p:sp>
    </p:spTree>
    <p:extLst>
      <p:ext uri="{BB962C8B-B14F-4D97-AF65-F5344CB8AC3E}">
        <p14:creationId xmlns:p14="http://schemas.microsoft.com/office/powerpoint/2010/main" val="4281490560"/>
      </p:ext>
    </p:extLst>
  </p:cSld>
  <p:clrMapOvr>
    <a:masterClrMapping/>
  </p:clrMapOvr>
  <p:transition/>
</p:sldLayout>
</file>

<file path=ppt/slideLayouts/slideLayout39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pPr/>
              <a:t>‹#›</a:t>
            </a:fld>
            <a:endParaRPr lang="en-US" altLang="en-US"/>
          </a:p>
        </p:txBody>
      </p:sp>
    </p:spTree>
    <p:extLst>
      <p:ext uri="{BB962C8B-B14F-4D97-AF65-F5344CB8AC3E}">
        <p14:creationId xmlns:p14="http://schemas.microsoft.com/office/powerpoint/2010/main" val="733195777"/>
      </p:ext>
    </p:extLst>
  </p:cSld>
  <p:clrMapOvr>
    <a:masterClrMapping/>
  </p:clrMapOvr>
  <p:transition/>
</p:sldLayout>
</file>

<file path=ppt/slideLayouts/slideLayout39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pPr/>
              <a:t>‹#›</a:t>
            </a:fld>
            <a:endParaRPr lang="en-US" altLang="en-US"/>
          </a:p>
        </p:txBody>
      </p:sp>
    </p:spTree>
    <p:extLst>
      <p:ext uri="{BB962C8B-B14F-4D97-AF65-F5344CB8AC3E}">
        <p14:creationId xmlns:p14="http://schemas.microsoft.com/office/powerpoint/2010/main" val="2760736871"/>
      </p:ext>
    </p:extLst>
  </p:cSld>
  <p:clrMapOvr>
    <a:masterClrMapping/>
  </p:clrMapOvr>
  <p:transition/>
</p:sldLayout>
</file>

<file path=ppt/slideLayouts/slideLayout39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pPr/>
              <a:t>‹#›</a:t>
            </a:fld>
            <a:endParaRPr lang="en-US" altLang="en-US"/>
          </a:p>
        </p:txBody>
      </p:sp>
    </p:spTree>
    <p:extLst>
      <p:ext uri="{BB962C8B-B14F-4D97-AF65-F5344CB8AC3E}">
        <p14:creationId xmlns:p14="http://schemas.microsoft.com/office/powerpoint/2010/main" val="397649569"/>
      </p:ext>
    </p:extLst>
  </p:cSld>
  <p:clrMapOvr>
    <a:masterClrMapping/>
  </p:clrMapOvr>
  <p:transition/>
</p:sldLayout>
</file>

<file path=ppt/slideLayouts/slideLayout39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pPr/>
              <a:t>‹#›</a:t>
            </a:fld>
            <a:endParaRPr lang="en-US" altLang="en-US"/>
          </a:p>
        </p:txBody>
      </p:sp>
    </p:spTree>
    <p:extLst>
      <p:ext uri="{BB962C8B-B14F-4D97-AF65-F5344CB8AC3E}">
        <p14:creationId xmlns:p14="http://schemas.microsoft.com/office/powerpoint/2010/main" val="931982028"/>
      </p:ext>
    </p:extLst>
  </p:cSld>
  <p:clrMapOvr>
    <a:masterClrMapping/>
  </p:clrMapOvr>
  <p:transition/>
</p:sldLayout>
</file>

<file path=ppt/slideLayouts/slideLayout39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pPr/>
              <a:t>‹#›</a:t>
            </a:fld>
            <a:endParaRPr lang="en-US" altLang="en-US"/>
          </a:p>
        </p:txBody>
      </p:sp>
    </p:spTree>
    <p:extLst>
      <p:ext uri="{BB962C8B-B14F-4D97-AF65-F5344CB8AC3E}">
        <p14:creationId xmlns:p14="http://schemas.microsoft.com/office/powerpoint/2010/main" val="2656937798"/>
      </p:ext>
    </p:extLst>
  </p:cSld>
  <p:clrMapOvr>
    <a:masterClrMapping/>
  </p:clrMapOvr>
  <p:transition/>
</p:sldLayout>
</file>

<file path=ppt/slideLayouts/slideLayout39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pPr/>
              <a:t>‹#›</a:t>
            </a:fld>
            <a:endParaRPr lang="en-US" altLang="en-US"/>
          </a:p>
        </p:txBody>
      </p:sp>
    </p:spTree>
    <p:extLst>
      <p:ext uri="{BB962C8B-B14F-4D97-AF65-F5344CB8AC3E}">
        <p14:creationId xmlns:p14="http://schemas.microsoft.com/office/powerpoint/2010/main" val="3704035137"/>
      </p:ext>
    </p:extLst>
  </p:cSld>
  <p:clrMapOvr>
    <a:masterClrMapping/>
  </p:clrMapOvr>
  <p:transition/>
</p:sldLayout>
</file>

<file path=ppt/slideLayouts/slideLayout39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pPr/>
              <a:t>‹#›</a:t>
            </a:fld>
            <a:endParaRPr lang="en-US" altLang="en-US"/>
          </a:p>
        </p:txBody>
      </p:sp>
    </p:spTree>
    <p:extLst>
      <p:ext uri="{BB962C8B-B14F-4D97-AF65-F5344CB8AC3E}">
        <p14:creationId xmlns:p14="http://schemas.microsoft.com/office/powerpoint/2010/main" val="2237166669"/>
      </p:ext>
    </p:extLst>
  </p:cSld>
  <p:clrMapOvr>
    <a:masterClrMapping/>
  </p:clrMapOvr>
  <p:transition/>
</p:sldLayout>
</file>

<file path=ppt/slideLayouts/slideLayout39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pPr/>
              <a:t>‹#›</a:t>
            </a:fld>
            <a:endParaRPr lang="en-US" altLang="en-US"/>
          </a:p>
        </p:txBody>
      </p:sp>
    </p:spTree>
    <p:extLst>
      <p:ext uri="{BB962C8B-B14F-4D97-AF65-F5344CB8AC3E}">
        <p14:creationId xmlns:p14="http://schemas.microsoft.com/office/powerpoint/2010/main" val="892932499"/>
      </p:ext>
    </p:extLst>
  </p:cSld>
  <p:clrMapOvr>
    <a:masterClrMapping/>
  </p:clrMapOvr>
  <p:transition/>
</p:sldLayout>
</file>

<file path=ppt/slideLayouts/slideLayout399.xml><?xml version="1.0" encoding="utf-8"?>
<p:sldLayout xmlns:a="http://schemas.openxmlformats.org/drawingml/2006/main" xmlns:r="http://schemas.openxmlformats.org/officeDocument/2006/relationships" xmlns:p="http://schemas.openxmlformats.org/presentationml/2006/main" showMasterSp="0" type="title" preserve="1">
  <p:cSld name="標題投影片">
    <p:spTree>
      <p:nvGrpSpPr>
        <p:cNvPr id="1" name=""/>
        <p:cNvGrpSpPr/>
        <p:nvPr/>
      </p:nvGrpSpPr>
      <p:grpSpPr>
        <a:xfrm>
          <a:off x="0" y="0"/>
          <a:ext cx="0" cy="0"/>
          <a:chOff x="0" y="0"/>
          <a:chExt cx="0" cy="0"/>
        </a:xfrm>
      </p:grpSpPr>
      <p:sp>
        <p:nvSpPr>
          <p:cNvPr id="101378" name="Rectangle 2"/>
          <p:cNvSpPr>
            <a:spLocks noGrp="1" noChangeArrowheads="1"/>
          </p:cNvSpPr>
          <p:nvPr>
            <p:ph type="ctrTitle"/>
          </p:nvPr>
        </p:nvSpPr>
        <p:spPr>
          <a:xfrm>
            <a:off x="685800" y="1524000"/>
            <a:ext cx="7924800" cy="1752600"/>
          </a:xfrm>
        </p:spPr>
        <p:txBody>
          <a:bodyPr/>
          <a:lstStyle>
            <a:lvl1pPr>
              <a:defRPr sz="3600"/>
            </a:lvl1pPr>
          </a:lstStyle>
          <a:p>
            <a:r>
              <a:rPr lang="en-US" altLang="zh-TW"/>
              <a:t>Click to edit Master title style</a:t>
            </a:r>
            <a:endParaRPr lang="en-US" altLang="en-US"/>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zh-TW"/>
              <a:t>Click to edit Master subtitle style</a:t>
            </a:r>
            <a:endParaRPr lang="en-US" altLang="en-US"/>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900">
                <a:latin typeface="Garamond" pitchFamily="18" charset="0"/>
              </a:defRPr>
            </a:lvl1pPr>
          </a:lstStyle>
          <a:p>
            <a:endParaRPr lang="en-US"/>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p>
        </p:txBody>
      </p:sp>
      <p:sp>
        <p:nvSpPr>
          <p:cNvPr id="9" name="Rectangle 6"/>
          <p:cNvSpPr>
            <a:spLocks noGrp="1" noChangeArrowheads="1"/>
          </p:cNvSpPr>
          <p:nvPr>
            <p:ph type="sldNum" sz="quarter" idx="12"/>
          </p:nvPr>
        </p:nvSpPr>
        <p:spPr/>
        <p:txBody>
          <a:bodyPr/>
          <a:lstStyle>
            <a:lvl1pPr>
              <a:defRPr sz="900"/>
            </a:lvl1pPr>
          </a:lstStyle>
          <a:p>
            <a:fld id="{4CAE9295-42F8-0747-9AE1-33958E89C374}" type="slidenum">
              <a:rPr lang="en-US" smtClean="0"/>
              <a:t>‹#›</a:t>
            </a:fld>
            <a:endParaRPr lang="en-US"/>
          </a:p>
        </p:txBody>
      </p:sp>
    </p:spTree>
    <p:extLst>
      <p:ext uri="{BB962C8B-B14F-4D97-AF65-F5344CB8AC3E}">
        <p14:creationId xmlns:p14="http://schemas.microsoft.com/office/powerpoint/2010/main" val="132041881"/>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pPr/>
              <a:t>‹#›</a:t>
            </a:fld>
            <a:endParaRPr lang="en-US" altLang="en-US"/>
          </a:p>
        </p:txBody>
      </p:sp>
    </p:spTree>
  </p:cSld>
  <p:clrMapOvr>
    <a:masterClrMapping/>
  </p:clrMapOvr>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559333776"/>
      </p:ext>
    </p:extLst>
  </p:cSld>
  <p:clrMapOvr>
    <a:masterClrMapping/>
  </p:clrMapOvr>
  <p:transition/>
</p:sldLayout>
</file>

<file path=ppt/slideLayouts/slideLayout400.xml><?xml version="1.0" encoding="utf-8"?>
<p:sldLayout xmlns:a="http://schemas.openxmlformats.org/drawingml/2006/main" xmlns:r="http://schemas.openxmlformats.org/officeDocument/2006/relationships" xmlns:p="http://schemas.openxmlformats.org/presentationml/2006/main" showMasterSp="0" type="obj" preserve="1">
  <p:cSld name="標題及物件">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a:t>Click to edit Master title style</a:t>
            </a:r>
            <a:endParaRPr lang="en-US"/>
          </a:p>
        </p:txBody>
      </p:sp>
      <p:sp>
        <p:nvSpPr>
          <p:cNvPr id="3" name="Content Placeholder 2"/>
          <p:cNvSpPr>
            <a:spLocks noGrp="1"/>
          </p:cNvSpPr>
          <p:nvPr>
            <p:ph idx="1"/>
          </p:nvPr>
        </p:nvSpPr>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en-US"/>
          </a:p>
        </p:txBody>
      </p:sp>
      <p:sp>
        <p:nvSpPr>
          <p:cNvPr id="4" name="Rectangle 1029"/>
          <p:cNvSpPr>
            <a:spLocks noGrp="1" noChangeArrowheads="1"/>
          </p:cNvSpPr>
          <p:nvPr>
            <p:ph type="ftr" sz="quarter" idx="10"/>
          </p:nvPr>
        </p:nvSpPr>
        <p:spPr>
          <a:ln/>
        </p:spPr>
        <p:txBody>
          <a:bodyPr/>
          <a:lstStyle>
            <a:lvl1pPr>
              <a:defRPr/>
            </a:lvl1pPr>
          </a:lstStyle>
          <a:p>
            <a:endParaRPr lang="en-US"/>
          </a:p>
        </p:txBody>
      </p:sp>
      <p:sp>
        <p:nvSpPr>
          <p:cNvPr id="5" name="Rectangle 1030"/>
          <p:cNvSpPr>
            <a:spLocks noGrp="1" noChangeArrowheads="1"/>
          </p:cNvSpPr>
          <p:nvPr>
            <p:ph type="sldNum" sz="quarter" idx="11"/>
          </p:nvPr>
        </p:nvSpPr>
        <p:spPr>
          <a:ln/>
        </p:spPr>
        <p:txBody>
          <a:bodyPr/>
          <a:lstStyle>
            <a:lvl1pPr>
              <a:defRPr/>
            </a:lvl1pPr>
          </a:lstStyle>
          <a:p>
            <a:fld id="{4CAE9295-42F8-0747-9AE1-33958E89C374}" type="slidenum">
              <a:rPr lang="en-US" smtClean="0"/>
              <a:t>‹#›</a:t>
            </a:fld>
            <a:endParaRPr lang="en-US"/>
          </a:p>
        </p:txBody>
      </p:sp>
      <p:pic>
        <p:nvPicPr>
          <p:cNvPr id="7" name="Picture 6"/>
          <p:cNvPicPr>
            <a:picLocks noChangeAspect="1"/>
          </p:cNvPicPr>
          <p:nvPr userDrawn="1"/>
        </p:nvPicPr>
        <p:blipFill>
          <a:blip r:embed="rId2"/>
          <a:stretch>
            <a:fillRect/>
          </a:stretch>
        </p:blipFill>
        <p:spPr>
          <a:xfrm>
            <a:off x="157619" y="6491171"/>
            <a:ext cx="1090808" cy="245591"/>
          </a:xfrm>
          <a:prstGeom prst="rect">
            <a:avLst/>
          </a:prstGeom>
        </p:spPr>
      </p:pic>
    </p:spTree>
    <p:extLst>
      <p:ext uri="{BB962C8B-B14F-4D97-AF65-F5344CB8AC3E}">
        <p14:creationId xmlns:p14="http://schemas.microsoft.com/office/powerpoint/2010/main" val="2960882561"/>
      </p:ext>
    </p:extLst>
  </p:cSld>
  <p:clrMapOvr>
    <a:overrideClrMapping bg1="lt1" tx1="dk1" bg2="lt2" tx2="dk2" accent1="accent1" accent2="accent2" accent3="accent3" accent4="accent4" accent5="accent5" accent6="accent6" hlink="hlink" folHlink="folHlink"/>
  </p:clrMapOvr>
  <p:transition/>
</p:sldLayout>
</file>

<file path=ppt/slideLayouts/slideLayout401.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20"/>
            <a:ext cx="7772400" cy="1362075"/>
          </a:xfrm>
        </p:spPr>
        <p:txBody>
          <a:bodyPr/>
          <a:lstStyle>
            <a:lvl1pPr algn="l">
              <a:defRPr sz="3000" b="1" cap="all"/>
            </a:lvl1pPr>
          </a:lstStyle>
          <a:p>
            <a:r>
              <a:rPr lang="en-US" altLang="zh-TW"/>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ltLang="zh-TW"/>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p>
        </p:txBody>
      </p:sp>
      <p:sp>
        <p:nvSpPr>
          <p:cNvPr id="5" name="Rectangle 1030"/>
          <p:cNvSpPr>
            <a:spLocks noGrp="1" noChangeArrowheads="1"/>
          </p:cNvSpPr>
          <p:nvPr>
            <p:ph type="sldNum" sz="quarter" idx="11"/>
          </p:nvPr>
        </p:nvSpPr>
        <p:spPr>
          <a:ln/>
        </p:spPr>
        <p:txBody>
          <a:bodyPr/>
          <a:lstStyle>
            <a:lvl1pPr>
              <a:defRPr/>
            </a:lvl1pPr>
          </a:lstStyle>
          <a:p>
            <a:fld id="{4CAE9295-42F8-0747-9AE1-33958E89C374}" type="slidenum">
              <a:rPr lang="en-US" smtClean="0"/>
              <a:t>‹#›</a:t>
            </a:fld>
            <a:endParaRPr lang="en-US"/>
          </a:p>
        </p:txBody>
      </p:sp>
    </p:spTree>
    <p:extLst>
      <p:ext uri="{BB962C8B-B14F-4D97-AF65-F5344CB8AC3E}">
        <p14:creationId xmlns:p14="http://schemas.microsoft.com/office/powerpoint/2010/main" val="2106891645"/>
      </p:ext>
    </p:extLst>
  </p:cSld>
  <p:clrMapOvr>
    <a:masterClrMapping/>
  </p:clrMapOvr>
  <p:transition/>
</p:sldLayout>
</file>

<file path=ppt/slideLayouts/slideLayout402.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a:t>Click to edit Master title style</a:t>
            </a:r>
            <a:endParaRPr lang="en-US"/>
          </a:p>
        </p:txBody>
      </p:sp>
      <p:sp>
        <p:nvSpPr>
          <p:cNvPr id="3" name="Content Placeholder 2"/>
          <p:cNvSpPr>
            <a:spLocks noGrp="1"/>
          </p:cNvSpPr>
          <p:nvPr>
            <p:ph sz="half" idx="1"/>
          </p:nvPr>
        </p:nvSpPr>
        <p:spPr>
          <a:xfrm>
            <a:off x="228600" y="1371600"/>
            <a:ext cx="4229100" cy="4876800"/>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en-US"/>
          </a:p>
        </p:txBody>
      </p:sp>
      <p:sp>
        <p:nvSpPr>
          <p:cNvPr id="4" name="Content Placeholder 3"/>
          <p:cNvSpPr>
            <a:spLocks noGrp="1"/>
          </p:cNvSpPr>
          <p:nvPr>
            <p:ph sz="half" idx="2"/>
          </p:nvPr>
        </p:nvSpPr>
        <p:spPr>
          <a:xfrm>
            <a:off x="4610100" y="1371600"/>
            <a:ext cx="4229100" cy="4876800"/>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en-US"/>
          </a:p>
        </p:txBody>
      </p:sp>
      <p:sp>
        <p:nvSpPr>
          <p:cNvPr id="5" name="Rectangle 1029"/>
          <p:cNvSpPr>
            <a:spLocks noGrp="1" noChangeArrowheads="1"/>
          </p:cNvSpPr>
          <p:nvPr>
            <p:ph type="ftr" sz="quarter" idx="10"/>
          </p:nvPr>
        </p:nvSpPr>
        <p:spPr>
          <a:ln/>
        </p:spPr>
        <p:txBody>
          <a:bodyPr/>
          <a:lstStyle>
            <a:lvl1pPr>
              <a:defRPr/>
            </a:lvl1pPr>
          </a:lstStyle>
          <a:p>
            <a:endParaRPr lang="en-US"/>
          </a:p>
        </p:txBody>
      </p:sp>
      <p:sp>
        <p:nvSpPr>
          <p:cNvPr id="6" name="Rectangle 1030"/>
          <p:cNvSpPr>
            <a:spLocks noGrp="1" noChangeArrowheads="1"/>
          </p:cNvSpPr>
          <p:nvPr>
            <p:ph type="sldNum" sz="quarter" idx="11"/>
          </p:nvPr>
        </p:nvSpPr>
        <p:spPr>
          <a:ln/>
        </p:spPr>
        <p:txBody>
          <a:bodyPr/>
          <a:lstStyle>
            <a:lvl1pPr>
              <a:defRPr/>
            </a:lvl1pPr>
          </a:lstStyle>
          <a:p>
            <a:fld id="{4CAE9295-42F8-0747-9AE1-33958E89C374}" type="slidenum">
              <a:rPr lang="en-US" smtClean="0"/>
              <a:t>‹#›</a:t>
            </a:fld>
            <a:endParaRPr lang="en-US"/>
          </a:p>
        </p:txBody>
      </p:sp>
    </p:spTree>
    <p:extLst>
      <p:ext uri="{BB962C8B-B14F-4D97-AF65-F5344CB8AC3E}">
        <p14:creationId xmlns:p14="http://schemas.microsoft.com/office/powerpoint/2010/main" val="136624590"/>
      </p:ext>
    </p:extLst>
  </p:cSld>
  <p:clrMapOvr>
    <a:masterClrMapping/>
  </p:clrMapOvr>
  <p:transition/>
</p:sldLayout>
</file>

<file path=ppt/slideLayouts/slideLayout403.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ltLang="zh-TW"/>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ltLang="zh-TW"/>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en-US"/>
          </a:p>
        </p:txBody>
      </p:sp>
      <p:sp>
        <p:nvSpPr>
          <p:cNvPr id="5" name="Text Placeholder 4"/>
          <p:cNvSpPr>
            <a:spLocks noGrp="1"/>
          </p:cNvSpPr>
          <p:nvPr>
            <p:ph type="body" sz="quarter" idx="3"/>
          </p:nvPr>
        </p:nvSpPr>
        <p:spPr>
          <a:xfrm>
            <a:off x="4645035" y="1535113"/>
            <a:ext cx="4041775"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ltLang="zh-TW"/>
              <a:t>Click to edit Master text styles</a:t>
            </a:r>
          </a:p>
        </p:txBody>
      </p:sp>
      <p:sp>
        <p:nvSpPr>
          <p:cNvPr id="6" name="Content Placeholder 5"/>
          <p:cNvSpPr>
            <a:spLocks noGrp="1"/>
          </p:cNvSpPr>
          <p:nvPr>
            <p:ph sz="quarter" idx="4"/>
          </p:nvPr>
        </p:nvSpPr>
        <p:spPr>
          <a:xfrm>
            <a:off x="4645035" y="2174875"/>
            <a:ext cx="4041775"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en-US"/>
          </a:p>
        </p:txBody>
      </p:sp>
      <p:sp>
        <p:nvSpPr>
          <p:cNvPr id="7" name="Rectangle 1029"/>
          <p:cNvSpPr>
            <a:spLocks noGrp="1" noChangeArrowheads="1"/>
          </p:cNvSpPr>
          <p:nvPr>
            <p:ph type="ftr" sz="quarter" idx="10"/>
          </p:nvPr>
        </p:nvSpPr>
        <p:spPr>
          <a:ln/>
        </p:spPr>
        <p:txBody>
          <a:bodyPr/>
          <a:lstStyle>
            <a:lvl1pPr>
              <a:defRPr/>
            </a:lvl1pPr>
          </a:lstStyle>
          <a:p>
            <a:endParaRPr lang="en-US"/>
          </a:p>
        </p:txBody>
      </p:sp>
      <p:sp>
        <p:nvSpPr>
          <p:cNvPr id="8" name="Rectangle 1030"/>
          <p:cNvSpPr>
            <a:spLocks noGrp="1" noChangeArrowheads="1"/>
          </p:cNvSpPr>
          <p:nvPr>
            <p:ph type="sldNum" sz="quarter" idx="11"/>
          </p:nvPr>
        </p:nvSpPr>
        <p:spPr>
          <a:ln/>
        </p:spPr>
        <p:txBody>
          <a:bodyPr/>
          <a:lstStyle>
            <a:lvl1pPr>
              <a:defRPr/>
            </a:lvl1pPr>
          </a:lstStyle>
          <a:p>
            <a:fld id="{4CAE9295-42F8-0747-9AE1-33958E89C374}" type="slidenum">
              <a:rPr lang="en-US" smtClean="0"/>
              <a:t>‹#›</a:t>
            </a:fld>
            <a:endParaRPr lang="en-US"/>
          </a:p>
        </p:txBody>
      </p:sp>
    </p:spTree>
    <p:extLst>
      <p:ext uri="{BB962C8B-B14F-4D97-AF65-F5344CB8AC3E}">
        <p14:creationId xmlns:p14="http://schemas.microsoft.com/office/powerpoint/2010/main" val="55453510"/>
      </p:ext>
    </p:extLst>
  </p:cSld>
  <p:clrMapOvr>
    <a:masterClrMapping/>
  </p:clrMapOvr>
  <p:transition/>
</p:sldLayout>
</file>

<file path=ppt/slideLayouts/slideLayout404.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a:t>Click to edit Master title style</a:t>
            </a:r>
            <a:endParaRPr lang="en-US"/>
          </a:p>
        </p:txBody>
      </p:sp>
      <p:sp>
        <p:nvSpPr>
          <p:cNvPr id="3" name="Rectangle 1029"/>
          <p:cNvSpPr>
            <a:spLocks noGrp="1" noChangeArrowheads="1"/>
          </p:cNvSpPr>
          <p:nvPr>
            <p:ph type="ftr" sz="quarter" idx="10"/>
          </p:nvPr>
        </p:nvSpPr>
        <p:spPr>
          <a:ln/>
        </p:spPr>
        <p:txBody>
          <a:bodyPr/>
          <a:lstStyle>
            <a:lvl1pPr>
              <a:defRPr/>
            </a:lvl1pPr>
          </a:lstStyle>
          <a:p>
            <a:endParaRPr lang="en-US"/>
          </a:p>
        </p:txBody>
      </p:sp>
      <p:sp>
        <p:nvSpPr>
          <p:cNvPr id="4" name="Rectangle 1030"/>
          <p:cNvSpPr>
            <a:spLocks noGrp="1" noChangeArrowheads="1"/>
          </p:cNvSpPr>
          <p:nvPr>
            <p:ph type="sldNum" sz="quarter" idx="11"/>
          </p:nvPr>
        </p:nvSpPr>
        <p:spPr>
          <a:ln/>
        </p:spPr>
        <p:txBody>
          <a:bodyPr/>
          <a:lstStyle>
            <a:lvl1pPr>
              <a:defRPr/>
            </a:lvl1pPr>
          </a:lstStyle>
          <a:p>
            <a:fld id="{4CAE9295-42F8-0747-9AE1-33958E89C374}" type="slidenum">
              <a:rPr lang="en-US" smtClean="0"/>
              <a:t>‹#›</a:t>
            </a:fld>
            <a:endParaRPr lang="en-US"/>
          </a:p>
        </p:txBody>
      </p:sp>
    </p:spTree>
    <p:extLst>
      <p:ext uri="{BB962C8B-B14F-4D97-AF65-F5344CB8AC3E}">
        <p14:creationId xmlns:p14="http://schemas.microsoft.com/office/powerpoint/2010/main" val="3460602706"/>
      </p:ext>
    </p:extLst>
  </p:cSld>
  <p:clrMapOvr>
    <a:masterClrMapping/>
  </p:clrMapOvr>
  <p:transition/>
</p:sldLayout>
</file>

<file path=ppt/slideLayouts/slideLayout4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p>
        </p:txBody>
      </p:sp>
      <p:sp>
        <p:nvSpPr>
          <p:cNvPr id="3" name="Rectangle 1030"/>
          <p:cNvSpPr>
            <a:spLocks noGrp="1" noChangeArrowheads="1"/>
          </p:cNvSpPr>
          <p:nvPr>
            <p:ph type="sldNum" sz="quarter" idx="11"/>
          </p:nvPr>
        </p:nvSpPr>
        <p:spPr>
          <a:ln/>
        </p:spPr>
        <p:txBody>
          <a:bodyPr/>
          <a:lstStyle>
            <a:lvl1pPr>
              <a:defRPr/>
            </a:lvl1pPr>
          </a:lstStyle>
          <a:p>
            <a:fld id="{4CAE9295-42F8-0747-9AE1-33958E89C374}" type="slidenum">
              <a:rPr lang="en-US" smtClean="0"/>
              <a:t>‹#›</a:t>
            </a:fld>
            <a:endParaRPr lang="en-US"/>
          </a:p>
        </p:txBody>
      </p:sp>
    </p:spTree>
    <p:extLst>
      <p:ext uri="{BB962C8B-B14F-4D97-AF65-F5344CB8AC3E}">
        <p14:creationId xmlns:p14="http://schemas.microsoft.com/office/powerpoint/2010/main" val="4115285652"/>
      </p:ext>
    </p:extLst>
  </p:cSld>
  <p:clrMapOvr>
    <a:masterClrMapping/>
  </p:clrMapOvr>
  <p:transition/>
</p:sldLayout>
</file>

<file path=ppt/slideLayouts/slideLayout406.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50"/>
            <a:ext cx="3008313" cy="1162050"/>
          </a:xfrm>
        </p:spPr>
        <p:txBody>
          <a:bodyPr anchor="b"/>
          <a:lstStyle>
            <a:lvl1pPr algn="l">
              <a:defRPr sz="1500" b="1"/>
            </a:lvl1pPr>
          </a:lstStyle>
          <a:p>
            <a:r>
              <a:rPr lang="en-US" altLang="zh-TW"/>
              <a:t>Click to edit Master title style</a:t>
            </a:r>
            <a:endParaRPr lang="en-US"/>
          </a:p>
        </p:txBody>
      </p:sp>
      <p:sp>
        <p:nvSpPr>
          <p:cNvPr id="3" name="Content Placeholder 2"/>
          <p:cNvSpPr>
            <a:spLocks noGrp="1"/>
          </p:cNvSpPr>
          <p:nvPr>
            <p:ph idx="1"/>
          </p:nvPr>
        </p:nvSpPr>
        <p:spPr>
          <a:xfrm>
            <a:off x="3575050" y="273070"/>
            <a:ext cx="5111750" cy="5853113"/>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en-US"/>
          </a:p>
        </p:txBody>
      </p:sp>
      <p:sp>
        <p:nvSpPr>
          <p:cNvPr id="4" name="Text Placeholder 3"/>
          <p:cNvSpPr>
            <a:spLocks noGrp="1"/>
          </p:cNvSpPr>
          <p:nvPr>
            <p:ph type="body" sz="half" idx="2"/>
          </p:nvPr>
        </p:nvSpPr>
        <p:spPr>
          <a:xfrm>
            <a:off x="457202" y="1435103"/>
            <a:ext cx="3008313" cy="4691063"/>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ltLang="zh-TW"/>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p>
        </p:txBody>
      </p:sp>
      <p:sp>
        <p:nvSpPr>
          <p:cNvPr id="6" name="Rectangle 1030"/>
          <p:cNvSpPr>
            <a:spLocks noGrp="1" noChangeArrowheads="1"/>
          </p:cNvSpPr>
          <p:nvPr>
            <p:ph type="sldNum" sz="quarter" idx="11"/>
          </p:nvPr>
        </p:nvSpPr>
        <p:spPr>
          <a:ln/>
        </p:spPr>
        <p:txBody>
          <a:bodyPr/>
          <a:lstStyle>
            <a:lvl1pPr>
              <a:defRPr/>
            </a:lvl1pPr>
          </a:lstStyle>
          <a:p>
            <a:fld id="{4CAE9295-42F8-0747-9AE1-33958E89C374}" type="slidenum">
              <a:rPr lang="en-US" smtClean="0"/>
              <a:t>‹#›</a:t>
            </a:fld>
            <a:endParaRPr lang="en-US"/>
          </a:p>
        </p:txBody>
      </p:sp>
    </p:spTree>
    <p:extLst>
      <p:ext uri="{BB962C8B-B14F-4D97-AF65-F5344CB8AC3E}">
        <p14:creationId xmlns:p14="http://schemas.microsoft.com/office/powerpoint/2010/main" val="2732395157"/>
      </p:ext>
    </p:extLst>
  </p:cSld>
  <p:clrMapOvr>
    <a:masterClrMapping/>
  </p:clrMapOvr>
  <p:transition/>
</p:sldLayout>
</file>

<file path=ppt/slideLayouts/slideLayout407.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1500" b="1"/>
            </a:lvl1pPr>
          </a:lstStyle>
          <a:p>
            <a:r>
              <a:rPr lang="en-US" altLang="zh-TW"/>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r>
              <a:rPr lang="en-US" altLang="zh-TW" noProof="0"/>
              <a:t>Drag picture to placeholder or click icon to add</a:t>
            </a:r>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ltLang="zh-TW"/>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p>
        </p:txBody>
      </p:sp>
      <p:sp>
        <p:nvSpPr>
          <p:cNvPr id="6" name="Rectangle 1030"/>
          <p:cNvSpPr>
            <a:spLocks noGrp="1" noChangeArrowheads="1"/>
          </p:cNvSpPr>
          <p:nvPr>
            <p:ph type="sldNum" sz="quarter" idx="11"/>
          </p:nvPr>
        </p:nvSpPr>
        <p:spPr>
          <a:ln/>
        </p:spPr>
        <p:txBody>
          <a:bodyPr/>
          <a:lstStyle>
            <a:lvl1pPr>
              <a:defRPr/>
            </a:lvl1pPr>
          </a:lstStyle>
          <a:p>
            <a:fld id="{4CAE9295-42F8-0747-9AE1-33958E89C374}" type="slidenum">
              <a:rPr lang="en-US" smtClean="0"/>
              <a:t>‹#›</a:t>
            </a:fld>
            <a:endParaRPr lang="en-US"/>
          </a:p>
        </p:txBody>
      </p:sp>
    </p:spTree>
    <p:extLst>
      <p:ext uri="{BB962C8B-B14F-4D97-AF65-F5344CB8AC3E}">
        <p14:creationId xmlns:p14="http://schemas.microsoft.com/office/powerpoint/2010/main" val="1392338345"/>
      </p:ext>
    </p:extLst>
  </p:cSld>
  <p:clrMapOvr>
    <a:masterClrMapping/>
  </p:clrMapOvr>
  <p:transition/>
</p:sldLayout>
</file>

<file path=ppt/slideLayouts/slideLayout408.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en-US"/>
          </a:p>
        </p:txBody>
      </p:sp>
      <p:sp>
        <p:nvSpPr>
          <p:cNvPr id="4" name="Rectangle 1029"/>
          <p:cNvSpPr>
            <a:spLocks noGrp="1" noChangeArrowheads="1"/>
          </p:cNvSpPr>
          <p:nvPr>
            <p:ph type="ftr" sz="quarter" idx="10"/>
          </p:nvPr>
        </p:nvSpPr>
        <p:spPr>
          <a:ln/>
        </p:spPr>
        <p:txBody>
          <a:bodyPr/>
          <a:lstStyle>
            <a:lvl1pPr>
              <a:defRPr/>
            </a:lvl1pPr>
          </a:lstStyle>
          <a:p>
            <a:endParaRPr lang="en-US"/>
          </a:p>
        </p:txBody>
      </p:sp>
      <p:sp>
        <p:nvSpPr>
          <p:cNvPr id="5" name="Rectangle 1030"/>
          <p:cNvSpPr>
            <a:spLocks noGrp="1" noChangeArrowheads="1"/>
          </p:cNvSpPr>
          <p:nvPr>
            <p:ph type="sldNum" sz="quarter" idx="11"/>
          </p:nvPr>
        </p:nvSpPr>
        <p:spPr>
          <a:ln/>
        </p:spPr>
        <p:txBody>
          <a:bodyPr/>
          <a:lstStyle>
            <a:lvl1pPr>
              <a:defRPr/>
            </a:lvl1pPr>
          </a:lstStyle>
          <a:p>
            <a:fld id="{4CAE9295-42F8-0747-9AE1-33958E89C374}" type="slidenum">
              <a:rPr lang="en-US" smtClean="0"/>
              <a:t>‹#›</a:t>
            </a:fld>
            <a:endParaRPr lang="en-US"/>
          </a:p>
        </p:txBody>
      </p:sp>
    </p:spTree>
    <p:extLst>
      <p:ext uri="{BB962C8B-B14F-4D97-AF65-F5344CB8AC3E}">
        <p14:creationId xmlns:p14="http://schemas.microsoft.com/office/powerpoint/2010/main" val="1339937160"/>
      </p:ext>
    </p:extLst>
  </p:cSld>
  <p:clrMapOvr>
    <a:masterClrMapping/>
  </p:clrMapOvr>
  <p:transition/>
</p:sldLayout>
</file>

<file path=ppt/slideLayouts/slideLayout409.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ltLang="zh-TW"/>
              <a:t>Click to edit Master title style</a:t>
            </a:r>
            <a:endParaRPr lang="en-US"/>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en-US"/>
          </a:p>
        </p:txBody>
      </p:sp>
      <p:sp>
        <p:nvSpPr>
          <p:cNvPr id="4" name="Rectangle 1029"/>
          <p:cNvSpPr>
            <a:spLocks noGrp="1" noChangeArrowheads="1"/>
          </p:cNvSpPr>
          <p:nvPr>
            <p:ph type="ftr" sz="quarter" idx="10"/>
          </p:nvPr>
        </p:nvSpPr>
        <p:spPr>
          <a:ln/>
        </p:spPr>
        <p:txBody>
          <a:bodyPr/>
          <a:lstStyle>
            <a:lvl1pPr>
              <a:defRPr/>
            </a:lvl1pPr>
          </a:lstStyle>
          <a:p>
            <a:endParaRPr lang="en-US"/>
          </a:p>
        </p:txBody>
      </p:sp>
      <p:sp>
        <p:nvSpPr>
          <p:cNvPr id="5" name="Rectangle 1030"/>
          <p:cNvSpPr>
            <a:spLocks noGrp="1" noChangeArrowheads="1"/>
          </p:cNvSpPr>
          <p:nvPr>
            <p:ph type="sldNum" sz="quarter" idx="11"/>
          </p:nvPr>
        </p:nvSpPr>
        <p:spPr>
          <a:ln/>
        </p:spPr>
        <p:txBody>
          <a:bodyPr/>
          <a:lstStyle>
            <a:lvl1pPr>
              <a:defRPr/>
            </a:lvl1pPr>
          </a:lstStyle>
          <a:p>
            <a:fld id="{4CAE9295-42F8-0747-9AE1-33958E89C374}" type="slidenum">
              <a:rPr lang="en-US" smtClean="0"/>
              <a:t>‹#›</a:t>
            </a:fld>
            <a:endParaRPr lang="en-US"/>
          </a:p>
        </p:txBody>
      </p:sp>
    </p:spTree>
    <p:extLst>
      <p:ext uri="{BB962C8B-B14F-4D97-AF65-F5344CB8AC3E}">
        <p14:creationId xmlns:p14="http://schemas.microsoft.com/office/powerpoint/2010/main" val="3468775401"/>
      </p:ext>
    </p:extLst>
  </p:cSld>
  <p:clrMapOvr>
    <a:masterClrMapping/>
  </p:clrMapOvr>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842799048"/>
      </p:ext>
    </p:extLst>
  </p:cSld>
  <p:clrMapOvr>
    <a:masterClrMapping/>
  </p:clrMapOvr>
  <p:transition/>
</p:sldLayout>
</file>

<file path=ppt/slideLayouts/slideLayout410.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24074"/>
            <a:ext cx="7772400" cy="1470025"/>
          </a:xfrm>
        </p:spPr>
        <p:txBody>
          <a:bodyPr/>
          <a:lstStyle>
            <a:lvl1pPr>
              <a:defRPr>
                <a:solidFill>
                  <a:srgbClr val="006633"/>
                </a:solidFill>
              </a:defRPr>
            </a:lvl1pPr>
          </a:lstStyle>
          <a:p>
            <a:r>
              <a:rPr lang="tr-TR" altLang="zh-TW"/>
              <a:t>Click to edit Master title style</a:t>
            </a:r>
            <a:endParaRPr lang="en-US" dirty="0"/>
          </a:p>
        </p:txBody>
      </p:sp>
      <p:sp>
        <p:nvSpPr>
          <p:cNvPr id="3" name="Subtitle 2"/>
          <p:cNvSpPr>
            <a:spLocks noGrp="1"/>
          </p:cNvSpPr>
          <p:nvPr>
            <p:ph type="subTitle" idx="1"/>
          </p:nvPr>
        </p:nvSpPr>
        <p:spPr>
          <a:xfrm>
            <a:off x="1371600" y="3733800"/>
            <a:ext cx="6400800" cy="1752600"/>
          </a:xfrm>
        </p:spPr>
        <p:txBody>
          <a:bodyPr/>
          <a:lstStyle>
            <a:lvl1pPr marL="0" indent="0" algn="ctr">
              <a:buNone/>
              <a:defRPr b="0">
                <a:solidFill>
                  <a:schemeClr val="tx1"/>
                </a:solidFill>
              </a:defRPr>
            </a:lvl1pPr>
            <a:lvl2pPr marL="457130" indent="0" algn="ctr">
              <a:buNone/>
              <a:defRPr>
                <a:solidFill>
                  <a:schemeClr val="tx1">
                    <a:tint val="75000"/>
                  </a:schemeClr>
                </a:solidFill>
              </a:defRPr>
            </a:lvl2pPr>
            <a:lvl3pPr marL="914259" indent="0" algn="ctr">
              <a:buNone/>
              <a:defRPr>
                <a:solidFill>
                  <a:schemeClr val="tx1">
                    <a:tint val="75000"/>
                  </a:schemeClr>
                </a:solidFill>
              </a:defRPr>
            </a:lvl3pPr>
            <a:lvl4pPr marL="1371390" indent="0" algn="ctr">
              <a:buNone/>
              <a:defRPr>
                <a:solidFill>
                  <a:schemeClr val="tx1">
                    <a:tint val="75000"/>
                  </a:schemeClr>
                </a:solidFill>
              </a:defRPr>
            </a:lvl4pPr>
            <a:lvl5pPr marL="1828519" indent="0" algn="ctr">
              <a:buNone/>
              <a:defRPr>
                <a:solidFill>
                  <a:schemeClr val="tx1">
                    <a:tint val="75000"/>
                  </a:schemeClr>
                </a:solidFill>
              </a:defRPr>
            </a:lvl5pPr>
            <a:lvl6pPr marL="2285649" indent="0" algn="ctr">
              <a:buNone/>
              <a:defRPr>
                <a:solidFill>
                  <a:schemeClr val="tx1">
                    <a:tint val="75000"/>
                  </a:schemeClr>
                </a:solidFill>
              </a:defRPr>
            </a:lvl6pPr>
            <a:lvl7pPr marL="2742780" indent="0" algn="ctr">
              <a:buNone/>
              <a:defRPr>
                <a:solidFill>
                  <a:schemeClr val="tx1">
                    <a:tint val="75000"/>
                  </a:schemeClr>
                </a:solidFill>
              </a:defRPr>
            </a:lvl7pPr>
            <a:lvl8pPr marL="3199908" indent="0" algn="ctr">
              <a:buNone/>
              <a:defRPr>
                <a:solidFill>
                  <a:schemeClr val="tx1">
                    <a:tint val="75000"/>
                  </a:schemeClr>
                </a:solidFill>
              </a:defRPr>
            </a:lvl8pPr>
            <a:lvl9pPr marL="3657039" indent="0" algn="ctr">
              <a:buNone/>
              <a:defRPr>
                <a:solidFill>
                  <a:schemeClr val="tx1">
                    <a:tint val="75000"/>
                  </a:schemeClr>
                </a:solidFill>
              </a:defRPr>
            </a:lvl9pPr>
          </a:lstStyle>
          <a:p>
            <a:r>
              <a:rPr lang="tr-TR" altLang="zh-TW"/>
              <a:t>Click to edit Master subtitle style</a:t>
            </a:r>
            <a:endParaRPr lang="en-US"/>
          </a:p>
        </p:txBody>
      </p:sp>
      <p:sp>
        <p:nvSpPr>
          <p:cNvPr id="4" name="Date Placeholder 3"/>
          <p:cNvSpPr>
            <a:spLocks noGrp="1"/>
          </p:cNvSpPr>
          <p:nvPr>
            <p:ph type="dt" sz="half" idx="10"/>
          </p:nvPr>
        </p:nvSpPr>
        <p:spPr/>
        <p:txBody>
          <a:bodyPr/>
          <a:lstStyle/>
          <a:p>
            <a:endParaRPr lang="en-US" dirty="0">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58161B50-6D0B-48B4-A1D4-BAD8C599CC84}" type="slidenum">
              <a:rPr lang="en-US" smtClean="0">
                <a:solidFill>
                  <a:prstClr val="black">
                    <a:tint val="75000"/>
                  </a:prstClr>
                </a:solidFill>
                <a:latin typeface="Calibri"/>
              </a:rPr>
              <a:pPr/>
              <a:t>‹#›</a:t>
            </a:fld>
            <a:endParaRPr lang="en-US" dirty="0">
              <a:solidFill>
                <a:prstClr val="black">
                  <a:tint val="75000"/>
                </a:prstClr>
              </a:solidFill>
              <a:latin typeface="Calibri"/>
            </a:endParaRPr>
          </a:p>
        </p:txBody>
      </p:sp>
      <p:sp>
        <p:nvSpPr>
          <p:cNvPr id="11" name="Freeform 10"/>
          <p:cNvSpPr>
            <a:spLocks noChangeArrowheads="1"/>
          </p:cNvSpPr>
          <p:nvPr userDrawn="1"/>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rgbClr val="CC9900"/>
            </a:solidFill>
            <a:prstDash val="solid"/>
            <a:miter lim="800000"/>
            <a:headEnd/>
            <a:tailEnd/>
          </a:ln>
        </p:spPr>
        <p:txBody>
          <a:bodyPr lIns="91425" tIns="45713" rIns="91425" bIns="45713"/>
          <a:lstStyle/>
          <a:p>
            <a:pPr defTabSz="914259">
              <a:defRPr/>
            </a:pPr>
            <a:endParaRPr lang="en-US" sz="1800" kern="0">
              <a:solidFill>
                <a:sysClr val="windowText" lastClr="000000"/>
              </a:solidFill>
              <a:latin typeface="Calibri"/>
            </a:endParaRPr>
          </a:p>
        </p:txBody>
      </p:sp>
      <p:sp>
        <p:nvSpPr>
          <p:cNvPr id="12" name="Line 8"/>
          <p:cNvSpPr>
            <a:spLocks noChangeShapeType="1"/>
          </p:cNvSpPr>
          <p:nvPr userDrawn="1"/>
        </p:nvSpPr>
        <p:spPr bwMode="auto">
          <a:xfrm>
            <a:off x="457200" y="3371850"/>
            <a:ext cx="8229600" cy="0"/>
          </a:xfrm>
          <a:prstGeom prst="line">
            <a:avLst/>
          </a:prstGeom>
          <a:noFill/>
          <a:ln w="19050">
            <a:solidFill>
              <a:srgbClr val="CC9900"/>
            </a:solidFill>
            <a:round/>
            <a:headEnd/>
            <a:tailEnd/>
          </a:ln>
          <a:effectLst/>
        </p:spPr>
        <p:txBody>
          <a:bodyPr lIns="91425" tIns="45713" rIns="91425" bIns="45713"/>
          <a:lstStyle/>
          <a:p>
            <a:pPr defTabSz="914259">
              <a:defRPr/>
            </a:pPr>
            <a:endParaRPr lang="en-US" sz="1800" kern="0">
              <a:solidFill>
                <a:sysClr val="windowText" lastClr="000000"/>
              </a:solidFill>
              <a:latin typeface="Calibri"/>
            </a:endParaRPr>
          </a:p>
        </p:txBody>
      </p:sp>
    </p:spTree>
    <p:extLst>
      <p:ext uri="{BB962C8B-B14F-4D97-AF65-F5344CB8AC3E}">
        <p14:creationId xmlns:p14="http://schemas.microsoft.com/office/powerpoint/2010/main" val="1637497966"/>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solidFill>
                  <a:srgbClr val="006633"/>
                </a:solidFill>
              </a:defRPr>
            </a:lvl1pPr>
          </a:lstStyle>
          <a:p>
            <a:r>
              <a:rPr lang="tr-TR" altLang="zh-TW"/>
              <a:t>Click to edit Master title style</a:t>
            </a:r>
            <a:endParaRPr lang="en-US" dirty="0"/>
          </a:p>
        </p:txBody>
      </p:sp>
      <p:sp>
        <p:nvSpPr>
          <p:cNvPr id="3" name="Content Placeholder 2"/>
          <p:cNvSpPr>
            <a:spLocks noGrp="1"/>
          </p:cNvSpPr>
          <p:nvPr>
            <p:ph idx="1"/>
          </p:nvPr>
        </p:nvSpPr>
        <p:spPr>
          <a:xfrm>
            <a:off x="457200" y="1295400"/>
            <a:ext cx="8229600" cy="5029200"/>
          </a:xfrm>
        </p:spPr>
        <p:txBody>
          <a:bodyPr/>
          <a:lstStyle/>
          <a:p>
            <a:pPr lvl="0"/>
            <a:r>
              <a:rPr lang="tr-TR" altLang="zh-TW"/>
              <a:t>Click to edit Master text styles</a:t>
            </a:r>
          </a:p>
          <a:p>
            <a:pPr lvl="1"/>
            <a:r>
              <a:rPr lang="tr-TR" altLang="zh-TW"/>
              <a:t>Second level</a:t>
            </a:r>
          </a:p>
          <a:p>
            <a:pPr lvl="2"/>
            <a:r>
              <a:rPr lang="tr-TR" altLang="zh-TW"/>
              <a:t>Third level</a:t>
            </a:r>
          </a:p>
          <a:p>
            <a:pPr lvl="3"/>
            <a:r>
              <a:rPr lang="tr-TR" altLang="zh-TW"/>
              <a:t>Fourth level</a:t>
            </a:r>
          </a:p>
          <a:p>
            <a:pPr lvl="4"/>
            <a:r>
              <a:rPr lang="tr-TR" altLang="zh-TW"/>
              <a:t>Fifth level</a:t>
            </a:r>
            <a:endParaRPr lang="en-US"/>
          </a:p>
        </p:txBody>
      </p:sp>
      <p:sp>
        <p:nvSpPr>
          <p:cNvPr id="4" name="Date Placeholder 3"/>
          <p:cNvSpPr>
            <a:spLocks noGrp="1"/>
          </p:cNvSpPr>
          <p:nvPr>
            <p:ph type="dt" sz="half" idx="10"/>
          </p:nvPr>
        </p:nvSpPr>
        <p:spPr/>
        <p:txBody>
          <a:bodyPr/>
          <a:lstStyle/>
          <a:p>
            <a:endParaRPr lang="en-US" dirty="0">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latin typeface="Calibri"/>
            </a:endParaRPr>
          </a:p>
        </p:txBody>
      </p:sp>
      <p:sp>
        <p:nvSpPr>
          <p:cNvPr id="6" name="Slide Number Placeholder 5"/>
          <p:cNvSpPr>
            <a:spLocks noGrp="1"/>
          </p:cNvSpPr>
          <p:nvPr>
            <p:ph type="sldNum" sz="quarter" idx="12"/>
          </p:nvPr>
        </p:nvSpPr>
        <p:spPr>
          <a:xfrm>
            <a:off x="6705601" y="6416752"/>
            <a:ext cx="2133600" cy="365125"/>
          </a:xfrm>
        </p:spPr>
        <p:txBody>
          <a:bodyPr/>
          <a:lstStyle/>
          <a:p>
            <a:fld id="{58161B50-6D0B-48B4-A1D4-BAD8C599CC84}" type="slidenum">
              <a:rPr lang="en-US" smtClean="0">
                <a:solidFill>
                  <a:prstClr val="black">
                    <a:tint val="75000"/>
                  </a:prstClr>
                </a:solidFill>
                <a:latin typeface="Calibri"/>
              </a:rPr>
              <a:pPr/>
              <a:t>‹#›</a:t>
            </a:fld>
            <a:endParaRPr lang="en-US" dirty="0">
              <a:solidFill>
                <a:prstClr val="black">
                  <a:tint val="75000"/>
                </a:prstClr>
              </a:solidFill>
              <a:latin typeface="Calibri"/>
            </a:endParaRPr>
          </a:p>
        </p:txBody>
      </p:sp>
      <p:cxnSp>
        <p:nvCxnSpPr>
          <p:cNvPr id="7" name="Straight Connector 6"/>
          <p:cNvCxnSpPr/>
          <p:nvPr userDrawn="1"/>
        </p:nvCxnSpPr>
        <p:spPr>
          <a:xfrm>
            <a:off x="457200" y="1065212"/>
            <a:ext cx="8229600" cy="1588"/>
          </a:xfrm>
          <a:prstGeom prst="line">
            <a:avLst/>
          </a:prstGeom>
          <a:ln w="28575">
            <a:solidFill>
              <a:srgbClr val="CC99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96022139"/>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77"/>
            <a:ext cx="7772400" cy="1362075"/>
          </a:xfrm>
        </p:spPr>
        <p:txBody>
          <a:bodyPr anchor="t"/>
          <a:lstStyle>
            <a:lvl1pPr algn="l">
              <a:defRPr sz="4000" b="1" cap="all"/>
            </a:lvl1pPr>
          </a:lstStyle>
          <a:p>
            <a:r>
              <a:rPr lang="tr-TR" altLang="zh-TW"/>
              <a:t>Click to edit Master title style</a:t>
            </a:r>
            <a:endParaRPr lang="en-US"/>
          </a:p>
        </p:txBody>
      </p:sp>
      <p:sp>
        <p:nvSpPr>
          <p:cNvPr id="3" name="Text Placeholder 2"/>
          <p:cNvSpPr>
            <a:spLocks noGrp="1"/>
          </p:cNvSpPr>
          <p:nvPr>
            <p:ph type="body" idx="1"/>
          </p:nvPr>
        </p:nvSpPr>
        <p:spPr>
          <a:xfrm>
            <a:off x="722313" y="2906722"/>
            <a:ext cx="7772400" cy="1500187"/>
          </a:xfrm>
        </p:spPr>
        <p:txBody>
          <a:bodyPr anchor="b"/>
          <a:lstStyle>
            <a:lvl1pPr marL="0" indent="0">
              <a:buNone/>
              <a:defRPr sz="2000">
                <a:solidFill>
                  <a:schemeClr val="tx1">
                    <a:tint val="75000"/>
                  </a:schemeClr>
                </a:solidFill>
              </a:defRPr>
            </a:lvl1pPr>
            <a:lvl2pPr marL="457130" indent="0">
              <a:buNone/>
              <a:defRPr sz="1800">
                <a:solidFill>
                  <a:schemeClr val="tx1">
                    <a:tint val="75000"/>
                  </a:schemeClr>
                </a:solidFill>
              </a:defRPr>
            </a:lvl2pPr>
            <a:lvl3pPr marL="914259" indent="0">
              <a:buNone/>
              <a:defRPr sz="1600">
                <a:solidFill>
                  <a:schemeClr val="tx1">
                    <a:tint val="75000"/>
                  </a:schemeClr>
                </a:solidFill>
              </a:defRPr>
            </a:lvl3pPr>
            <a:lvl4pPr marL="1371390" indent="0">
              <a:buNone/>
              <a:defRPr sz="1400">
                <a:solidFill>
                  <a:schemeClr val="tx1">
                    <a:tint val="75000"/>
                  </a:schemeClr>
                </a:solidFill>
              </a:defRPr>
            </a:lvl4pPr>
            <a:lvl5pPr marL="1828519" indent="0">
              <a:buNone/>
              <a:defRPr sz="1400">
                <a:solidFill>
                  <a:schemeClr val="tx1">
                    <a:tint val="75000"/>
                  </a:schemeClr>
                </a:solidFill>
              </a:defRPr>
            </a:lvl5pPr>
            <a:lvl6pPr marL="2285649" indent="0">
              <a:buNone/>
              <a:defRPr sz="1400">
                <a:solidFill>
                  <a:schemeClr val="tx1">
                    <a:tint val="75000"/>
                  </a:schemeClr>
                </a:solidFill>
              </a:defRPr>
            </a:lvl6pPr>
            <a:lvl7pPr marL="2742780" indent="0">
              <a:buNone/>
              <a:defRPr sz="1400">
                <a:solidFill>
                  <a:schemeClr val="tx1">
                    <a:tint val="75000"/>
                  </a:schemeClr>
                </a:solidFill>
              </a:defRPr>
            </a:lvl7pPr>
            <a:lvl8pPr marL="3199908" indent="0">
              <a:buNone/>
              <a:defRPr sz="1400">
                <a:solidFill>
                  <a:schemeClr val="tx1">
                    <a:tint val="75000"/>
                  </a:schemeClr>
                </a:solidFill>
              </a:defRPr>
            </a:lvl8pPr>
            <a:lvl9pPr marL="3657039" indent="0">
              <a:buNone/>
              <a:defRPr sz="1400">
                <a:solidFill>
                  <a:schemeClr val="tx1">
                    <a:tint val="75000"/>
                  </a:schemeClr>
                </a:solidFill>
              </a:defRPr>
            </a:lvl9pPr>
          </a:lstStyle>
          <a:p>
            <a:pPr lvl="0"/>
            <a:r>
              <a:rPr lang="tr-TR" altLang="zh-TW"/>
              <a:t>Click to edit Master text styles</a:t>
            </a:r>
          </a:p>
        </p:txBody>
      </p:sp>
      <p:sp>
        <p:nvSpPr>
          <p:cNvPr id="4" name="Date Placeholder 3"/>
          <p:cNvSpPr>
            <a:spLocks noGrp="1"/>
          </p:cNvSpPr>
          <p:nvPr>
            <p:ph type="dt" sz="half" idx="10"/>
          </p:nvPr>
        </p:nvSpPr>
        <p:spPr/>
        <p:txBody>
          <a:bodyPr/>
          <a:lstStyle/>
          <a:p>
            <a:endParaRPr lang="en-US" dirty="0">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58161B50-6D0B-48B4-A1D4-BAD8C599CC84}" type="slidenum">
              <a:rPr lang="en-US" smtClean="0">
                <a:solidFill>
                  <a:prstClr val="black">
                    <a:tint val="75000"/>
                  </a:prstClr>
                </a:solidFill>
                <a:latin typeface="Calibri"/>
              </a:rPr>
              <a:pPr/>
              <a:t>‹#›</a:t>
            </a:fld>
            <a:endParaRPr lang="en-US" dirty="0">
              <a:solidFill>
                <a:prstClr val="black">
                  <a:tint val="75000"/>
                </a:prstClr>
              </a:solidFill>
              <a:latin typeface="Calibri"/>
            </a:endParaRPr>
          </a:p>
        </p:txBody>
      </p:sp>
    </p:spTree>
    <p:extLst>
      <p:ext uri="{BB962C8B-B14F-4D97-AF65-F5344CB8AC3E}">
        <p14:creationId xmlns:p14="http://schemas.microsoft.com/office/powerpoint/2010/main" val="3105750641"/>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ltLang="zh-TW"/>
              <a:t>Click to edit Master title style</a:t>
            </a:r>
            <a:endParaRPr lang="en-US"/>
          </a:p>
        </p:txBody>
      </p:sp>
      <p:sp>
        <p:nvSpPr>
          <p:cNvPr id="3" name="Content Placeholder 2"/>
          <p:cNvSpPr>
            <a:spLocks noGrp="1"/>
          </p:cNvSpPr>
          <p:nvPr>
            <p:ph sz="half" idx="1"/>
          </p:nvPr>
        </p:nvSpPr>
        <p:spPr>
          <a:xfrm>
            <a:off x="457200" y="1600206"/>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tr-TR" altLang="zh-TW"/>
              <a:t>Click to edit Master text styles</a:t>
            </a:r>
          </a:p>
          <a:p>
            <a:pPr lvl="1"/>
            <a:r>
              <a:rPr lang="tr-TR" altLang="zh-TW"/>
              <a:t>Second level</a:t>
            </a:r>
          </a:p>
          <a:p>
            <a:pPr lvl="2"/>
            <a:r>
              <a:rPr lang="tr-TR" altLang="zh-TW"/>
              <a:t>Third level</a:t>
            </a:r>
          </a:p>
          <a:p>
            <a:pPr lvl="3"/>
            <a:r>
              <a:rPr lang="tr-TR" altLang="zh-TW"/>
              <a:t>Fourth level</a:t>
            </a:r>
          </a:p>
          <a:p>
            <a:pPr lvl="4"/>
            <a:r>
              <a:rPr lang="tr-TR" altLang="zh-TW"/>
              <a:t>Fifth level</a:t>
            </a:r>
            <a:endParaRPr lang="en-US"/>
          </a:p>
        </p:txBody>
      </p:sp>
      <p:sp>
        <p:nvSpPr>
          <p:cNvPr id="4" name="Content Placeholder 3"/>
          <p:cNvSpPr>
            <a:spLocks noGrp="1"/>
          </p:cNvSpPr>
          <p:nvPr>
            <p:ph sz="half" idx="2"/>
          </p:nvPr>
        </p:nvSpPr>
        <p:spPr>
          <a:xfrm>
            <a:off x="4648200" y="1600206"/>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tr-TR" altLang="zh-TW"/>
              <a:t>Click to edit Master text styles</a:t>
            </a:r>
          </a:p>
          <a:p>
            <a:pPr lvl="1"/>
            <a:r>
              <a:rPr lang="tr-TR" altLang="zh-TW"/>
              <a:t>Second level</a:t>
            </a:r>
          </a:p>
          <a:p>
            <a:pPr lvl="2"/>
            <a:r>
              <a:rPr lang="tr-TR" altLang="zh-TW"/>
              <a:t>Third level</a:t>
            </a:r>
          </a:p>
          <a:p>
            <a:pPr lvl="3"/>
            <a:r>
              <a:rPr lang="tr-TR" altLang="zh-TW"/>
              <a:t>Fourth level</a:t>
            </a:r>
          </a:p>
          <a:p>
            <a:pPr lvl="4"/>
            <a:r>
              <a:rPr lang="tr-TR" altLang="zh-TW"/>
              <a:t>Fifth level</a:t>
            </a:r>
            <a:endParaRPr lang="en-US"/>
          </a:p>
        </p:txBody>
      </p:sp>
      <p:sp>
        <p:nvSpPr>
          <p:cNvPr id="5" name="Date Placeholder 4"/>
          <p:cNvSpPr>
            <a:spLocks noGrp="1"/>
          </p:cNvSpPr>
          <p:nvPr>
            <p:ph type="dt" sz="half" idx="10"/>
          </p:nvPr>
        </p:nvSpPr>
        <p:spPr/>
        <p:txBody>
          <a:bodyPr/>
          <a:lstStyle/>
          <a:p>
            <a:endParaRPr lang="en-US" dirty="0">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58161B50-6D0B-48B4-A1D4-BAD8C599CC84}" type="slidenum">
              <a:rPr lang="en-US" smtClean="0">
                <a:solidFill>
                  <a:prstClr val="black">
                    <a:tint val="75000"/>
                  </a:prstClr>
                </a:solidFill>
                <a:latin typeface="Calibri"/>
              </a:rPr>
              <a:pPr/>
              <a:t>‹#›</a:t>
            </a:fld>
            <a:endParaRPr lang="en-US" dirty="0">
              <a:solidFill>
                <a:prstClr val="black">
                  <a:tint val="75000"/>
                </a:prstClr>
              </a:solidFill>
              <a:latin typeface="Calibri"/>
            </a:endParaRPr>
          </a:p>
        </p:txBody>
      </p:sp>
    </p:spTree>
    <p:extLst>
      <p:ext uri="{BB962C8B-B14F-4D97-AF65-F5344CB8AC3E}">
        <p14:creationId xmlns:p14="http://schemas.microsoft.com/office/powerpoint/2010/main" val="998734834"/>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tr-TR" altLang="zh-TW"/>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tr-TR" altLang="zh-TW"/>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tr-TR" altLang="zh-TW"/>
              <a:t>Click to edit Master text styles</a:t>
            </a:r>
          </a:p>
          <a:p>
            <a:pPr lvl="1"/>
            <a:r>
              <a:rPr lang="tr-TR" altLang="zh-TW"/>
              <a:t>Second level</a:t>
            </a:r>
          </a:p>
          <a:p>
            <a:pPr lvl="2"/>
            <a:r>
              <a:rPr lang="tr-TR" altLang="zh-TW"/>
              <a:t>Third level</a:t>
            </a:r>
          </a:p>
          <a:p>
            <a:pPr lvl="3"/>
            <a:r>
              <a:rPr lang="tr-TR" altLang="zh-TW"/>
              <a:t>Fourth level</a:t>
            </a:r>
          </a:p>
          <a:p>
            <a:pPr lvl="4"/>
            <a:r>
              <a:rPr lang="tr-TR" altLang="zh-TW"/>
              <a:t>Fifth level</a:t>
            </a:r>
            <a:endParaRPr lang="en-US"/>
          </a:p>
        </p:txBody>
      </p:sp>
      <p:sp>
        <p:nvSpPr>
          <p:cNvPr id="5" name="Text Placeholder 4"/>
          <p:cNvSpPr>
            <a:spLocks noGrp="1"/>
          </p:cNvSpPr>
          <p:nvPr>
            <p:ph type="body" sz="quarter" idx="3"/>
          </p:nvPr>
        </p:nvSpPr>
        <p:spPr>
          <a:xfrm>
            <a:off x="4645063" y="1535113"/>
            <a:ext cx="4041775" cy="639762"/>
          </a:xfrm>
        </p:spPr>
        <p:txBody>
          <a:bodyPr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tr-TR" altLang="zh-TW"/>
              <a:t>Click to edit Master text styles</a:t>
            </a:r>
          </a:p>
        </p:txBody>
      </p:sp>
      <p:sp>
        <p:nvSpPr>
          <p:cNvPr id="6" name="Content Placeholder 5"/>
          <p:cNvSpPr>
            <a:spLocks noGrp="1"/>
          </p:cNvSpPr>
          <p:nvPr>
            <p:ph sz="quarter" idx="4"/>
          </p:nvPr>
        </p:nvSpPr>
        <p:spPr>
          <a:xfrm>
            <a:off x="4645063"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tr-TR" altLang="zh-TW"/>
              <a:t>Click to edit Master text styles</a:t>
            </a:r>
          </a:p>
          <a:p>
            <a:pPr lvl="1"/>
            <a:r>
              <a:rPr lang="tr-TR" altLang="zh-TW"/>
              <a:t>Second level</a:t>
            </a:r>
          </a:p>
          <a:p>
            <a:pPr lvl="2"/>
            <a:r>
              <a:rPr lang="tr-TR" altLang="zh-TW"/>
              <a:t>Third level</a:t>
            </a:r>
          </a:p>
          <a:p>
            <a:pPr lvl="3"/>
            <a:r>
              <a:rPr lang="tr-TR" altLang="zh-TW"/>
              <a:t>Fourth level</a:t>
            </a:r>
          </a:p>
          <a:p>
            <a:pPr lvl="4"/>
            <a:r>
              <a:rPr lang="tr-TR" altLang="zh-TW"/>
              <a:t>Fifth level</a:t>
            </a:r>
            <a:endParaRPr lang="en-US"/>
          </a:p>
        </p:txBody>
      </p:sp>
      <p:sp>
        <p:nvSpPr>
          <p:cNvPr id="7" name="Date Placeholder 6"/>
          <p:cNvSpPr>
            <a:spLocks noGrp="1"/>
          </p:cNvSpPr>
          <p:nvPr>
            <p:ph type="dt" sz="half" idx="10"/>
          </p:nvPr>
        </p:nvSpPr>
        <p:spPr/>
        <p:txBody>
          <a:bodyPr/>
          <a:lstStyle/>
          <a:p>
            <a:endParaRPr lang="en-US" dirty="0">
              <a:solidFill>
                <a:prstClr val="black">
                  <a:tint val="75000"/>
                </a:prstClr>
              </a:solidFill>
              <a:latin typeface="Calibri"/>
            </a:endParaRPr>
          </a:p>
        </p:txBody>
      </p:sp>
      <p:sp>
        <p:nvSpPr>
          <p:cNvPr id="8" name="Footer Placeholder 7"/>
          <p:cNvSpPr>
            <a:spLocks noGrp="1"/>
          </p:cNvSpPr>
          <p:nvPr>
            <p:ph type="ftr" sz="quarter" idx="11"/>
          </p:nvPr>
        </p:nvSpPr>
        <p:spPr/>
        <p:txBody>
          <a:bodyPr/>
          <a:lstStyle/>
          <a:p>
            <a:endParaRPr lang="en-US" dirty="0">
              <a:solidFill>
                <a:prstClr val="black">
                  <a:tint val="75000"/>
                </a:prstClr>
              </a:solidFill>
              <a:latin typeface="Calibri"/>
            </a:endParaRPr>
          </a:p>
        </p:txBody>
      </p:sp>
      <p:sp>
        <p:nvSpPr>
          <p:cNvPr id="9" name="Slide Number Placeholder 8"/>
          <p:cNvSpPr>
            <a:spLocks noGrp="1"/>
          </p:cNvSpPr>
          <p:nvPr>
            <p:ph type="sldNum" sz="quarter" idx="12"/>
          </p:nvPr>
        </p:nvSpPr>
        <p:spPr/>
        <p:txBody>
          <a:bodyPr/>
          <a:lstStyle/>
          <a:p>
            <a:fld id="{58161B50-6D0B-48B4-A1D4-BAD8C599CC84}" type="slidenum">
              <a:rPr lang="en-US" smtClean="0">
                <a:solidFill>
                  <a:prstClr val="black">
                    <a:tint val="75000"/>
                  </a:prstClr>
                </a:solidFill>
                <a:latin typeface="Calibri"/>
              </a:rPr>
              <a:pPr/>
              <a:t>‹#›</a:t>
            </a:fld>
            <a:endParaRPr lang="en-US" dirty="0">
              <a:solidFill>
                <a:prstClr val="black">
                  <a:tint val="75000"/>
                </a:prstClr>
              </a:solidFill>
              <a:latin typeface="Calibri"/>
            </a:endParaRPr>
          </a:p>
        </p:txBody>
      </p:sp>
    </p:spTree>
    <p:extLst>
      <p:ext uri="{BB962C8B-B14F-4D97-AF65-F5344CB8AC3E}">
        <p14:creationId xmlns:p14="http://schemas.microsoft.com/office/powerpoint/2010/main" val="656128069"/>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ltLang="zh-TW"/>
              <a:t>Click to edit Master title style</a:t>
            </a:r>
            <a:endParaRPr lang="en-US"/>
          </a:p>
        </p:txBody>
      </p:sp>
      <p:sp>
        <p:nvSpPr>
          <p:cNvPr id="3" name="Date Placeholder 2"/>
          <p:cNvSpPr>
            <a:spLocks noGrp="1"/>
          </p:cNvSpPr>
          <p:nvPr>
            <p:ph type="dt" sz="half" idx="10"/>
          </p:nvPr>
        </p:nvSpPr>
        <p:spPr/>
        <p:txBody>
          <a:bodyPr/>
          <a:lstStyle/>
          <a:p>
            <a:endParaRPr lang="en-US" dirty="0">
              <a:solidFill>
                <a:prstClr val="black">
                  <a:tint val="75000"/>
                </a:prstClr>
              </a:solidFill>
              <a:latin typeface="Calibri"/>
            </a:endParaRPr>
          </a:p>
        </p:txBody>
      </p:sp>
      <p:sp>
        <p:nvSpPr>
          <p:cNvPr id="4" name="Footer Placeholder 3"/>
          <p:cNvSpPr>
            <a:spLocks noGrp="1"/>
          </p:cNvSpPr>
          <p:nvPr>
            <p:ph type="ftr" sz="quarter" idx="11"/>
          </p:nvPr>
        </p:nvSpPr>
        <p:spPr/>
        <p:txBody>
          <a:bodyPr/>
          <a:lstStyle/>
          <a:p>
            <a:endParaRPr lang="en-US" dirty="0">
              <a:solidFill>
                <a:prstClr val="black">
                  <a:tint val="75000"/>
                </a:prstClr>
              </a:solidFill>
              <a:latin typeface="Calibri"/>
            </a:endParaRPr>
          </a:p>
        </p:txBody>
      </p:sp>
      <p:sp>
        <p:nvSpPr>
          <p:cNvPr id="5" name="Slide Number Placeholder 4"/>
          <p:cNvSpPr>
            <a:spLocks noGrp="1"/>
          </p:cNvSpPr>
          <p:nvPr>
            <p:ph type="sldNum" sz="quarter" idx="12"/>
          </p:nvPr>
        </p:nvSpPr>
        <p:spPr/>
        <p:txBody>
          <a:bodyPr/>
          <a:lstStyle/>
          <a:p>
            <a:fld id="{58161B50-6D0B-48B4-A1D4-BAD8C599CC84}" type="slidenum">
              <a:rPr lang="en-US" smtClean="0">
                <a:solidFill>
                  <a:prstClr val="black">
                    <a:tint val="75000"/>
                  </a:prstClr>
                </a:solidFill>
                <a:latin typeface="Calibri"/>
              </a:rPr>
              <a:pPr/>
              <a:t>‹#›</a:t>
            </a:fld>
            <a:endParaRPr lang="en-US" dirty="0">
              <a:solidFill>
                <a:prstClr val="black">
                  <a:tint val="75000"/>
                </a:prstClr>
              </a:solidFill>
              <a:latin typeface="Calibri"/>
            </a:endParaRPr>
          </a:p>
        </p:txBody>
      </p:sp>
    </p:spTree>
    <p:extLst>
      <p:ext uri="{BB962C8B-B14F-4D97-AF65-F5344CB8AC3E}">
        <p14:creationId xmlns:p14="http://schemas.microsoft.com/office/powerpoint/2010/main" val="2717158757"/>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dirty="0">
              <a:solidFill>
                <a:prstClr val="black">
                  <a:tint val="75000"/>
                </a:prstClr>
              </a:solidFill>
              <a:latin typeface="Calibri"/>
            </a:endParaRPr>
          </a:p>
        </p:txBody>
      </p:sp>
      <p:sp>
        <p:nvSpPr>
          <p:cNvPr id="3" name="Footer Placeholder 2"/>
          <p:cNvSpPr>
            <a:spLocks noGrp="1"/>
          </p:cNvSpPr>
          <p:nvPr>
            <p:ph type="ftr" sz="quarter" idx="11"/>
          </p:nvPr>
        </p:nvSpPr>
        <p:spPr/>
        <p:txBody>
          <a:bodyPr/>
          <a:lstStyle/>
          <a:p>
            <a:endParaRPr lang="en-US" dirty="0">
              <a:solidFill>
                <a:prstClr val="black">
                  <a:tint val="75000"/>
                </a:prstClr>
              </a:solidFill>
              <a:latin typeface="Calibri"/>
            </a:endParaRPr>
          </a:p>
        </p:txBody>
      </p:sp>
      <p:sp>
        <p:nvSpPr>
          <p:cNvPr id="4" name="Slide Number Placeholder 3"/>
          <p:cNvSpPr>
            <a:spLocks noGrp="1"/>
          </p:cNvSpPr>
          <p:nvPr>
            <p:ph type="sldNum" sz="quarter" idx="12"/>
          </p:nvPr>
        </p:nvSpPr>
        <p:spPr/>
        <p:txBody>
          <a:bodyPr/>
          <a:lstStyle/>
          <a:p>
            <a:fld id="{58161B50-6D0B-48B4-A1D4-BAD8C599CC84}" type="slidenum">
              <a:rPr lang="en-US" smtClean="0">
                <a:solidFill>
                  <a:prstClr val="black">
                    <a:tint val="75000"/>
                  </a:prstClr>
                </a:solidFill>
                <a:latin typeface="Calibri"/>
              </a:rPr>
              <a:pPr/>
              <a:t>‹#›</a:t>
            </a:fld>
            <a:endParaRPr lang="en-US" dirty="0">
              <a:solidFill>
                <a:prstClr val="black">
                  <a:tint val="75000"/>
                </a:prstClr>
              </a:solidFill>
              <a:latin typeface="Calibri"/>
            </a:endParaRPr>
          </a:p>
        </p:txBody>
      </p:sp>
    </p:spTree>
    <p:extLst>
      <p:ext uri="{BB962C8B-B14F-4D97-AF65-F5344CB8AC3E}">
        <p14:creationId xmlns:p14="http://schemas.microsoft.com/office/powerpoint/2010/main" val="2707887088"/>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50"/>
            <a:ext cx="3008313" cy="1162050"/>
          </a:xfrm>
        </p:spPr>
        <p:txBody>
          <a:bodyPr anchor="b"/>
          <a:lstStyle>
            <a:lvl1pPr algn="l">
              <a:defRPr sz="2000" b="1"/>
            </a:lvl1pPr>
          </a:lstStyle>
          <a:p>
            <a:r>
              <a:rPr lang="tr-TR" altLang="zh-TW"/>
              <a:t>Click to edit Master title style</a:t>
            </a:r>
            <a:endParaRPr lang="en-US"/>
          </a:p>
        </p:txBody>
      </p:sp>
      <p:sp>
        <p:nvSpPr>
          <p:cNvPr id="3" name="Content Placeholder 2"/>
          <p:cNvSpPr>
            <a:spLocks noGrp="1"/>
          </p:cNvSpPr>
          <p:nvPr>
            <p:ph idx="1"/>
          </p:nvPr>
        </p:nvSpPr>
        <p:spPr>
          <a:xfrm>
            <a:off x="3575050" y="273127"/>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tr-TR" altLang="zh-TW"/>
              <a:t>Click to edit Master text styles</a:t>
            </a:r>
          </a:p>
          <a:p>
            <a:pPr lvl="1"/>
            <a:r>
              <a:rPr lang="tr-TR" altLang="zh-TW"/>
              <a:t>Second level</a:t>
            </a:r>
          </a:p>
          <a:p>
            <a:pPr lvl="2"/>
            <a:r>
              <a:rPr lang="tr-TR" altLang="zh-TW"/>
              <a:t>Third level</a:t>
            </a:r>
          </a:p>
          <a:p>
            <a:pPr lvl="3"/>
            <a:r>
              <a:rPr lang="tr-TR" altLang="zh-TW"/>
              <a:t>Fourth level</a:t>
            </a:r>
          </a:p>
          <a:p>
            <a:pPr lvl="4"/>
            <a:r>
              <a:rPr lang="tr-TR" altLang="zh-TW"/>
              <a:t>Fifth level</a:t>
            </a:r>
            <a:endParaRPr lang="en-US"/>
          </a:p>
        </p:txBody>
      </p:sp>
      <p:sp>
        <p:nvSpPr>
          <p:cNvPr id="4" name="Text Placeholder 3"/>
          <p:cNvSpPr>
            <a:spLocks noGrp="1"/>
          </p:cNvSpPr>
          <p:nvPr>
            <p:ph type="body" sz="half" idx="2"/>
          </p:nvPr>
        </p:nvSpPr>
        <p:spPr>
          <a:xfrm>
            <a:off x="457202" y="1435103"/>
            <a:ext cx="3008313" cy="4691063"/>
          </a:xfrm>
        </p:spPr>
        <p:txBody>
          <a:bodyPr/>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tr-TR" altLang="zh-TW"/>
              <a:t>Click to edit Master text styles</a:t>
            </a:r>
          </a:p>
        </p:txBody>
      </p:sp>
      <p:sp>
        <p:nvSpPr>
          <p:cNvPr id="5" name="Date Placeholder 4"/>
          <p:cNvSpPr>
            <a:spLocks noGrp="1"/>
          </p:cNvSpPr>
          <p:nvPr>
            <p:ph type="dt" sz="half" idx="10"/>
          </p:nvPr>
        </p:nvSpPr>
        <p:spPr/>
        <p:txBody>
          <a:bodyPr/>
          <a:lstStyle/>
          <a:p>
            <a:endParaRPr lang="en-US" dirty="0">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58161B50-6D0B-48B4-A1D4-BAD8C599CC84}" type="slidenum">
              <a:rPr lang="en-US" smtClean="0">
                <a:solidFill>
                  <a:prstClr val="black">
                    <a:tint val="75000"/>
                  </a:prstClr>
                </a:solidFill>
                <a:latin typeface="Calibri"/>
              </a:rPr>
              <a:pPr/>
              <a:t>‹#›</a:t>
            </a:fld>
            <a:endParaRPr lang="en-US" dirty="0">
              <a:solidFill>
                <a:prstClr val="black">
                  <a:tint val="75000"/>
                </a:prstClr>
              </a:solidFill>
              <a:latin typeface="Calibri"/>
            </a:endParaRPr>
          </a:p>
        </p:txBody>
      </p:sp>
    </p:spTree>
    <p:extLst>
      <p:ext uri="{BB962C8B-B14F-4D97-AF65-F5344CB8AC3E}">
        <p14:creationId xmlns:p14="http://schemas.microsoft.com/office/powerpoint/2010/main" val="4262975933"/>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tr-TR" altLang="zh-TW"/>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130" indent="0">
              <a:buNone/>
              <a:defRPr sz="2800"/>
            </a:lvl2pPr>
            <a:lvl3pPr marL="914259" indent="0">
              <a:buNone/>
              <a:defRPr sz="2400"/>
            </a:lvl3pPr>
            <a:lvl4pPr marL="1371390" indent="0">
              <a:buNone/>
              <a:defRPr sz="2000"/>
            </a:lvl4pPr>
            <a:lvl5pPr marL="1828519" indent="0">
              <a:buNone/>
              <a:defRPr sz="2000"/>
            </a:lvl5pPr>
            <a:lvl6pPr marL="2285649" indent="0">
              <a:buNone/>
              <a:defRPr sz="2000"/>
            </a:lvl6pPr>
            <a:lvl7pPr marL="2742780" indent="0">
              <a:buNone/>
              <a:defRPr sz="2000"/>
            </a:lvl7pPr>
            <a:lvl8pPr marL="3199908" indent="0">
              <a:buNone/>
              <a:defRPr sz="2000"/>
            </a:lvl8pPr>
            <a:lvl9pPr marL="3657039" indent="0">
              <a:buNone/>
              <a:defRPr sz="2000"/>
            </a:lvl9pPr>
          </a:lstStyle>
          <a:p>
            <a:r>
              <a:rPr lang="tr-TR" altLang="zh-TW"/>
              <a:t>Drag picture to placeholder or click icon to add</a:t>
            </a:r>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tr-TR" altLang="zh-TW"/>
              <a:t>Click to edit Master text styles</a:t>
            </a:r>
          </a:p>
        </p:txBody>
      </p:sp>
      <p:sp>
        <p:nvSpPr>
          <p:cNvPr id="5" name="Date Placeholder 4"/>
          <p:cNvSpPr>
            <a:spLocks noGrp="1"/>
          </p:cNvSpPr>
          <p:nvPr>
            <p:ph type="dt" sz="half" idx="10"/>
          </p:nvPr>
        </p:nvSpPr>
        <p:spPr/>
        <p:txBody>
          <a:bodyPr/>
          <a:lstStyle/>
          <a:p>
            <a:endParaRPr lang="en-US" dirty="0">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58161B50-6D0B-48B4-A1D4-BAD8C599CC84}" type="slidenum">
              <a:rPr lang="en-US" smtClean="0">
                <a:solidFill>
                  <a:prstClr val="black">
                    <a:tint val="75000"/>
                  </a:prstClr>
                </a:solidFill>
                <a:latin typeface="Calibri"/>
              </a:rPr>
              <a:pPr/>
              <a:t>‹#›</a:t>
            </a:fld>
            <a:endParaRPr lang="en-US" dirty="0">
              <a:solidFill>
                <a:prstClr val="black">
                  <a:tint val="75000"/>
                </a:prstClr>
              </a:solidFill>
              <a:latin typeface="Calibri"/>
            </a:endParaRPr>
          </a:p>
        </p:txBody>
      </p:sp>
    </p:spTree>
    <p:extLst>
      <p:ext uri="{BB962C8B-B14F-4D97-AF65-F5344CB8AC3E}">
        <p14:creationId xmlns:p14="http://schemas.microsoft.com/office/powerpoint/2010/main" val="1253629823"/>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ltLang="zh-TW"/>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tr-TR" altLang="zh-TW"/>
              <a:t>Click to edit Master text styles</a:t>
            </a:r>
          </a:p>
          <a:p>
            <a:pPr lvl="1"/>
            <a:r>
              <a:rPr lang="tr-TR" altLang="zh-TW"/>
              <a:t>Second level</a:t>
            </a:r>
          </a:p>
          <a:p>
            <a:pPr lvl="2"/>
            <a:r>
              <a:rPr lang="tr-TR" altLang="zh-TW"/>
              <a:t>Third level</a:t>
            </a:r>
          </a:p>
          <a:p>
            <a:pPr lvl="3"/>
            <a:r>
              <a:rPr lang="tr-TR" altLang="zh-TW"/>
              <a:t>Fourth level</a:t>
            </a:r>
          </a:p>
          <a:p>
            <a:pPr lvl="4"/>
            <a:r>
              <a:rPr lang="tr-TR" altLang="zh-TW"/>
              <a:t>Fifth level</a:t>
            </a:r>
            <a:endParaRPr lang="en-US"/>
          </a:p>
        </p:txBody>
      </p:sp>
      <p:sp>
        <p:nvSpPr>
          <p:cNvPr id="4" name="Date Placeholder 3"/>
          <p:cNvSpPr>
            <a:spLocks noGrp="1"/>
          </p:cNvSpPr>
          <p:nvPr>
            <p:ph type="dt" sz="half" idx="10"/>
          </p:nvPr>
        </p:nvSpPr>
        <p:spPr/>
        <p:txBody>
          <a:bodyPr/>
          <a:lstStyle/>
          <a:p>
            <a:endParaRPr lang="en-US" dirty="0">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58161B50-6D0B-48B4-A1D4-BAD8C599CC84}" type="slidenum">
              <a:rPr lang="en-US" smtClean="0">
                <a:solidFill>
                  <a:prstClr val="black">
                    <a:tint val="75000"/>
                  </a:prstClr>
                </a:solidFill>
                <a:latin typeface="Calibri"/>
              </a:rPr>
              <a:pPr/>
              <a:t>‹#›</a:t>
            </a:fld>
            <a:endParaRPr lang="en-US" dirty="0">
              <a:solidFill>
                <a:prstClr val="black">
                  <a:tint val="75000"/>
                </a:prstClr>
              </a:solidFill>
              <a:latin typeface="Calibri"/>
            </a:endParaRPr>
          </a:p>
        </p:txBody>
      </p:sp>
    </p:spTree>
    <p:extLst>
      <p:ext uri="{BB962C8B-B14F-4D97-AF65-F5344CB8AC3E}">
        <p14:creationId xmlns:p14="http://schemas.microsoft.com/office/powerpoint/2010/main" val="30083101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899270323"/>
      </p:ext>
    </p:extLst>
  </p:cSld>
  <p:clrMapOvr>
    <a:masterClrMapping/>
  </p:clrMapOvr>
  <p:transition/>
</p:sldLayout>
</file>

<file path=ppt/slideLayouts/slideLayout420.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715"/>
            <a:ext cx="2057400" cy="5851525"/>
          </a:xfrm>
        </p:spPr>
        <p:txBody>
          <a:bodyPr vert="eaVert"/>
          <a:lstStyle/>
          <a:p>
            <a:r>
              <a:rPr lang="tr-TR" altLang="zh-TW"/>
              <a:t>Click to edit Master title style</a:t>
            </a:r>
            <a:endParaRPr lang="en-US"/>
          </a:p>
        </p:txBody>
      </p:sp>
      <p:sp>
        <p:nvSpPr>
          <p:cNvPr id="3" name="Vertical Text Placeholder 2"/>
          <p:cNvSpPr>
            <a:spLocks noGrp="1"/>
          </p:cNvSpPr>
          <p:nvPr>
            <p:ph type="body" orient="vert" idx="1"/>
          </p:nvPr>
        </p:nvSpPr>
        <p:spPr>
          <a:xfrm>
            <a:off x="457200" y="274715"/>
            <a:ext cx="6019800" cy="5851525"/>
          </a:xfrm>
        </p:spPr>
        <p:txBody>
          <a:bodyPr vert="eaVert"/>
          <a:lstStyle/>
          <a:p>
            <a:pPr lvl="0"/>
            <a:r>
              <a:rPr lang="tr-TR" altLang="zh-TW"/>
              <a:t>Click to edit Master text styles</a:t>
            </a:r>
          </a:p>
          <a:p>
            <a:pPr lvl="1"/>
            <a:r>
              <a:rPr lang="tr-TR" altLang="zh-TW"/>
              <a:t>Second level</a:t>
            </a:r>
          </a:p>
          <a:p>
            <a:pPr lvl="2"/>
            <a:r>
              <a:rPr lang="tr-TR" altLang="zh-TW"/>
              <a:t>Third level</a:t>
            </a:r>
          </a:p>
          <a:p>
            <a:pPr lvl="3"/>
            <a:r>
              <a:rPr lang="tr-TR" altLang="zh-TW"/>
              <a:t>Fourth level</a:t>
            </a:r>
          </a:p>
          <a:p>
            <a:pPr lvl="4"/>
            <a:r>
              <a:rPr lang="tr-TR" altLang="zh-TW"/>
              <a:t>Fifth level</a:t>
            </a:r>
            <a:endParaRPr lang="en-US"/>
          </a:p>
        </p:txBody>
      </p:sp>
      <p:sp>
        <p:nvSpPr>
          <p:cNvPr id="4" name="Date Placeholder 3"/>
          <p:cNvSpPr>
            <a:spLocks noGrp="1"/>
          </p:cNvSpPr>
          <p:nvPr>
            <p:ph type="dt" sz="half" idx="10"/>
          </p:nvPr>
        </p:nvSpPr>
        <p:spPr/>
        <p:txBody>
          <a:bodyPr/>
          <a:lstStyle/>
          <a:p>
            <a:endParaRPr lang="en-US" dirty="0">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58161B50-6D0B-48B4-A1D4-BAD8C599CC84}" type="slidenum">
              <a:rPr lang="en-US" smtClean="0">
                <a:solidFill>
                  <a:prstClr val="black">
                    <a:tint val="75000"/>
                  </a:prstClr>
                </a:solidFill>
                <a:latin typeface="Calibri"/>
              </a:rPr>
              <a:pPr/>
              <a:t>‹#›</a:t>
            </a:fld>
            <a:endParaRPr lang="en-US" dirty="0">
              <a:solidFill>
                <a:prstClr val="black">
                  <a:tint val="75000"/>
                </a:prstClr>
              </a:solidFill>
              <a:latin typeface="Calibri"/>
            </a:endParaRPr>
          </a:p>
        </p:txBody>
      </p:sp>
    </p:spTree>
    <p:extLst>
      <p:ext uri="{BB962C8B-B14F-4D97-AF65-F5344CB8AC3E}">
        <p14:creationId xmlns:p14="http://schemas.microsoft.com/office/powerpoint/2010/main" val="1488138609"/>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7"/>
          <p:cNvSpPr>
            <a:spLocks noChangeArrowheads="1"/>
          </p:cNvSpPr>
          <p:nvPr/>
        </p:nvSpPr>
        <p:spPr bwMode="auto">
          <a:xfrm>
            <a:off x="457200" y="1123950"/>
            <a:ext cx="8229600" cy="914400"/>
          </a:xfrm>
          <a:custGeom>
            <a:avLst/>
            <a:gdLst>
              <a:gd name="T0" fmla="*/ 0 w 1000"/>
              <a:gd name="T1" fmla="*/ 836127360 h 1000"/>
              <a:gd name="T2" fmla="*/ 0 w 1000"/>
              <a:gd name="T3" fmla="*/ 0 h 1000"/>
              <a:gd name="T4" fmla="*/ 2147483647 w 1000"/>
              <a:gd name="T5" fmla="*/ 0 h 1000"/>
              <a:gd name="T6" fmla="*/ 0 60000 65536"/>
              <a:gd name="T7" fmla="*/ 0 60000 65536"/>
              <a:gd name="T8" fmla="*/ 0 60000 65536"/>
            </a:gdLst>
            <a:ahLst/>
            <a:cxnLst>
              <a:cxn ang="T6">
                <a:pos x="T0" y="T1"/>
              </a:cxn>
              <a:cxn ang="T7">
                <a:pos x="T2" y="T3"/>
              </a:cxn>
              <a:cxn ang="T8">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xtLst>
            <a:ext uri="{909E8E84-426E-40dd-AFC4-6F175D3DCCD1}">
              <a14:hiddenFill xmlns="" xmlns:a14="http://schemas.microsoft.com/office/drawing/2010/main">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xtLst>
            <a:ext uri="{909E8E84-426E-40dd-AFC4-6F175D3DCCD1}">
              <a14:hiddenFill xmlns="" xmlns:a14="http://schemas.microsoft.com/office/drawing/2010/main">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solidFill>
                  <a:srgbClr val="000000"/>
                </a:solidFill>
                <a:latin typeface="Garamond" pitchFamily="-106" charset="0"/>
                <a:ea typeface="Arial" pitchFamily="-106" charset="0"/>
                <a:cs typeface="Arial" pitchFamily="-106" charset="0"/>
              </a:defRPr>
            </a:lvl1pPr>
          </a:lstStyle>
          <a:p>
            <a:pPr fontAlgn="base">
              <a:spcBef>
                <a:spcPct val="0"/>
              </a:spcBef>
              <a:spcAft>
                <a:spcPct val="0"/>
              </a:spcAft>
              <a:defRPr/>
            </a:pPr>
            <a:r>
              <a:rPr lang="en-US"/>
              <a:t>Efficient Runahead Execution</a:t>
            </a: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pPr>
              <a:defRPr/>
            </a:pPr>
            <a:endParaRPr lang="en-US" altLang="en-US"/>
          </a:p>
        </p:txBody>
      </p:sp>
      <p:sp>
        <p:nvSpPr>
          <p:cNvPr id="9" name="Rectangle 6"/>
          <p:cNvSpPr>
            <a:spLocks noGrp="1" noChangeArrowheads="1"/>
          </p:cNvSpPr>
          <p:nvPr>
            <p:ph type="sldNum" sz="quarter" idx="12"/>
          </p:nvPr>
        </p:nvSpPr>
        <p:spPr/>
        <p:txBody>
          <a:bodyPr/>
          <a:lstStyle>
            <a:lvl1pPr>
              <a:defRPr sz="1200">
                <a:cs typeface="ＭＳ Ｐゴシック" charset="0"/>
              </a:defRPr>
            </a:lvl1pPr>
          </a:lstStyle>
          <a:p>
            <a:pPr>
              <a:defRPr/>
            </a:pPr>
            <a:fld id="{2B0615E8-B7BA-A94F-8CD8-59ABAB50F7E7}" type="slidenum">
              <a:rPr lang="en-US"/>
              <a:pPr>
                <a:defRPr/>
              </a:pPr>
              <a:t>‹#›</a:t>
            </a:fld>
            <a:endParaRPr lang="en-US"/>
          </a:p>
        </p:txBody>
      </p:sp>
    </p:spTree>
    <p:extLst>
      <p:ext uri="{BB962C8B-B14F-4D97-AF65-F5344CB8AC3E}">
        <p14:creationId xmlns:p14="http://schemas.microsoft.com/office/powerpoint/2010/main" val="1186036456"/>
      </p:ext>
    </p:extLst>
  </p:cSld>
  <p:clrMapOvr>
    <a:masterClrMapping/>
  </p:clrMapOvr>
  <p:transition/>
</p:sldLayout>
</file>

<file path=ppt/slideLayouts/slideLayout4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228600" y="997527"/>
            <a:ext cx="8610600" cy="51937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p:txBody>
          <a:bodyPr/>
          <a:lstStyle>
            <a:lvl1pPr>
              <a:defRPr/>
            </a:lvl1pPr>
          </a:lstStyle>
          <a:p>
            <a:pPr>
              <a:defRPr/>
            </a:pPr>
            <a:endParaRPr lang="en-US" altLang="en-US"/>
          </a:p>
        </p:txBody>
      </p:sp>
      <p:sp>
        <p:nvSpPr>
          <p:cNvPr id="5" name="Rectangle 1030"/>
          <p:cNvSpPr>
            <a:spLocks noGrp="1" noChangeArrowheads="1"/>
          </p:cNvSpPr>
          <p:nvPr>
            <p:ph type="sldNum" sz="quarter" idx="11"/>
          </p:nvPr>
        </p:nvSpPr>
        <p:spPr/>
        <p:txBody>
          <a:bodyPr/>
          <a:lstStyle>
            <a:lvl1pPr>
              <a:defRPr>
                <a:cs typeface="ＭＳ Ｐゴシック" charset="0"/>
              </a:defRPr>
            </a:lvl1pPr>
          </a:lstStyle>
          <a:p>
            <a:pPr>
              <a:defRPr/>
            </a:pPr>
            <a:fld id="{8E574D81-B5DE-384D-B24B-566C679AE608}" type="slidenum">
              <a:rPr lang="en-US"/>
              <a:pPr>
                <a:defRPr/>
              </a:pPr>
              <a:t>‹#›</a:t>
            </a:fld>
            <a:endParaRPr lang="en-US"/>
          </a:p>
        </p:txBody>
      </p:sp>
    </p:spTree>
    <p:extLst>
      <p:ext uri="{BB962C8B-B14F-4D97-AF65-F5344CB8AC3E}">
        <p14:creationId xmlns:p14="http://schemas.microsoft.com/office/powerpoint/2010/main" val="2918041016"/>
      </p:ext>
    </p:extLst>
  </p:cSld>
  <p:clrMapOvr>
    <a:masterClrMapping/>
  </p:clrMapOvr>
  <p:transition/>
</p:sldLayout>
</file>

<file path=ppt/slideLayouts/slideLayout4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p:txBody>
          <a:bodyPr/>
          <a:lstStyle>
            <a:lvl1pPr>
              <a:defRPr/>
            </a:lvl1pPr>
          </a:lstStyle>
          <a:p>
            <a:pPr>
              <a:defRPr/>
            </a:pPr>
            <a:endParaRPr lang="en-US" altLang="en-US"/>
          </a:p>
        </p:txBody>
      </p:sp>
      <p:sp>
        <p:nvSpPr>
          <p:cNvPr id="5" name="Rectangle 1030"/>
          <p:cNvSpPr>
            <a:spLocks noGrp="1" noChangeArrowheads="1"/>
          </p:cNvSpPr>
          <p:nvPr>
            <p:ph type="sldNum" sz="quarter" idx="11"/>
          </p:nvPr>
        </p:nvSpPr>
        <p:spPr/>
        <p:txBody>
          <a:bodyPr/>
          <a:lstStyle>
            <a:lvl1pPr>
              <a:defRPr>
                <a:cs typeface="ＭＳ Ｐゴシック" charset="0"/>
              </a:defRPr>
            </a:lvl1pPr>
          </a:lstStyle>
          <a:p>
            <a:pPr>
              <a:defRPr/>
            </a:pPr>
            <a:fld id="{7F718DBD-A8C3-BF41-B930-E6F09B914FC3}" type="slidenum">
              <a:rPr lang="en-US"/>
              <a:pPr>
                <a:defRPr/>
              </a:pPr>
              <a:t>‹#›</a:t>
            </a:fld>
            <a:endParaRPr lang="en-US"/>
          </a:p>
        </p:txBody>
      </p:sp>
    </p:spTree>
    <p:extLst>
      <p:ext uri="{BB962C8B-B14F-4D97-AF65-F5344CB8AC3E}">
        <p14:creationId xmlns:p14="http://schemas.microsoft.com/office/powerpoint/2010/main" val="2068020991"/>
      </p:ext>
    </p:extLst>
  </p:cSld>
  <p:clrMapOvr>
    <a:masterClrMapping/>
  </p:clrMapOvr>
  <p:transition/>
</p:sldLayout>
</file>

<file path=ppt/slideLayouts/slideLayout4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p:txBody>
          <a:bodyPr/>
          <a:lstStyle>
            <a:lvl1pPr>
              <a:defRPr/>
            </a:lvl1pPr>
          </a:lstStyle>
          <a:p>
            <a:pPr>
              <a:defRPr/>
            </a:pPr>
            <a:endParaRPr lang="en-US" altLang="en-US"/>
          </a:p>
        </p:txBody>
      </p:sp>
      <p:sp>
        <p:nvSpPr>
          <p:cNvPr id="6" name="Rectangle 1030"/>
          <p:cNvSpPr>
            <a:spLocks noGrp="1" noChangeArrowheads="1"/>
          </p:cNvSpPr>
          <p:nvPr>
            <p:ph type="sldNum" sz="quarter" idx="11"/>
          </p:nvPr>
        </p:nvSpPr>
        <p:spPr/>
        <p:txBody>
          <a:bodyPr/>
          <a:lstStyle>
            <a:lvl1pPr>
              <a:defRPr>
                <a:cs typeface="ＭＳ Ｐゴシック" charset="0"/>
              </a:defRPr>
            </a:lvl1pPr>
          </a:lstStyle>
          <a:p>
            <a:pPr>
              <a:defRPr/>
            </a:pPr>
            <a:fld id="{79E6F74A-33AD-9C44-A652-5BC058E44322}" type="slidenum">
              <a:rPr lang="en-US"/>
              <a:pPr>
                <a:defRPr/>
              </a:pPr>
              <a:t>‹#›</a:t>
            </a:fld>
            <a:endParaRPr lang="en-US"/>
          </a:p>
        </p:txBody>
      </p:sp>
    </p:spTree>
    <p:extLst>
      <p:ext uri="{BB962C8B-B14F-4D97-AF65-F5344CB8AC3E}">
        <p14:creationId xmlns:p14="http://schemas.microsoft.com/office/powerpoint/2010/main" val="3890640182"/>
      </p:ext>
    </p:extLst>
  </p:cSld>
  <p:clrMapOvr>
    <a:masterClrMapping/>
  </p:clrMapOvr>
  <p:transition/>
</p:sldLayout>
</file>

<file path=ppt/slideLayouts/slideLayout4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p:txBody>
          <a:bodyPr/>
          <a:lstStyle>
            <a:lvl1pPr>
              <a:defRPr/>
            </a:lvl1pPr>
          </a:lstStyle>
          <a:p>
            <a:pPr>
              <a:defRPr/>
            </a:pPr>
            <a:endParaRPr lang="en-US" altLang="en-US"/>
          </a:p>
        </p:txBody>
      </p:sp>
      <p:sp>
        <p:nvSpPr>
          <p:cNvPr id="8" name="Rectangle 1030"/>
          <p:cNvSpPr>
            <a:spLocks noGrp="1" noChangeArrowheads="1"/>
          </p:cNvSpPr>
          <p:nvPr>
            <p:ph type="sldNum" sz="quarter" idx="11"/>
          </p:nvPr>
        </p:nvSpPr>
        <p:spPr/>
        <p:txBody>
          <a:bodyPr/>
          <a:lstStyle>
            <a:lvl1pPr>
              <a:defRPr>
                <a:cs typeface="ＭＳ Ｐゴシック" charset="0"/>
              </a:defRPr>
            </a:lvl1pPr>
          </a:lstStyle>
          <a:p>
            <a:pPr>
              <a:defRPr/>
            </a:pPr>
            <a:fld id="{2FE313B9-34D2-9B4F-924F-705E340D7A3C}" type="slidenum">
              <a:rPr lang="en-US"/>
              <a:pPr>
                <a:defRPr/>
              </a:pPr>
              <a:t>‹#›</a:t>
            </a:fld>
            <a:endParaRPr lang="en-US"/>
          </a:p>
        </p:txBody>
      </p:sp>
    </p:spTree>
    <p:extLst>
      <p:ext uri="{BB962C8B-B14F-4D97-AF65-F5344CB8AC3E}">
        <p14:creationId xmlns:p14="http://schemas.microsoft.com/office/powerpoint/2010/main" val="4201418456"/>
      </p:ext>
    </p:extLst>
  </p:cSld>
  <p:clrMapOvr>
    <a:masterClrMapping/>
  </p:clrMapOvr>
  <p:transition/>
</p:sldLayout>
</file>

<file path=ppt/slideLayouts/slideLayout4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p:txBody>
          <a:bodyPr/>
          <a:lstStyle>
            <a:lvl1pPr>
              <a:defRPr/>
            </a:lvl1pPr>
          </a:lstStyle>
          <a:p>
            <a:pPr>
              <a:defRPr/>
            </a:pPr>
            <a:endParaRPr lang="en-US" altLang="en-US"/>
          </a:p>
        </p:txBody>
      </p:sp>
      <p:sp>
        <p:nvSpPr>
          <p:cNvPr id="4" name="Rectangle 1030"/>
          <p:cNvSpPr>
            <a:spLocks noGrp="1" noChangeArrowheads="1"/>
          </p:cNvSpPr>
          <p:nvPr>
            <p:ph type="sldNum" sz="quarter" idx="11"/>
          </p:nvPr>
        </p:nvSpPr>
        <p:spPr/>
        <p:txBody>
          <a:bodyPr/>
          <a:lstStyle>
            <a:lvl1pPr>
              <a:defRPr>
                <a:cs typeface="ＭＳ Ｐゴシック" charset="0"/>
              </a:defRPr>
            </a:lvl1pPr>
          </a:lstStyle>
          <a:p>
            <a:pPr>
              <a:defRPr/>
            </a:pPr>
            <a:fld id="{272681F7-101F-CD48-BD26-A7C1DB38DD72}" type="slidenum">
              <a:rPr lang="en-US"/>
              <a:pPr>
                <a:defRPr/>
              </a:pPr>
              <a:t>‹#›</a:t>
            </a:fld>
            <a:endParaRPr lang="en-US"/>
          </a:p>
        </p:txBody>
      </p:sp>
    </p:spTree>
    <p:extLst>
      <p:ext uri="{BB962C8B-B14F-4D97-AF65-F5344CB8AC3E}">
        <p14:creationId xmlns:p14="http://schemas.microsoft.com/office/powerpoint/2010/main" val="311487286"/>
      </p:ext>
    </p:extLst>
  </p:cSld>
  <p:clrMapOvr>
    <a:masterClrMapping/>
  </p:clrMapOvr>
  <p:transition/>
</p:sldLayout>
</file>

<file path=ppt/slideLayouts/slideLayout4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p:txBody>
          <a:bodyPr/>
          <a:lstStyle>
            <a:lvl1pPr>
              <a:defRPr/>
            </a:lvl1pPr>
          </a:lstStyle>
          <a:p>
            <a:pPr>
              <a:defRPr/>
            </a:pPr>
            <a:endParaRPr lang="en-US" altLang="en-US"/>
          </a:p>
        </p:txBody>
      </p:sp>
      <p:sp>
        <p:nvSpPr>
          <p:cNvPr id="3" name="Rectangle 1030"/>
          <p:cNvSpPr>
            <a:spLocks noGrp="1" noChangeArrowheads="1"/>
          </p:cNvSpPr>
          <p:nvPr>
            <p:ph type="sldNum" sz="quarter" idx="11"/>
          </p:nvPr>
        </p:nvSpPr>
        <p:spPr/>
        <p:txBody>
          <a:bodyPr/>
          <a:lstStyle>
            <a:lvl1pPr>
              <a:defRPr>
                <a:cs typeface="ＭＳ Ｐゴシック" charset="0"/>
              </a:defRPr>
            </a:lvl1pPr>
          </a:lstStyle>
          <a:p>
            <a:pPr>
              <a:defRPr/>
            </a:pPr>
            <a:fld id="{4DA22FE8-1BF1-7945-858E-9EDF18117A7F}" type="slidenum">
              <a:rPr lang="en-US"/>
              <a:pPr>
                <a:defRPr/>
              </a:pPr>
              <a:t>‹#›</a:t>
            </a:fld>
            <a:endParaRPr lang="en-US"/>
          </a:p>
        </p:txBody>
      </p:sp>
    </p:spTree>
    <p:extLst>
      <p:ext uri="{BB962C8B-B14F-4D97-AF65-F5344CB8AC3E}">
        <p14:creationId xmlns:p14="http://schemas.microsoft.com/office/powerpoint/2010/main" val="2209798641"/>
      </p:ext>
    </p:extLst>
  </p:cSld>
  <p:clrMapOvr>
    <a:masterClrMapping/>
  </p:clrMapOvr>
  <p:transition/>
</p:sldLayout>
</file>

<file path=ppt/slideLayouts/slideLayout4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p:txBody>
          <a:bodyPr/>
          <a:lstStyle>
            <a:lvl1pPr>
              <a:defRPr/>
            </a:lvl1pPr>
          </a:lstStyle>
          <a:p>
            <a:pPr>
              <a:defRPr/>
            </a:pPr>
            <a:endParaRPr lang="en-US" altLang="en-US"/>
          </a:p>
        </p:txBody>
      </p:sp>
      <p:sp>
        <p:nvSpPr>
          <p:cNvPr id="6" name="Rectangle 1030"/>
          <p:cNvSpPr>
            <a:spLocks noGrp="1" noChangeArrowheads="1"/>
          </p:cNvSpPr>
          <p:nvPr>
            <p:ph type="sldNum" sz="quarter" idx="11"/>
          </p:nvPr>
        </p:nvSpPr>
        <p:spPr/>
        <p:txBody>
          <a:bodyPr/>
          <a:lstStyle>
            <a:lvl1pPr>
              <a:defRPr>
                <a:cs typeface="ＭＳ Ｐゴシック" charset="0"/>
              </a:defRPr>
            </a:lvl1pPr>
          </a:lstStyle>
          <a:p>
            <a:pPr>
              <a:defRPr/>
            </a:pPr>
            <a:fld id="{EDECFB72-9437-4E43-B6E9-A86EC5F84799}" type="slidenum">
              <a:rPr lang="en-US"/>
              <a:pPr>
                <a:defRPr/>
              </a:pPr>
              <a:t>‹#›</a:t>
            </a:fld>
            <a:endParaRPr lang="en-US"/>
          </a:p>
        </p:txBody>
      </p:sp>
    </p:spTree>
    <p:extLst>
      <p:ext uri="{BB962C8B-B14F-4D97-AF65-F5344CB8AC3E}">
        <p14:creationId xmlns:p14="http://schemas.microsoft.com/office/powerpoint/2010/main" val="2965129965"/>
      </p:ext>
    </p:extLst>
  </p:cSld>
  <p:clrMapOvr>
    <a:masterClrMapping/>
  </p:clrMapOvr>
  <p:transition/>
</p:sldLayout>
</file>

<file path=ppt/slideLayouts/slideLayout4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p:txBody>
          <a:bodyPr/>
          <a:lstStyle>
            <a:lvl1pPr>
              <a:defRPr/>
            </a:lvl1pPr>
          </a:lstStyle>
          <a:p>
            <a:pPr>
              <a:defRPr/>
            </a:pPr>
            <a:endParaRPr lang="en-US" altLang="en-US"/>
          </a:p>
        </p:txBody>
      </p:sp>
      <p:sp>
        <p:nvSpPr>
          <p:cNvPr id="6" name="Rectangle 1030"/>
          <p:cNvSpPr>
            <a:spLocks noGrp="1" noChangeArrowheads="1"/>
          </p:cNvSpPr>
          <p:nvPr>
            <p:ph type="sldNum" sz="quarter" idx="11"/>
          </p:nvPr>
        </p:nvSpPr>
        <p:spPr/>
        <p:txBody>
          <a:bodyPr/>
          <a:lstStyle>
            <a:lvl1pPr>
              <a:defRPr>
                <a:cs typeface="ＭＳ Ｐゴシック" charset="0"/>
              </a:defRPr>
            </a:lvl1pPr>
          </a:lstStyle>
          <a:p>
            <a:pPr>
              <a:defRPr/>
            </a:pPr>
            <a:fld id="{9F1BB03A-AA9C-3441-BB02-8D748B0FE787}" type="slidenum">
              <a:rPr lang="en-US"/>
              <a:pPr>
                <a:defRPr/>
              </a:pPr>
              <a:t>‹#›</a:t>
            </a:fld>
            <a:endParaRPr lang="en-US"/>
          </a:p>
        </p:txBody>
      </p:sp>
    </p:spTree>
    <p:extLst>
      <p:ext uri="{BB962C8B-B14F-4D97-AF65-F5344CB8AC3E}">
        <p14:creationId xmlns:p14="http://schemas.microsoft.com/office/powerpoint/2010/main" val="1470239937"/>
      </p:ext>
    </p:extLst>
  </p:cSld>
  <p:clrMapOvr>
    <a:masterClrMapping/>
  </p:clrMapOvr>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688098509"/>
      </p:ext>
    </p:extLst>
  </p:cSld>
  <p:clrMapOvr>
    <a:masterClrMapping/>
  </p:clrMapOvr>
  <p:transition/>
</p:sldLayout>
</file>

<file path=ppt/slideLayouts/slideLayout4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p:txBody>
          <a:bodyPr/>
          <a:lstStyle>
            <a:lvl1pPr>
              <a:defRPr/>
            </a:lvl1pPr>
          </a:lstStyle>
          <a:p>
            <a:pPr>
              <a:defRPr/>
            </a:pPr>
            <a:endParaRPr lang="en-US" altLang="en-US"/>
          </a:p>
        </p:txBody>
      </p:sp>
      <p:sp>
        <p:nvSpPr>
          <p:cNvPr id="5" name="Rectangle 1030"/>
          <p:cNvSpPr>
            <a:spLocks noGrp="1" noChangeArrowheads="1"/>
          </p:cNvSpPr>
          <p:nvPr>
            <p:ph type="sldNum" sz="quarter" idx="11"/>
          </p:nvPr>
        </p:nvSpPr>
        <p:spPr/>
        <p:txBody>
          <a:bodyPr/>
          <a:lstStyle>
            <a:lvl1pPr>
              <a:defRPr>
                <a:cs typeface="ＭＳ Ｐゴシック" charset="0"/>
              </a:defRPr>
            </a:lvl1pPr>
          </a:lstStyle>
          <a:p>
            <a:pPr>
              <a:defRPr/>
            </a:pPr>
            <a:fld id="{F09218E9-1586-4840-9706-4250AB6924DC}" type="slidenum">
              <a:rPr lang="en-US"/>
              <a:pPr>
                <a:defRPr/>
              </a:pPr>
              <a:t>‹#›</a:t>
            </a:fld>
            <a:endParaRPr lang="en-US"/>
          </a:p>
        </p:txBody>
      </p:sp>
    </p:spTree>
    <p:extLst>
      <p:ext uri="{BB962C8B-B14F-4D97-AF65-F5344CB8AC3E}">
        <p14:creationId xmlns:p14="http://schemas.microsoft.com/office/powerpoint/2010/main" val="4204139769"/>
      </p:ext>
    </p:extLst>
  </p:cSld>
  <p:clrMapOvr>
    <a:masterClrMapping/>
  </p:clrMapOvr>
  <p:transition/>
</p:sldLayout>
</file>

<file path=ppt/slideLayouts/slideLayout4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p:txBody>
          <a:bodyPr/>
          <a:lstStyle>
            <a:lvl1pPr>
              <a:defRPr/>
            </a:lvl1pPr>
          </a:lstStyle>
          <a:p>
            <a:pPr>
              <a:defRPr/>
            </a:pPr>
            <a:endParaRPr lang="en-US" altLang="en-US"/>
          </a:p>
        </p:txBody>
      </p:sp>
      <p:sp>
        <p:nvSpPr>
          <p:cNvPr id="5" name="Rectangle 1030"/>
          <p:cNvSpPr>
            <a:spLocks noGrp="1" noChangeArrowheads="1"/>
          </p:cNvSpPr>
          <p:nvPr>
            <p:ph type="sldNum" sz="quarter" idx="11"/>
          </p:nvPr>
        </p:nvSpPr>
        <p:spPr/>
        <p:txBody>
          <a:bodyPr/>
          <a:lstStyle>
            <a:lvl1pPr>
              <a:defRPr>
                <a:cs typeface="ＭＳ Ｐゴシック" charset="0"/>
              </a:defRPr>
            </a:lvl1pPr>
          </a:lstStyle>
          <a:p>
            <a:pPr>
              <a:defRPr/>
            </a:pPr>
            <a:fld id="{0C7C5289-DED0-BF4F-8007-4B3A361AC980}" type="slidenum">
              <a:rPr lang="en-US"/>
              <a:pPr>
                <a:defRPr/>
              </a:pPr>
              <a:t>‹#›</a:t>
            </a:fld>
            <a:endParaRPr lang="en-US"/>
          </a:p>
        </p:txBody>
      </p:sp>
    </p:spTree>
    <p:extLst>
      <p:ext uri="{BB962C8B-B14F-4D97-AF65-F5344CB8AC3E}">
        <p14:creationId xmlns:p14="http://schemas.microsoft.com/office/powerpoint/2010/main" val="2727536009"/>
      </p:ext>
    </p:extLst>
  </p:cSld>
  <p:clrMapOvr>
    <a:masterClrMapping/>
  </p:clrMapOvr>
  <p:transition/>
</p:sldLayout>
</file>

<file path=ppt/slideLayouts/slideLayout432.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610600" cy="1066800"/>
          </a:xfrm>
        </p:spPr>
        <p:txBody>
          <a:bodyPr/>
          <a:lstStyle/>
          <a:p>
            <a:r>
              <a:rPr lang="en-US"/>
              <a:t>Click to edit Master title style</a:t>
            </a:r>
          </a:p>
        </p:txBody>
      </p:sp>
      <p:sp>
        <p:nvSpPr>
          <p:cNvPr id="3" name="ClipArt Placeholder 2"/>
          <p:cNvSpPr>
            <a:spLocks noGrp="1"/>
          </p:cNvSpPr>
          <p:nvPr>
            <p:ph type="clipArt" sz="half" idx="1"/>
          </p:nvPr>
        </p:nvSpPr>
        <p:spPr>
          <a:xfrm>
            <a:off x="228600" y="1371600"/>
            <a:ext cx="4229100" cy="4876800"/>
          </a:xfrm>
        </p:spPr>
        <p:txBody>
          <a:bodyPr/>
          <a:lstStyle/>
          <a:p>
            <a:pPr lvl="0"/>
            <a:endParaRPr lang="en-US" noProof="0"/>
          </a:p>
        </p:txBody>
      </p:sp>
      <p:sp>
        <p:nvSpPr>
          <p:cNvPr id="4" name="Text Placeholder 3"/>
          <p:cNvSpPr>
            <a:spLocks noGrp="1"/>
          </p:cNvSpPr>
          <p:nvPr>
            <p:ph type="body" sz="half" idx="2"/>
          </p:nvPr>
        </p:nvSpPr>
        <p:spPr>
          <a:xfrm>
            <a:off x="4610100" y="1371600"/>
            <a:ext cx="4229100" cy="4876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p:txBody>
          <a:bodyPr/>
          <a:lstStyle>
            <a:lvl1pPr>
              <a:defRPr/>
            </a:lvl1pPr>
          </a:lstStyle>
          <a:p>
            <a:pPr>
              <a:defRPr/>
            </a:pPr>
            <a:endParaRPr lang="en-US" altLang="en-US"/>
          </a:p>
        </p:txBody>
      </p:sp>
      <p:sp>
        <p:nvSpPr>
          <p:cNvPr id="6" name="Rectangle 1030"/>
          <p:cNvSpPr>
            <a:spLocks noGrp="1" noChangeArrowheads="1"/>
          </p:cNvSpPr>
          <p:nvPr>
            <p:ph type="sldNum" sz="quarter" idx="11"/>
          </p:nvPr>
        </p:nvSpPr>
        <p:spPr/>
        <p:txBody>
          <a:bodyPr/>
          <a:lstStyle>
            <a:lvl1pPr>
              <a:defRPr>
                <a:cs typeface="ＭＳ Ｐゴシック" charset="0"/>
              </a:defRPr>
            </a:lvl1pPr>
          </a:lstStyle>
          <a:p>
            <a:pPr>
              <a:defRPr/>
            </a:pPr>
            <a:fld id="{177E2285-5DCA-104D-A461-AF822D41BD2E}" type="slidenum">
              <a:rPr lang="en-US"/>
              <a:pPr>
                <a:defRPr/>
              </a:pPr>
              <a:t>‹#›</a:t>
            </a:fld>
            <a:endParaRPr lang="en-US"/>
          </a:p>
        </p:txBody>
      </p:sp>
    </p:spTree>
    <p:extLst>
      <p:ext uri="{BB962C8B-B14F-4D97-AF65-F5344CB8AC3E}">
        <p14:creationId xmlns:p14="http://schemas.microsoft.com/office/powerpoint/2010/main" val="2206112474"/>
      </p:ext>
    </p:extLst>
  </p:cSld>
  <p:clrMapOvr>
    <a:masterClrMapping/>
  </p:clrMapOvr>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821487723"/>
      </p:ext>
    </p:extLst>
  </p:cSld>
  <p:clrMapOvr>
    <a:masterClrMapping/>
  </p:clrMapOvr>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01378" name="Rectangle 2"/>
          <p:cNvSpPr>
            <a:spLocks noGrp="1" noChangeArrowheads="1"/>
          </p:cNvSpPr>
          <p:nvPr>
            <p:ph type="ctrTitle"/>
          </p:nvPr>
        </p:nvSpPr>
        <p:spPr>
          <a:xfrm>
            <a:off x="685800" y="1524000"/>
            <a:ext cx="7924800" cy="1752600"/>
          </a:xfrm>
        </p:spPr>
        <p:txBody>
          <a:bodyPr/>
          <a:lstStyle>
            <a:lvl1pPr algn="ctr">
              <a:defRPr sz="4800"/>
            </a:lvl1pPr>
          </a:lstStyle>
          <a:p>
            <a:r>
              <a:rPr lang="en-US" altLang="en-US" dirty="0"/>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endParaRPr lang="en-US" altLang="en-US">
              <a:solidFill>
                <a:prstClr val="black"/>
              </a:solidFill>
            </a:endParaRP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ltLang="en-US">
              <a:solidFill>
                <a:prstClr val="black"/>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prstClr val="black"/>
                </a:solidFill>
              </a:rPr>
              <a:pPr/>
              <a:t>‹#›</a:t>
            </a:fld>
            <a:endParaRPr lang="en-US" altLang="en-US">
              <a:solidFill>
                <a:prstClr val="black"/>
              </a:solidFill>
            </a:endParaRPr>
          </a:p>
        </p:txBody>
      </p:sp>
    </p:spTree>
    <p:extLst>
      <p:ext uri="{BB962C8B-B14F-4D97-AF65-F5344CB8AC3E}">
        <p14:creationId xmlns:p14="http://schemas.microsoft.com/office/powerpoint/2010/main" val="4285159992"/>
      </p:ext>
    </p:extLst>
  </p:cSld>
  <p:clrMapOvr>
    <a:masterClrMapping/>
  </p:clrMapOvr>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2pPr marL="669925" indent="-325438">
              <a:buFont typeface="Wingdings" charset="2"/>
              <a:buChar char="q"/>
              <a:defRPr/>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prstClr val="black"/>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prstClr val="black"/>
                </a:solidFill>
              </a:rPr>
              <a:pPr/>
              <a:t>‹#›</a:t>
            </a:fld>
            <a:endParaRPr lang="en-US" altLang="en-US">
              <a:solidFill>
                <a:prstClr val="black"/>
              </a:solidFill>
            </a:endParaRPr>
          </a:p>
        </p:txBody>
      </p:sp>
      <p:cxnSp>
        <p:nvCxnSpPr>
          <p:cNvPr id="6" name="Straight Connector 5"/>
          <p:cNvCxnSpPr/>
          <p:nvPr userDrawn="1"/>
        </p:nvCxnSpPr>
        <p:spPr>
          <a:xfrm>
            <a:off x="228600" y="908720"/>
            <a:ext cx="8610600" cy="0"/>
          </a:xfrm>
          <a:prstGeom prst="line">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67884214"/>
      </p:ext>
    </p:extLst>
  </p:cSld>
  <p:clrMapOvr>
    <a:masterClrMapping/>
  </p:clrMapOvr>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prstClr val="black"/>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prstClr val="black"/>
                </a:solidFill>
              </a:rPr>
              <a:pPr/>
              <a:t>‹#›</a:t>
            </a:fld>
            <a:endParaRPr lang="en-US" altLang="en-US">
              <a:solidFill>
                <a:prstClr val="black"/>
              </a:solidFill>
            </a:endParaRPr>
          </a:p>
        </p:txBody>
      </p:sp>
    </p:spTree>
    <p:extLst>
      <p:ext uri="{BB962C8B-B14F-4D97-AF65-F5344CB8AC3E}">
        <p14:creationId xmlns:p14="http://schemas.microsoft.com/office/powerpoint/2010/main" val="1490275371"/>
      </p:ext>
    </p:extLst>
  </p:cSld>
  <p:clrMapOvr>
    <a:masterClrMapping/>
  </p:clrMapOvr>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prstClr val="black"/>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prstClr val="black"/>
                </a:solidFill>
              </a:rPr>
              <a:pPr/>
              <a:t>‹#›</a:t>
            </a:fld>
            <a:endParaRPr lang="en-US" altLang="en-US">
              <a:solidFill>
                <a:prstClr val="black"/>
              </a:solidFill>
            </a:endParaRPr>
          </a:p>
        </p:txBody>
      </p:sp>
      <p:cxnSp>
        <p:nvCxnSpPr>
          <p:cNvPr id="7" name="Straight Connector 6"/>
          <p:cNvCxnSpPr/>
          <p:nvPr userDrawn="1"/>
        </p:nvCxnSpPr>
        <p:spPr>
          <a:xfrm>
            <a:off x="228600" y="908720"/>
            <a:ext cx="8610600" cy="0"/>
          </a:xfrm>
          <a:prstGeom prst="line">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89941544"/>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prstClr val="black"/>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prstClr val="black"/>
                </a:solidFill>
              </a:rPr>
              <a:pPr/>
              <a:t>‹#›</a:t>
            </a:fld>
            <a:endParaRPr lang="en-US" altLang="en-US">
              <a:solidFill>
                <a:prstClr val="black"/>
              </a:solidFill>
            </a:endParaRPr>
          </a:p>
        </p:txBody>
      </p:sp>
    </p:spTree>
    <p:extLst>
      <p:ext uri="{BB962C8B-B14F-4D97-AF65-F5344CB8AC3E}">
        <p14:creationId xmlns:p14="http://schemas.microsoft.com/office/powerpoint/2010/main" val="2513969514"/>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pPr/>
              <a:t>‹#›</a:t>
            </a:fld>
            <a:endParaRPr lang="en-US" altLang="en-US"/>
          </a:p>
        </p:txBody>
      </p:sp>
    </p:spTree>
  </p:cSld>
  <p:clrMapOvr>
    <a:masterClrMapping/>
  </p:clrMapOvr>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prstClr val="black"/>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prstClr val="black"/>
                </a:solidFill>
              </a:rPr>
              <a:pPr/>
              <a:t>‹#›</a:t>
            </a:fld>
            <a:endParaRPr lang="en-US" altLang="en-US">
              <a:solidFill>
                <a:prstClr val="black"/>
              </a:solidFill>
            </a:endParaRPr>
          </a:p>
        </p:txBody>
      </p:sp>
    </p:spTree>
    <p:extLst>
      <p:ext uri="{BB962C8B-B14F-4D97-AF65-F5344CB8AC3E}">
        <p14:creationId xmlns:p14="http://schemas.microsoft.com/office/powerpoint/2010/main" val="2429205284"/>
      </p:ext>
    </p:extLst>
  </p:cSld>
  <p:clrMapOvr>
    <a:masterClrMapping/>
  </p:clrMapOvr>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prstClr val="black"/>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prstClr val="black"/>
                </a:solidFill>
              </a:rPr>
              <a:pPr/>
              <a:t>‹#›</a:t>
            </a:fld>
            <a:endParaRPr lang="en-US" altLang="en-US">
              <a:solidFill>
                <a:prstClr val="black"/>
              </a:solidFill>
            </a:endParaRPr>
          </a:p>
        </p:txBody>
      </p:sp>
    </p:spTree>
    <p:extLst>
      <p:ext uri="{BB962C8B-B14F-4D97-AF65-F5344CB8AC3E}">
        <p14:creationId xmlns:p14="http://schemas.microsoft.com/office/powerpoint/2010/main" val="1670808844"/>
      </p:ext>
    </p:extLst>
  </p:cSld>
  <p:clrMapOvr>
    <a:masterClrMapping/>
  </p:clrMapOvr>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prstClr val="black"/>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prstClr val="black"/>
                </a:solidFill>
              </a:rPr>
              <a:pPr/>
              <a:t>‹#›</a:t>
            </a:fld>
            <a:endParaRPr lang="en-US" altLang="en-US">
              <a:solidFill>
                <a:prstClr val="black"/>
              </a:solidFill>
            </a:endParaRPr>
          </a:p>
        </p:txBody>
      </p:sp>
    </p:spTree>
    <p:extLst>
      <p:ext uri="{BB962C8B-B14F-4D97-AF65-F5344CB8AC3E}">
        <p14:creationId xmlns:p14="http://schemas.microsoft.com/office/powerpoint/2010/main" val="3412475374"/>
      </p:ext>
    </p:extLst>
  </p:cSld>
  <p:clrMapOvr>
    <a:masterClrMapping/>
  </p:clrMapOvr>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prstClr val="black"/>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prstClr val="black"/>
                </a:solidFill>
              </a:rPr>
              <a:pPr/>
              <a:t>‹#›</a:t>
            </a:fld>
            <a:endParaRPr lang="en-US" altLang="en-US">
              <a:solidFill>
                <a:prstClr val="black"/>
              </a:solidFill>
            </a:endParaRPr>
          </a:p>
        </p:txBody>
      </p:sp>
    </p:spTree>
    <p:extLst>
      <p:ext uri="{BB962C8B-B14F-4D97-AF65-F5344CB8AC3E}">
        <p14:creationId xmlns:p14="http://schemas.microsoft.com/office/powerpoint/2010/main" val="3138178713"/>
      </p:ext>
    </p:extLst>
  </p:cSld>
  <p:clrMapOvr>
    <a:masterClrMapping/>
  </p:clrMapOvr>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prstClr val="black"/>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prstClr val="black"/>
                </a:solidFill>
              </a:rPr>
              <a:pPr/>
              <a:t>‹#›</a:t>
            </a:fld>
            <a:endParaRPr lang="en-US" altLang="en-US">
              <a:solidFill>
                <a:prstClr val="black"/>
              </a:solidFill>
            </a:endParaRPr>
          </a:p>
        </p:txBody>
      </p:sp>
    </p:spTree>
    <p:extLst>
      <p:ext uri="{BB962C8B-B14F-4D97-AF65-F5344CB8AC3E}">
        <p14:creationId xmlns:p14="http://schemas.microsoft.com/office/powerpoint/2010/main" val="4178834339"/>
      </p:ext>
    </p:extLst>
  </p:cSld>
  <p:clrMapOvr>
    <a:masterClrMapping/>
  </p:clrMapOvr>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prstClr val="black"/>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prstClr val="black"/>
                </a:solidFill>
              </a:rPr>
              <a:pPr/>
              <a:t>‹#›</a:t>
            </a:fld>
            <a:endParaRPr lang="en-US" altLang="en-US">
              <a:solidFill>
                <a:prstClr val="black"/>
              </a:solidFill>
            </a:endParaRPr>
          </a:p>
        </p:txBody>
      </p:sp>
    </p:spTree>
    <p:extLst>
      <p:ext uri="{BB962C8B-B14F-4D97-AF65-F5344CB8AC3E}">
        <p14:creationId xmlns:p14="http://schemas.microsoft.com/office/powerpoint/2010/main" val="1006403914"/>
      </p:ext>
    </p:extLst>
  </p:cSld>
  <p:clrMapOvr>
    <a:masterClrMapping/>
  </p:clrMapOvr>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black&amp;w.png"/>
          <p:cNvPicPr>
            <a:picLocks noChangeAspect="1"/>
          </p:cNvPicPr>
          <p:nvPr userDrawn="1"/>
        </p:nvPicPr>
        <p:blipFill>
          <a:blip r:embed="rId2"/>
          <a:srcRect t="-30672"/>
          <a:stretch>
            <a:fillRect/>
          </a:stretch>
        </p:blipFill>
        <p:spPr>
          <a:xfrm>
            <a:off x="-1" y="0"/>
            <a:ext cx="9144001" cy="6858000"/>
          </a:xfrm>
          <a:prstGeom prst="rect">
            <a:avLst/>
          </a:prstGeom>
          <a:solidFill>
            <a:schemeClr val="bg1"/>
          </a:solidFill>
        </p:spPr>
      </p:pic>
      <p:sp>
        <p:nvSpPr>
          <p:cNvPr id="2" name="Title 1"/>
          <p:cNvSpPr>
            <a:spLocks noGrp="1"/>
          </p:cNvSpPr>
          <p:nvPr>
            <p:ph type="ctrTitle"/>
          </p:nvPr>
        </p:nvSpPr>
        <p:spPr>
          <a:xfrm>
            <a:off x="386494" y="469200"/>
            <a:ext cx="7772400" cy="1308232"/>
          </a:xfrm>
          <a:prstGeom prst="rect">
            <a:avLst/>
          </a:prstGeom>
        </p:spPr>
        <p:txBody>
          <a:bodyPr anchor="t"/>
          <a:lstStyle>
            <a:lvl1pPr>
              <a:defRPr>
                <a:latin typeface="Arial"/>
              </a:defRPr>
            </a:lvl1pPr>
          </a:lstStyle>
          <a:p>
            <a:r>
              <a:rPr lang="en-US" dirty="0"/>
              <a:t>Click to edit Master title style</a:t>
            </a:r>
          </a:p>
        </p:txBody>
      </p:sp>
      <p:sp>
        <p:nvSpPr>
          <p:cNvPr id="3" name="Subtitle 2"/>
          <p:cNvSpPr>
            <a:spLocks noGrp="1"/>
          </p:cNvSpPr>
          <p:nvPr>
            <p:ph type="subTitle" idx="1"/>
          </p:nvPr>
        </p:nvSpPr>
        <p:spPr>
          <a:xfrm>
            <a:off x="386494" y="1941516"/>
            <a:ext cx="5009103" cy="1752600"/>
          </a:xfrm>
          <a:prstGeom prst="rect">
            <a:avLst/>
          </a:prstGeom>
        </p:spPr>
        <p:txBody>
          <a:bodyPr/>
          <a:lstStyle>
            <a:lvl1pPr marL="0" indent="0" algn="l">
              <a:buNone/>
              <a:defRPr sz="2800">
                <a:solidFill>
                  <a:schemeClr val="accent1"/>
                </a:solidFill>
                <a:latin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8" name="Rectangle 7"/>
          <p:cNvSpPr/>
          <p:nvPr userDrawn="1"/>
        </p:nvSpPr>
        <p:spPr>
          <a:xfrm>
            <a:off x="-1" y="5967630"/>
            <a:ext cx="9144001" cy="890370"/>
          </a:xfrm>
          <a:prstGeom prst="rect">
            <a:avLst/>
          </a:prstGeom>
          <a:solidFill>
            <a:srgbClr val="FFFFFF">
              <a:alpha val="69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dirty="0">
              <a:solidFill>
                <a:srgbClr val="FFFFFF"/>
              </a:solidFill>
              <a:latin typeface="Arial"/>
            </a:endParaRPr>
          </a:p>
        </p:txBody>
      </p:sp>
      <p:pic>
        <p:nvPicPr>
          <p:cNvPr id="9" name="Picture 8" descr="ecelogorb.psd"/>
          <p:cNvPicPr>
            <a:picLocks noChangeAspect="1"/>
          </p:cNvPicPr>
          <p:nvPr userDrawn="1"/>
        </p:nvPicPr>
        <p:blipFill>
          <a:blip r:embed="rId3">
            <a:lum bright="-8000"/>
          </a:blip>
          <a:stretch>
            <a:fillRect/>
          </a:stretch>
        </p:blipFill>
        <p:spPr>
          <a:xfrm>
            <a:off x="252528" y="6080245"/>
            <a:ext cx="3275179" cy="655036"/>
          </a:xfrm>
          <a:prstGeom prst="rect">
            <a:avLst/>
          </a:prstGeom>
          <a:effectLst/>
        </p:spPr>
      </p:pic>
      <p:pic>
        <p:nvPicPr>
          <p:cNvPr id="10" name="Picture 9" descr="CMU_logo_horiz_black.eps"/>
          <p:cNvPicPr>
            <a:picLocks noChangeAspect="1"/>
          </p:cNvPicPr>
          <p:nvPr userDrawn="1"/>
        </p:nvPicPr>
        <p:blipFill>
          <a:blip r:embed="rId4"/>
          <a:stretch>
            <a:fillRect/>
          </a:stretch>
        </p:blipFill>
        <p:spPr>
          <a:xfrm>
            <a:off x="5108519" y="6259200"/>
            <a:ext cx="3895838" cy="354413"/>
          </a:xfrm>
          <a:prstGeom prst="rect">
            <a:avLst/>
          </a:prstGeom>
          <a:effectLst/>
        </p:spPr>
      </p:pic>
    </p:spTree>
    <p:extLst>
      <p:ext uri="{BB962C8B-B14F-4D97-AF65-F5344CB8AC3E}">
        <p14:creationId xmlns:p14="http://schemas.microsoft.com/office/powerpoint/2010/main" val="1412859093"/>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34327"/>
          </a:xfrm>
          <a:prstGeom prst="rect">
            <a:avLst/>
          </a:prstGeom>
        </p:spPr>
        <p:txBody>
          <a:bodyPr/>
          <a:lstStyle>
            <a:lvl1pPr>
              <a:defRPr>
                <a:latin typeface="Arial"/>
              </a:defRPr>
            </a:lvl1pPr>
          </a:lstStyle>
          <a:p>
            <a:r>
              <a:rPr lang="en-US" dirty="0"/>
              <a:t>Click to edit Master title style</a:t>
            </a:r>
          </a:p>
        </p:txBody>
      </p:sp>
      <p:sp>
        <p:nvSpPr>
          <p:cNvPr id="3" name="Content Placeholder 2"/>
          <p:cNvSpPr>
            <a:spLocks noGrp="1"/>
          </p:cNvSpPr>
          <p:nvPr>
            <p:ph idx="1"/>
          </p:nvPr>
        </p:nvSpPr>
        <p:spPr>
          <a:xfrm>
            <a:off x="457200" y="1079500"/>
            <a:ext cx="8229600" cy="5046663"/>
          </a:xfrm>
          <a:prstGeom prst="rect">
            <a:avLst/>
          </a:prstGeom>
        </p:spPr>
        <p:txBody>
          <a:bodyPr/>
          <a:lstStyle>
            <a:lvl1pPr>
              <a:buFont typeface="Wingdings" charset="2"/>
              <a:buChar char="§"/>
              <a:defRPr sz="2800">
                <a:solidFill>
                  <a:schemeClr val="accent1"/>
                </a:solidFill>
                <a:latin typeface="Arial"/>
              </a:defRPr>
            </a:lvl1pPr>
            <a:lvl2pPr>
              <a:buFont typeface="Wingdings" charset="2"/>
              <a:buChar char="§"/>
              <a:defRPr sz="2400">
                <a:solidFill>
                  <a:schemeClr val="accent2"/>
                </a:solidFill>
                <a:latin typeface="Arial"/>
              </a:defRPr>
            </a:lvl2pPr>
            <a:lvl3pPr>
              <a:buFont typeface="Wingdings" charset="2"/>
              <a:buChar char="§"/>
              <a:defRPr sz="2000">
                <a:solidFill>
                  <a:schemeClr val="accent5"/>
                </a:solidFill>
                <a:latin typeface="Arial"/>
              </a:defRPr>
            </a:lvl3pPr>
            <a:lvl4pPr>
              <a:buFont typeface="Wingdings" charset="2"/>
              <a:buChar char="§"/>
              <a:defRPr sz="1800">
                <a:latin typeface="Arial"/>
              </a:defRPr>
            </a:lvl4pPr>
            <a:lvl5pPr>
              <a:buFont typeface="Wingdings" charset="2"/>
              <a:buChar char="§"/>
              <a:defRPr sz="1600">
                <a:solidFill>
                  <a:schemeClr val="accent1"/>
                </a:solidFill>
                <a:latin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4999452"/>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23648"/>
          </a:xfrm>
          <a:prstGeom prst="rect">
            <a:avLst/>
          </a:prstGeom>
        </p:spPr>
        <p:txBody>
          <a:bodyPr/>
          <a:lstStyle>
            <a:lvl1pPr>
              <a:defRPr>
                <a:latin typeface="Arial"/>
              </a:defRPr>
            </a:lvl1pPr>
          </a:lstStyle>
          <a:p>
            <a:r>
              <a:rPr lang="en-US" dirty="0"/>
              <a:t>Click to edit Master title style</a:t>
            </a:r>
          </a:p>
        </p:txBody>
      </p:sp>
      <p:sp>
        <p:nvSpPr>
          <p:cNvPr id="3" name="Subtitle 2"/>
          <p:cNvSpPr>
            <a:spLocks noGrp="1"/>
          </p:cNvSpPr>
          <p:nvPr>
            <p:ph type="subTitle" idx="1"/>
          </p:nvPr>
        </p:nvSpPr>
        <p:spPr>
          <a:xfrm>
            <a:off x="457200" y="1197429"/>
            <a:ext cx="8229600" cy="4441371"/>
          </a:xfrm>
          <a:prstGeom prst="rect">
            <a:avLst/>
          </a:prstGeom>
        </p:spPr>
        <p:txBody>
          <a:bodyPr>
            <a:normAutofit/>
          </a:bodyPr>
          <a:lstStyle>
            <a:lvl1pPr marL="0" indent="0" algn="l">
              <a:buNone/>
              <a:defRPr sz="2800">
                <a:solidFill>
                  <a:schemeClr val="accent2"/>
                </a:solidFill>
                <a:latin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2647485846"/>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8" name="Content Placeholder 2"/>
          <p:cNvSpPr>
            <a:spLocks noGrp="1"/>
          </p:cNvSpPr>
          <p:nvPr>
            <p:ph idx="13"/>
          </p:nvPr>
        </p:nvSpPr>
        <p:spPr>
          <a:xfrm>
            <a:off x="457200" y="1079500"/>
            <a:ext cx="4038600" cy="5046663"/>
          </a:xfrm>
          <a:prstGeom prst="rect">
            <a:avLst/>
          </a:prstGeom>
        </p:spPr>
        <p:txBody>
          <a:bodyPr/>
          <a:lstStyle>
            <a:lvl1pPr>
              <a:buFont typeface="Wingdings" charset="2"/>
              <a:buChar char="§"/>
              <a:defRPr sz="2800">
                <a:solidFill>
                  <a:schemeClr val="accent1"/>
                </a:solidFill>
                <a:latin typeface="Arial"/>
              </a:defRPr>
            </a:lvl1pPr>
            <a:lvl2pPr>
              <a:buFont typeface="Wingdings" charset="2"/>
              <a:buChar char="§"/>
              <a:defRPr sz="2400">
                <a:solidFill>
                  <a:schemeClr val="accent2"/>
                </a:solidFill>
                <a:latin typeface="Arial"/>
              </a:defRPr>
            </a:lvl2pPr>
            <a:lvl3pPr>
              <a:buFont typeface="Wingdings" charset="2"/>
              <a:buChar char="§"/>
              <a:defRPr sz="2000">
                <a:solidFill>
                  <a:schemeClr val="accent5"/>
                </a:solidFill>
                <a:latin typeface="Arial"/>
              </a:defRPr>
            </a:lvl3pPr>
            <a:lvl4pPr>
              <a:buFont typeface="Wingdings" charset="2"/>
              <a:buChar char="§"/>
              <a:defRPr sz="1800">
                <a:latin typeface="Arial"/>
              </a:defRPr>
            </a:lvl4pPr>
            <a:lvl5pPr>
              <a:buFont typeface="Wingdings" charset="2"/>
              <a:buChar char="§"/>
              <a:defRPr sz="1600">
                <a:solidFill>
                  <a:schemeClr val="accent1"/>
                </a:solidFill>
                <a:latin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a:xfrm>
            <a:off x="457200" y="274638"/>
            <a:ext cx="8229600" cy="532719"/>
          </a:xfrm>
          <a:prstGeom prst="rect">
            <a:avLst/>
          </a:prstGeom>
        </p:spPr>
        <p:txBody>
          <a:bodyPr/>
          <a:lstStyle>
            <a:lvl1pPr>
              <a:defRPr>
                <a:latin typeface="Arial"/>
              </a:defRPr>
            </a:lvl1pPr>
          </a:lstStyle>
          <a:p>
            <a:r>
              <a:rPr lang="en-US" dirty="0"/>
              <a:t>Click to edit Master title style</a:t>
            </a:r>
          </a:p>
        </p:txBody>
      </p:sp>
      <p:sp>
        <p:nvSpPr>
          <p:cNvPr id="10" name="Content Placeholder 2"/>
          <p:cNvSpPr>
            <a:spLocks noGrp="1"/>
          </p:cNvSpPr>
          <p:nvPr>
            <p:ph idx="14"/>
          </p:nvPr>
        </p:nvSpPr>
        <p:spPr>
          <a:xfrm>
            <a:off x="4648200" y="1079500"/>
            <a:ext cx="4038600" cy="5046663"/>
          </a:xfrm>
          <a:prstGeom prst="rect">
            <a:avLst/>
          </a:prstGeom>
        </p:spPr>
        <p:txBody>
          <a:bodyPr/>
          <a:lstStyle>
            <a:lvl1pPr>
              <a:buFont typeface="Wingdings" charset="2"/>
              <a:buChar char="§"/>
              <a:defRPr sz="2800">
                <a:solidFill>
                  <a:schemeClr val="accent1"/>
                </a:solidFill>
                <a:latin typeface="Arial"/>
              </a:defRPr>
            </a:lvl1pPr>
            <a:lvl2pPr>
              <a:buFont typeface="Wingdings" charset="2"/>
              <a:buChar char="§"/>
              <a:defRPr sz="2400">
                <a:solidFill>
                  <a:schemeClr val="accent2"/>
                </a:solidFill>
                <a:latin typeface="Arial"/>
              </a:defRPr>
            </a:lvl2pPr>
            <a:lvl3pPr>
              <a:buFont typeface="Wingdings" charset="2"/>
              <a:buChar char="§"/>
              <a:defRPr sz="2000">
                <a:solidFill>
                  <a:schemeClr val="accent5"/>
                </a:solidFill>
                <a:latin typeface="Arial"/>
              </a:defRPr>
            </a:lvl3pPr>
            <a:lvl4pPr>
              <a:buFont typeface="Wingdings" charset="2"/>
              <a:buChar char="§"/>
              <a:defRPr sz="1800">
                <a:latin typeface="Arial"/>
              </a:defRPr>
            </a:lvl4pPr>
            <a:lvl5pPr>
              <a:buFont typeface="Wingdings" charset="2"/>
              <a:buChar char="§"/>
              <a:defRPr sz="1600">
                <a:solidFill>
                  <a:schemeClr val="accent1"/>
                </a:solidFill>
                <a:latin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305421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pPr/>
              <a:t>‹#›</a:t>
            </a:fld>
            <a:endParaRPr lang="en-US" altLang="en-US"/>
          </a:p>
        </p:txBody>
      </p:sp>
    </p:spTree>
  </p:cSld>
  <p:clrMapOvr>
    <a:masterClrMapping/>
  </p:clrMapOvr>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23648"/>
          </a:xfrm>
          <a:prstGeom prst="rect">
            <a:avLst/>
          </a:prstGeom>
        </p:spPr>
        <p:txBody>
          <a:bodyPr/>
          <a:lstStyle>
            <a:lvl1pPr>
              <a:defRPr>
                <a:latin typeface="Arial"/>
              </a:defRPr>
            </a:lvl1pPr>
          </a:lstStyle>
          <a:p>
            <a:r>
              <a:rPr lang="en-US" dirty="0"/>
              <a:t>Click to edit Master title style</a:t>
            </a:r>
          </a:p>
        </p:txBody>
      </p:sp>
      <p:sp>
        <p:nvSpPr>
          <p:cNvPr id="3" name="Text Placeholder 2"/>
          <p:cNvSpPr>
            <a:spLocks noGrp="1"/>
          </p:cNvSpPr>
          <p:nvPr>
            <p:ph type="body" idx="1"/>
          </p:nvPr>
        </p:nvSpPr>
        <p:spPr>
          <a:xfrm>
            <a:off x="457200" y="1170214"/>
            <a:ext cx="4040188" cy="1004661"/>
          </a:xfrm>
          <a:prstGeom prst="rect">
            <a:avLst/>
          </a:prstGeom>
        </p:spPr>
        <p:txBody>
          <a:bodyPr anchor="t"/>
          <a:lstStyle>
            <a:lvl1pPr marL="0" indent="0">
              <a:buNone/>
              <a:defRPr sz="2400" b="0">
                <a:solidFill>
                  <a:srgbClr val="606060"/>
                </a:solidFill>
                <a:latin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5" name="Text Placeholder 4"/>
          <p:cNvSpPr>
            <a:spLocks noGrp="1"/>
          </p:cNvSpPr>
          <p:nvPr>
            <p:ph type="body" sz="quarter" idx="3"/>
          </p:nvPr>
        </p:nvSpPr>
        <p:spPr>
          <a:xfrm>
            <a:off x="4645025" y="1170214"/>
            <a:ext cx="4041775" cy="1004661"/>
          </a:xfrm>
          <a:prstGeom prst="rect">
            <a:avLst/>
          </a:prstGeom>
        </p:spPr>
        <p:txBody>
          <a:bodyPr anchor="t"/>
          <a:lstStyle>
            <a:lvl1pPr marL="0" indent="0">
              <a:buNone/>
              <a:defRPr sz="2400" b="0">
                <a:solidFill>
                  <a:srgbClr val="606060"/>
                </a:solidFill>
                <a:latin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1" name="Picture Placeholder 10"/>
          <p:cNvSpPr>
            <a:spLocks noGrp="1"/>
          </p:cNvSpPr>
          <p:nvPr>
            <p:ph type="pic" sz="quarter" idx="13"/>
          </p:nvPr>
        </p:nvSpPr>
        <p:spPr>
          <a:xfrm>
            <a:off x="457200" y="2174875"/>
            <a:ext cx="4040188" cy="3903663"/>
          </a:xfrm>
          <a:prstGeom prst="rect">
            <a:avLst/>
          </a:prstGeom>
        </p:spPr>
        <p:txBody>
          <a:bodyPr vert="horz"/>
          <a:lstStyle>
            <a:lvl1pPr>
              <a:buFont typeface="Wingdings" charset="2"/>
              <a:buChar char="§"/>
              <a:defRPr>
                <a:solidFill>
                  <a:srgbClr val="606060"/>
                </a:solidFill>
                <a:latin typeface="Arial"/>
              </a:defRPr>
            </a:lvl1pPr>
          </a:lstStyle>
          <a:p>
            <a:endParaRPr lang="en-US" dirty="0"/>
          </a:p>
        </p:txBody>
      </p:sp>
      <p:sp>
        <p:nvSpPr>
          <p:cNvPr id="12" name="Picture Placeholder 10"/>
          <p:cNvSpPr>
            <a:spLocks noGrp="1"/>
          </p:cNvSpPr>
          <p:nvPr>
            <p:ph type="pic" sz="quarter" idx="14"/>
          </p:nvPr>
        </p:nvSpPr>
        <p:spPr>
          <a:xfrm>
            <a:off x="4649788" y="2174875"/>
            <a:ext cx="4040188" cy="3903663"/>
          </a:xfrm>
          <a:prstGeom prst="rect">
            <a:avLst/>
          </a:prstGeom>
        </p:spPr>
        <p:txBody>
          <a:bodyPr vert="horz"/>
          <a:lstStyle>
            <a:lvl1pPr>
              <a:buFont typeface="Wingdings" charset="2"/>
              <a:buChar char="§"/>
              <a:defRPr>
                <a:solidFill>
                  <a:srgbClr val="606060"/>
                </a:solidFill>
                <a:latin typeface="Arial"/>
              </a:defRPr>
            </a:lvl1pPr>
          </a:lstStyle>
          <a:p>
            <a:endParaRPr lang="en-US" dirty="0"/>
          </a:p>
        </p:txBody>
      </p:sp>
    </p:spTree>
    <p:extLst>
      <p:ext uri="{BB962C8B-B14F-4D97-AF65-F5344CB8AC3E}">
        <p14:creationId xmlns:p14="http://schemas.microsoft.com/office/powerpoint/2010/main" val="1284382925"/>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23648"/>
          </a:xfrm>
          <a:prstGeom prst="rect">
            <a:avLst/>
          </a:prstGeom>
        </p:spPr>
        <p:txBody>
          <a:bodyPr/>
          <a:lstStyle>
            <a:lvl1pPr>
              <a:defRPr>
                <a:latin typeface="Arial"/>
              </a:defRPr>
            </a:lvl1pPr>
          </a:lstStyle>
          <a:p>
            <a:r>
              <a:rPr lang="en-US" dirty="0"/>
              <a:t>Click to edit Master title style</a:t>
            </a:r>
          </a:p>
        </p:txBody>
      </p:sp>
    </p:spTree>
    <p:extLst>
      <p:ext uri="{BB962C8B-B14F-4D97-AF65-F5344CB8AC3E}">
        <p14:creationId xmlns:p14="http://schemas.microsoft.com/office/powerpoint/2010/main" val="3756813581"/>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Rectangle 4"/>
          <p:cNvSpPr/>
          <p:nvPr userDrawn="1"/>
        </p:nvSpPr>
        <p:spPr>
          <a:xfrm>
            <a:off x="4254500" y="117929"/>
            <a:ext cx="4889500" cy="952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dirty="0">
              <a:solidFill>
                <a:srgbClr val="FFFFFF"/>
              </a:solidFill>
              <a:latin typeface="Arial"/>
            </a:endParaRPr>
          </a:p>
        </p:txBody>
      </p:sp>
    </p:spTree>
    <p:extLst>
      <p:ext uri="{BB962C8B-B14F-4D97-AF65-F5344CB8AC3E}">
        <p14:creationId xmlns:p14="http://schemas.microsoft.com/office/powerpoint/2010/main" val="256587941"/>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userDrawn="1"/>
        </p:nvSpPr>
        <p:spPr>
          <a:xfrm>
            <a:off x="4254500" y="117929"/>
            <a:ext cx="4889500" cy="952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dirty="0">
              <a:solidFill>
                <a:srgbClr val="FFFFFF"/>
              </a:solidFill>
              <a:latin typeface="Arial"/>
            </a:endParaRPr>
          </a:p>
        </p:txBody>
      </p:sp>
      <p:sp>
        <p:nvSpPr>
          <p:cNvPr id="2" name="Title 1"/>
          <p:cNvSpPr>
            <a:spLocks noGrp="1"/>
          </p:cNvSpPr>
          <p:nvPr>
            <p:ph type="title"/>
          </p:nvPr>
        </p:nvSpPr>
        <p:spPr>
          <a:xfrm>
            <a:off x="1792288" y="4800600"/>
            <a:ext cx="5486400" cy="566738"/>
          </a:xfrm>
          <a:prstGeom prst="rect">
            <a:avLst/>
          </a:prstGeom>
        </p:spPr>
        <p:txBody>
          <a:bodyPr anchor="b"/>
          <a:lstStyle>
            <a:lvl1pPr algn="l">
              <a:defRPr sz="2000" b="1">
                <a:latin typeface="Arial"/>
              </a:defRPr>
            </a:lvl1pPr>
          </a:lstStyle>
          <a:p>
            <a:r>
              <a:rPr lang="en-US" dirty="0"/>
              <a:t>Click to edit Master title style</a:t>
            </a:r>
          </a:p>
        </p:txBody>
      </p:sp>
      <p:sp>
        <p:nvSpPr>
          <p:cNvPr id="3" name="Picture Placeholder 2"/>
          <p:cNvSpPr>
            <a:spLocks noGrp="1"/>
          </p:cNvSpPr>
          <p:nvPr>
            <p:ph type="pic" idx="1"/>
          </p:nvPr>
        </p:nvSpPr>
        <p:spPr>
          <a:xfrm>
            <a:off x="1792288" y="612775"/>
            <a:ext cx="5486400" cy="4114800"/>
          </a:xfrm>
          <a:prstGeom prst="rect">
            <a:avLst/>
          </a:prstGeom>
        </p:spPr>
        <p:txBody>
          <a:bodyPr/>
          <a:lstStyle>
            <a:lvl1pPr marL="0" indent="0">
              <a:buNone/>
              <a:defRPr sz="3200">
                <a:latin typeface="Aria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a:prstGeom prst="rect">
            <a:avLst/>
          </a:prstGeom>
        </p:spPr>
        <p:txBody>
          <a:bodyPr/>
          <a:lstStyle>
            <a:lvl1pPr marL="0" indent="0">
              <a:buNone/>
              <a:defRPr sz="1400">
                <a:latin typeface="Aria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Tree>
    <p:extLst>
      <p:ext uri="{BB962C8B-B14F-4D97-AF65-F5344CB8AC3E}">
        <p14:creationId xmlns:p14="http://schemas.microsoft.com/office/powerpoint/2010/main" val="700729064"/>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_Picture with Caption">
    <p:spTree>
      <p:nvGrpSpPr>
        <p:cNvPr id="1" name=""/>
        <p:cNvGrpSpPr/>
        <p:nvPr/>
      </p:nvGrpSpPr>
      <p:grpSpPr>
        <a:xfrm>
          <a:off x="0" y="0"/>
          <a:ext cx="0" cy="0"/>
          <a:chOff x="0" y="0"/>
          <a:chExt cx="0" cy="0"/>
        </a:xfrm>
      </p:grpSpPr>
      <p:sp>
        <p:nvSpPr>
          <p:cNvPr id="8" name="Title 1"/>
          <p:cNvSpPr>
            <a:spLocks noGrp="1"/>
          </p:cNvSpPr>
          <p:nvPr>
            <p:ph type="title"/>
          </p:nvPr>
        </p:nvSpPr>
        <p:spPr>
          <a:xfrm>
            <a:off x="457200" y="274638"/>
            <a:ext cx="8229600" cy="532719"/>
          </a:xfrm>
        </p:spPr>
        <p:txBody>
          <a:bodyPr/>
          <a:lstStyle>
            <a:lvl1pPr>
              <a:defRPr>
                <a:latin typeface="Arial"/>
              </a:defRPr>
            </a:lvl1pPr>
          </a:lstStyle>
          <a:p>
            <a:r>
              <a:rPr lang="en-US" dirty="0"/>
              <a:t>Click to edit Master title style</a:t>
            </a:r>
          </a:p>
        </p:txBody>
      </p:sp>
      <p:sp>
        <p:nvSpPr>
          <p:cNvPr id="6" name="Text Placeholder 2"/>
          <p:cNvSpPr>
            <a:spLocks noGrp="1"/>
          </p:cNvSpPr>
          <p:nvPr>
            <p:ph idx="1" hasCustomPrompt="1"/>
          </p:nvPr>
        </p:nvSpPr>
        <p:spPr>
          <a:xfrm>
            <a:off x="457200" y="1161143"/>
            <a:ext cx="8229600" cy="4525963"/>
          </a:xfrm>
          <a:prstGeom prst="rect">
            <a:avLst/>
          </a:prstGeom>
        </p:spPr>
        <p:txBody>
          <a:bodyPr vert="horz" lIns="91440" tIns="45720" rIns="91440" bIns="45720" rtlCol="0">
            <a:normAutofit/>
          </a:bodyPr>
          <a:lstStyle>
            <a:lvl1pPr marL="342900" marR="0" indent="-342900" algn="l" defTabSz="457200" rtl="0" eaLnBrk="1" fontAlgn="auto" latinLnBrk="0" hangingPunct="1">
              <a:lnSpc>
                <a:spcPct val="100000"/>
              </a:lnSpc>
              <a:spcBef>
                <a:spcPct val="20000"/>
              </a:spcBef>
              <a:spcAft>
                <a:spcPts val="0"/>
              </a:spcAft>
              <a:buClr>
                <a:srgbClr val="585858"/>
              </a:buClr>
              <a:buSzTx/>
              <a:buFont typeface="Wingdings" charset="2"/>
              <a:buChar char="§"/>
              <a:tabLst/>
              <a:defRPr>
                <a:latin typeface="Arial"/>
              </a:defRPr>
            </a:lvl1pPr>
            <a:lvl2pPr>
              <a:defRPr>
                <a:latin typeface="Arial"/>
              </a:defRPr>
            </a:lvl2pPr>
            <a:lvl3pPr>
              <a:defRPr>
                <a:latin typeface="Arial"/>
              </a:defRPr>
            </a:lvl3pPr>
          </a:lstStyle>
          <a:p>
            <a:pPr marL="342900" marR="0" lvl="0" indent="-342900" algn="l" defTabSz="457200" rtl="0" eaLnBrk="1" fontAlgn="auto" latinLnBrk="0" hangingPunct="1">
              <a:lnSpc>
                <a:spcPct val="100000"/>
              </a:lnSpc>
              <a:spcBef>
                <a:spcPct val="20000"/>
              </a:spcBef>
              <a:spcAft>
                <a:spcPts val="0"/>
              </a:spcAft>
              <a:buClr>
                <a:srgbClr val="585858"/>
              </a:buClr>
              <a:buSzTx/>
              <a:buFont typeface="Wingdings" charset="2"/>
              <a:buChar char="§"/>
              <a:tabLst/>
              <a:defRPr/>
            </a:pPr>
            <a:r>
              <a:rPr kumimoji="0" lang="en-US" sz="2800" b="0" i="0" u="none" strike="noStrike" kern="1200" cap="none" spc="0" normalizeH="0" baseline="0" noProof="0" dirty="0">
                <a:ln>
                  <a:noFill/>
                </a:ln>
                <a:solidFill>
                  <a:srgbClr val="585858"/>
                </a:solidFill>
                <a:effectLst/>
                <a:uLnTx/>
                <a:uFillTx/>
                <a:latin typeface="Arial"/>
                <a:ea typeface="+mn-ea"/>
                <a:cs typeface="+mn-cs"/>
              </a:rPr>
              <a:t>Click to edit Master text styles</a:t>
            </a:r>
          </a:p>
          <a:p>
            <a:pPr marL="742950" marR="0" lvl="1" indent="-285750" algn="l" defTabSz="457200" rtl="0" eaLnBrk="1" fontAlgn="auto" latinLnBrk="0" hangingPunct="1">
              <a:lnSpc>
                <a:spcPct val="100000"/>
              </a:lnSpc>
              <a:spcBef>
                <a:spcPct val="20000"/>
              </a:spcBef>
              <a:spcAft>
                <a:spcPts val="0"/>
              </a:spcAft>
              <a:buClrTx/>
              <a:buSzTx/>
              <a:buFont typeface="Wingdings" charset="2"/>
              <a:buChar char="§"/>
              <a:tabLst/>
              <a:defRPr/>
            </a:pPr>
            <a:r>
              <a:rPr kumimoji="0" lang="en-US" sz="2400" b="0" i="0" u="none" strike="noStrike" kern="1200" cap="none" spc="0" normalizeH="0" baseline="0" noProof="0" dirty="0">
                <a:ln>
                  <a:noFill/>
                </a:ln>
                <a:solidFill>
                  <a:srgbClr val="A1A1A1"/>
                </a:solidFill>
                <a:effectLst/>
                <a:uLnTx/>
                <a:uFillTx/>
                <a:latin typeface="Arial"/>
                <a:ea typeface="+mn-ea"/>
                <a:cs typeface="+mn-cs"/>
              </a:rPr>
              <a:t>Second level</a:t>
            </a:r>
          </a:p>
          <a:p>
            <a:pPr marL="1143000" marR="0" lvl="2" indent="-228600" algn="l" defTabSz="457200" rtl="0" eaLnBrk="1" fontAlgn="auto" latinLnBrk="0" hangingPunct="1">
              <a:lnSpc>
                <a:spcPct val="100000"/>
              </a:lnSpc>
              <a:spcBef>
                <a:spcPct val="20000"/>
              </a:spcBef>
              <a:spcAft>
                <a:spcPts val="0"/>
              </a:spcAft>
              <a:buClrTx/>
              <a:buSzTx/>
              <a:buFont typeface="Wingdings" charset="2"/>
              <a:buChar char="§"/>
              <a:tabLst/>
              <a:defRPr/>
            </a:pPr>
            <a:r>
              <a:rPr kumimoji="0" lang="en-US" sz="2000" b="0" i="0" u="none" strike="noStrike" kern="1200" cap="none" spc="0" normalizeH="0" baseline="0" noProof="0" dirty="0">
                <a:ln>
                  <a:noFill/>
                </a:ln>
                <a:solidFill>
                  <a:srgbClr val="000000"/>
                </a:solidFill>
                <a:effectLst/>
                <a:uLnTx/>
                <a:uFillTx/>
                <a:latin typeface="Arial"/>
                <a:ea typeface="+mn-ea"/>
                <a:cs typeface="+mn-cs"/>
              </a:rPr>
              <a:t>Third level</a:t>
            </a:r>
          </a:p>
        </p:txBody>
      </p:sp>
    </p:spTree>
    <p:extLst>
      <p:ext uri="{BB962C8B-B14F-4D97-AF65-F5344CB8AC3E}">
        <p14:creationId xmlns:p14="http://schemas.microsoft.com/office/powerpoint/2010/main" val="634875511"/>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57200" y="1197429"/>
            <a:ext cx="8229600" cy="4441371"/>
          </a:xfrm>
          <a:prstGeom prst="rect">
            <a:avLst/>
          </a:prstGeom>
        </p:spPr>
        <p:txBody>
          <a:bodyPr>
            <a:normAutofit/>
          </a:bodyPr>
          <a:lstStyle>
            <a:lvl1pPr marL="0" indent="0" algn="l">
              <a:buNone/>
              <a:defRPr sz="2400">
                <a:solidFill>
                  <a:schemeClr val="accent2"/>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8" name="Title 1"/>
          <p:cNvSpPr>
            <a:spLocks noGrp="1"/>
          </p:cNvSpPr>
          <p:nvPr>
            <p:ph type="title"/>
          </p:nvPr>
        </p:nvSpPr>
        <p:spPr>
          <a:xfrm>
            <a:off x="457200" y="274638"/>
            <a:ext cx="8229600" cy="532719"/>
          </a:xfrm>
        </p:spPr>
        <p:txBody>
          <a:bodyPr/>
          <a:lstStyle>
            <a:lvl1pPr>
              <a:defRPr>
                <a:latin typeface="Arial"/>
              </a:defRPr>
            </a:lvl1pPr>
          </a:lstStyle>
          <a:p>
            <a:r>
              <a:rPr lang="en-US" dirty="0"/>
              <a:t>Click to edit Master title style</a:t>
            </a:r>
          </a:p>
        </p:txBody>
      </p:sp>
    </p:spTree>
    <p:extLst>
      <p:ext uri="{BB962C8B-B14F-4D97-AF65-F5344CB8AC3E}">
        <p14:creationId xmlns:p14="http://schemas.microsoft.com/office/powerpoint/2010/main" val="3343345180"/>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4_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1792288" y="1137557"/>
            <a:ext cx="5486400" cy="4114800"/>
          </a:xfrm>
          <a:prstGeom prst="rect">
            <a:avLst/>
          </a:prstGeom>
        </p:spPr>
        <p:txBody>
          <a:bodyPr/>
          <a:lstStyle>
            <a:lvl1pPr marL="0" indent="0">
              <a:buNone/>
              <a:defRPr sz="3200">
                <a:latin typeface="Arial"/>
                <a:cs typeface="Aria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252357"/>
            <a:ext cx="5486400" cy="804862"/>
          </a:xfrm>
          <a:prstGeom prst="rect">
            <a:avLst/>
          </a:prstGeom>
        </p:spPr>
        <p:txBody>
          <a:bodyPr/>
          <a:lstStyle>
            <a:lvl1pPr marL="0" indent="0">
              <a:buNone/>
              <a:defRPr sz="1400">
                <a:latin typeface="Arial"/>
                <a:cs typeface="Aria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8" name="Title 1"/>
          <p:cNvSpPr>
            <a:spLocks noGrp="1"/>
          </p:cNvSpPr>
          <p:nvPr>
            <p:ph type="title"/>
          </p:nvPr>
        </p:nvSpPr>
        <p:spPr>
          <a:xfrm>
            <a:off x="457200" y="274638"/>
            <a:ext cx="8229600" cy="532719"/>
          </a:xfrm>
        </p:spPr>
        <p:txBody>
          <a:bodyPr/>
          <a:lstStyle>
            <a:lvl1pPr>
              <a:defRPr>
                <a:latin typeface="Arial"/>
              </a:defRPr>
            </a:lvl1pPr>
          </a:lstStyle>
          <a:p>
            <a:r>
              <a:rPr lang="en-US" dirty="0"/>
              <a:t>Click to edit Master title style</a:t>
            </a:r>
          </a:p>
        </p:txBody>
      </p:sp>
    </p:spTree>
    <p:extLst>
      <p:ext uri="{BB962C8B-B14F-4D97-AF65-F5344CB8AC3E}">
        <p14:creationId xmlns:p14="http://schemas.microsoft.com/office/powerpoint/2010/main" val="1733082049"/>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Arial"/>
              </a:defRPr>
            </a:lvl1pPr>
          </a:lstStyle>
          <a:p>
            <a:r>
              <a:rPr lang="en-US" dirty="0"/>
              <a:t>Click to edit Master title style</a:t>
            </a:r>
          </a:p>
        </p:txBody>
      </p:sp>
      <p:sp>
        <p:nvSpPr>
          <p:cNvPr id="7" name="Picture Placeholder 2"/>
          <p:cNvSpPr>
            <a:spLocks noGrp="1"/>
          </p:cNvSpPr>
          <p:nvPr>
            <p:ph type="pic" idx="1"/>
          </p:nvPr>
        </p:nvSpPr>
        <p:spPr>
          <a:xfrm>
            <a:off x="3316288" y="1070426"/>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8" name="Text Placeholder 3"/>
          <p:cNvSpPr>
            <a:spLocks noGrp="1"/>
          </p:cNvSpPr>
          <p:nvPr>
            <p:ph type="body" sz="half" idx="2"/>
          </p:nvPr>
        </p:nvSpPr>
        <p:spPr>
          <a:xfrm>
            <a:off x="3316288" y="5185226"/>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3"/>
          <p:cNvSpPr>
            <a:spLocks noGrp="1"/>
          </p:cNvSpPr>
          <p:nvPr>
            <p:ph type="body" sz="half" idx="10"/>
          </p:nvPr>
        </p:nvSpPr>
        <p:spPr>
          <a:xfrm>
            <a:off x="457201" y="1070426"/>
            <a:ext cx="2859088" cy="49196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008640885"/>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sp>
        <p:nvSpPr>
          <p:cNvPr id="7" name="Rectangle 6"/>
          <p:cNvSpPr/>
          <p:nvPr userDrawn="1"/>
        </p:nvSpPr>
        <p:spPr>
          <a:xfrm>
            <a:off x="3184071" y="145143"/>
            <a:ext cx="5959929" cy="77107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dirty="0">
              <a:solidFill>
                <a:srgbClr val="FFFFFF"/>
              </a:solidFill>
              <a:latin typeface="Arial"/>
            </a:endParaRPr>
          </a:p>
        </p:txBody>
      </p:sp>
    </p:spTree>
    <p:extLst>
      <p:ext uri="{BB962C8B-B14F-4D97-AF65-F5344CB8AC3E}">
        <p14:creationId xmlns:p14="http://schemas.microsoft.com/office/powerpoint/2010/main" val="3558354292"/>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endParaRPr lang="en-US">
              <a:solidFill>
                <a:srgbClr val="000000"/>
              </a:solidFill>
              <a:latin typeface="Tahoma"/>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a:defRPr/>
            </a:pPr>
            <a:endParaRPr lang="en-US">
              <a:solidFill>
                <a:srgbClr val="000000"/>
              </a:solidFill>
              <a:latin typeface="Tahoma"/>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endParaRPr lang="en-US" altLang="en-US">
              <a:solidFill>
                <a:srgbClr val="000000"/>
              </a:solidFill>
            </a:endParaRP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528330788"/>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pPr/>
              <a:t>‹#›</a:t>
            </a:fld>
            <a:endParaRPr lang="en-US" altLang="en-US"/>
          </a:p>
        </p:txBody>
      </p:sp>
    </p:spTree>
  </p:cSld>
  <p:clrMapOvr>
    <a:masterClrMapping/>
  </p:clrMapOvr>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508626753"/>
      </p:ext>
    </p:extLst>
  </p:cSld>
  <p:clrMapOvr>
    <a:masterClrMapping/>
  </p:clrMapOvr>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792073927"/>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76813583"/>
      </p:ext>
    </p:extLst>
  </p:cSld>
  <p:clrMapOvr>
    <a:masterClrMapping/>
  </p:clrMapOvr>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592685609"/>
      </p:ext>
    </p:extLst>
  </p:cSld>
  <p:clrMapOvr>
    <a:masterClrMapping/>
  </p:clrMapOvr>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15252787"/>
      </p:ext>
    </p:extLst>
  </p:cSld>
  <p:clrMapOvr>
    <a:masterClrMapping/>
  </p:clrMapOvr>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901690549"/>
      </p:ext>
    </p:extLst>
  </p:cSld>
  <p:clrMapOvr>
    <a:masterClrMapping/>
  </p:clrMapOvr>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500113194"/>
      </p:ext>
    </p:extLst>
  </p:cSld>
  <p:clrMapOvr>
    <a:masterClrMapping/>
  </p:clrMapOvr>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010437132"/>
      </p:ext>
    </p:extLst>
  </p:cSld>
  <p:clrMapOvr>
    <a:masterClrMapping/>
  </p:clrMapOvr>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272594476"/>
      </p:ext>
    </p:extLst>
  </p:cSld>
  <p:clrMapOvr>
    <a:masterClrMapping/>
  </p:clrMapOvr>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607013786"/>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pPr/>
              <a:t>‹#›</a:t>
            </a:fld>
            <a:endParaRPr lang="en-US" altLang="en-US"/>
          </a:p>
        </p:txBody>
      </p:sp>
    </p:spTree>
  </p:cSld>
  <p:clrMapOvr>
    <a:masterClrMapping/>
  </p:clrMapOvr>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endParaRPr lang="en-US">
              <a:solidFill>
                <a:srgbClr val="000000"/>
              </a:solidFill>
              <a:latin typeface="Tahoma"/>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a:defRPr/>
            </a:pPr>
            <a:endParaRPr lang="en-US">
              <a:solidFill>
                <a:srgbClr val="000000"/>
              </a:solidFill>
              <a:latin typeface="Tahoma"/>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endParaRPr lang="en-US" altLang="en-US">
              <a:solidFill>
                <a:srgbClr val="000000"/>
              </a:solidFill>
            </a:endParaRP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891700649"/>
      </p:ext>
    </p:extLst>
  </p:cSld>
  <p:clrMapOvr>
    <a:masterClrMapping/>
  </p:clrMapOvr>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26690191"/>
      </p:ext>
    </p:extLst>
  </p:cSld>
  <p:clrMapOvr>
    <a:masterClrMapping/>
  </p:clrMapOvr>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4145754154"/>
      </p:ext>
    </p:extLst>
  </p:cSld>
  <p:clrMapOvr>
    <a:masterClrMapping/>
  </p:clrMapOvr>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447945867"/>
      </p:ext>
    </p:extLst>
  </p:cSld>
  <p:clrMapOvr>
    <a:masterClrMapping/>
  </p:clrMapOvr>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217637371"/>
      </p:ext>
    </p:extLst>
  </p:cSld>
  <p:clrMapOvr>
    <a:masterClrMapping/>
  </p:clrMapOvr>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036877408"/>
      </p:ext>
    </p:extLst>
  </p:cSld>
  <p:clrMapOvr>
    <a:masterClrMapping/>
  </p:clrMapOvr>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209029212"/>
      </p:ext>
    </p:extLst>
  </p:cSld>
  <p:clrMapOvr>
    <a:masterClrMapping/>
  </p:clrMapOvr>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538838355"/>
      </p:ext>
    </p:extLst>
  </p:cSld>
  <p:clrMapOvr>
    <a:masterClrMapping/>
  </p:clrMapOvr>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945256693"/>
      </p:ext>
    </p:extLst>
  </p:cSld>
  <p:clrMapOvr>
    <a:masterClrMapping/>
  </p:clrMapOvr>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298130625"/>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pPr/>
              <a:t>‹#›</a:t>
            </a:fld>
            <a:endParaRPr lang="en-US" altLang="en-US"/>
          </a:p>
        </p:txBody>
      </p:sp>
    </p:spTree>
  </p:cSld>
  <p:clrMapOvr>
    <a:masterClrMapping/>
  </p:clrMapOvr>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811494368"/>
      </p:ext>
    </p:extLst>
  </p:cSld>
  <p:clrMapOvr>
    <a:masterClrMapping/>
  </p:clrMapOvr>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lIns="91425" tIns="45713" rIns="91425" bIns="45713"/>
          <a:lstStyle/>
          <a:p>
            <a:pPr defTabSz="914259"/>
            <a:endParaRPr lang="en-US">
              <a:solidFill>
                <a:srgbClr val="000000"/>
              </a:solidFill>
              <a:latin typeface="Tahoma"/>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lIns="91425" tIns="45713" rIns="91425" bIns="45713"/>
          <a:lstStyle/>
          <a:p>
            <a:pPr defTabSz="914259">
              <a:defRPr/>
            </a:pPr>
            <a:endParaRPr lang="en-US">
              <a:solidFill>
                <a:srgbClr val="000000"/>
              </a:solidFill>
              <a:latin typeface="Tahoma"/>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lIns="91425" tIns="45713" rIns="91425" bIns="45713"/>
          <a:lstStyle/>
          <a:p>
            <a:pPr defTabSz="914259">
              <a:defRPr/>
            </a:pPr>
            <a:endParaRPr lang="en-US">
              <a:solidFill>
                <a:srgbClr val="000000"/>
              </a:solidFill>
              <a:latin typeface="Tahoma"/>
            </a:endParaRPr>
          </a:p>
        </p:txBody>
      </p:sp>
      <p:sp>
        <p:nvSpPr>
          <p:cNvPr id="101378" name="Rectangle 2"/>
          <p:cNvSpPr>
            <a:spLocks noGrp="1" noChangeArrowheads="1"/>
          </p:cNvSpPr>
          <p:nvPr>
            <p:ph type="ctrTitle"/>
          </p:nvPr>
        </p:nvSpPr>
        <p:spPr>
          <a:xfrm>
            <a:off x="685800" y="1524001"/>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1"/>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25" tIns="45713" rIns="91425" bIns="45713" numCol="1" anchor="b" anchorCtr="0" compatLnSpc="1">
            <a:prstTxWarp prst="textNoShape">
              <a:avLst/>
            </a:prstTxWarp>
          </a:bodyPr>
          <a:lstStyle>
            <a:lvl1pPr>
              <a:defRPr sz="1200">
                <a:latin typeface="Garamond" pitchFamily="18" charset="0"/>
              </a:defRPr>
            </a:lvl1pPr>
          </a:lstStyle>
          <a:p>
            <a:pPr defTabSz="914259"/>
            <a:endParaRPr lang="en-US" altLang="en-US">
              <a:solidFill>
                <a:srgbClr val="000000"/>
              </a:solidFill>
            </a:endParaRPr>
          </a:p>
        </p:txBody>
      </p:sp>
      <p:sp>
        <p:nvSpPr>
          <p:cNvPr id="8" name="Rectangle 5"/>
          <p:cNvSpPr>
            <a:spLocks noGrp="1" noChangeArrowheads="1"/>
          </p:cNvSpPr>
          <p:nvPr>
            <p:ph type="ftr" sz="quarter" idx="11"/>
          </p:nvPr>
        </p:nvSpPr>
        <p:spPr>
          <a:xfrm>
            <a:off x="3124201"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458396810"/>
      </p:ext>
    </p:extLst>
  </p:cSld>
  <p:clrMapOvr>
    <a:masterClrMapping/>
  </p:clrMapOvr>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427678932"/>
      </p:ext>
    </p:extLst>
  </p:cSld>
  <p:clrMapOvr>
    <a:masterClrMapping/>
  </p:clrMapOvr>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3"/>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6"/>
            <a:ext cx="7772400" cy="1500187"/>
          </a:xfrm>
        </p:spPr>
        <p:txBody>
          <a:bodyPr anchor="b"/>
          <a:lstStyle>
            <a:lvl1pPr marL="0" indent="0">
              <a:buNone/>
              <a:defRPr sz="2000"/>
            </a:lvl1pPr>
            <a:lvl2pPr marL="457130" indent="0">
              <a:buNone/>
              <a:defRPr sz="1800"/>
            </a:lvl2pPr>
            <a:lvl3pPr marL="914259" indent="0">
              <a:buNone/>
              <a:defRPr sz="1600"/>
            </a:lvl3pPr>
            <a:lvl4pPr marL="1371390" indent="0">
              <a:buNone/>
              <a:defRPr sz="1400"/>
            </a:lvl4pPr>
            <a:lvl5pPr marL="1828519" indent="0">
              <a:buNone/>
              <a:defRPr sz="1400"/>
            </a:lvl5pPr>
            <a:lvl6pPr marL="2285649" indent="0">
              <a:buNone/>
              <a:defRPr sz="1400"/>
            </a:lvl6pPr>
            <a:lvl7pPr marL="2742780" indent="0">
              <a:buNone/>
              <a:defRPr sz="1400"/>
            </a:lvl7pPr>
            <a:lvl8pPr marL="3199908" indent="0">
              <a:buNone/>
              <a:defRPr sz="1400"/>
            </a:lvl8pPr>
            <a:lvl9pPr marL="3657039"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771486633"/>
      </p:ext>
    </p:extLst>
  </p:cSld>
  <p:clrMapOvr>
    <a:masterClrMapping/>
  </p:clrMapOvr>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9542156"/>
      </p:ext>
    </p:extLst>
  </p:cSld>
  <p:clrMapOvr>
    <a:masterClrMapping/>
  </p:clrMapOvr>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439204901"/>
      </p:ext>
    </p:extLst>
  </p:cSld>
  <p:clrMapOvr>
    <a:masterClrMapping/>
  </p:clrMapOvr>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791634217"/>
      </p:ext>
    </p:extLst>
  </p:cSld>
  <p:clrMapOvr>
    <a:masterClrMapping/>
  </p:clrMapOvr>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194237537"/>
      </p:ext>
    </p:extLst>
  </p:cSld>
  <p:clrMapOvr>
    <a:masterClrMapping/>
  </p:clrMapOvr>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3"/>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2" y="1435101"/>
            <a:ext cx="3008313" cy="4691063"/>
          </a:xfrm>
        </p:spPr>
        <p:txBody>
          <a:bodyPr/>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187247826"/>
      </p:ext>
    </p:extLst>
  </p:cSld>
  <p:clrMapOvr>
    <a:masterClrMapping/>
  </p:clrMapOvr>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130" indent="0">
              <a:buNone/>
              <a:defRPr sz="2800"/>
            </a:lvl2pPr>
            <a:lvl3pPr marL="914259" indent="0">
              <a:buNone/>
              <a:defRPr sz="2400"/>
            </a:lvl3pPr>
            <a:lvl4pPr marL="1371390" indent="0">
              <a:buNone/>
              <a:defRPr sz="2000"/>
            </a:lvl4pPr>
            <a:lvl5pPr marL="1828519" indent="0">
              <a:buNone/>
              <a:defRPr sz="2000"/>
            </a:lvl5pPr>
            <a:lvl6pPr marL="2285649" indent="0">
              <a:buNone/>
              <a:defRPr sz="2000"/>
            </a:lvl6pPr>
            <a:lvl7pPr marL="2742780" indent="0">
              <a:buNone/>
              <a:defRPr sz="2000"/>
            </a:lvl7pPr>
            <a:lvl8pPr marL="3199908" indent="0">
              <a:buNone/>
              <a:defRPr sz="2000"/>
            </a:lvl8pPr>
            <a:lvl9pPr marL="3657039"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974798383"/>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98.xml"/><Relationship Id="rId13" Type="http://schemas.openxmlformats.org/officeDocument/2006/relationships/image" Target="../media/image1.png"/><Relationship Id="rId3" Type="http://schemas.openxmlformats.org/officeDocument/2006/relationships/slideLayout" Target="../slideLayouts/slideLayout93.xml"/><Relationship Id="rId7" Type="http://schemas.openxmlformats.org/officeDocument/2006/relationships/slideLayout" Target="../slideLayouts/slideLayout97.xml"/><Relationship Id="rId12" Type="http://schemas.openxmlformats.org/officeDocument/2006/relationships/theme" Target="../theme/theme10.xml"/><Relationship Id="rId2" Type="http://schemas.openxmlformats.org/officeDocument/2006/relationships/slideLayout" Target="../slideLayouts/slideLayout92.xml"/><Relationship Id="rId1" Type="http://schemas.openxmlformats.org/officeDocument/2006/relationships/slideLayout" Target="../slideLayouts/slideLayout91.xml"/><Relationship Id="rId6" Type="http://schemas.openxmlformats.org/officeDocument/2006/relationships/slideLayout" Target="../slideLayouts/slideLayout96.xml"/><Relationship Id="rId11" Type="http://schemas.openxmlformats.org/officeDocument/2006/relationships/slideLayout" Target="../slideLayouts/slideLayout101.xml"/><Relationship Id="rId5" Type="http://schemas.openxmlformats.org/officeDocument/2006/relationships/slideLayout" Target="../slideLayouts/slideLayout95.xml"/><Relationship Id="rId10" Type="http://schemas.openxmlformats.org/officeDocument/2006/relationships/slideLayout" Target="../slideLayouts/slideLayout100.xml"/><Relationship Id="rId4" Type="http://schemas.openxmlformats.org/officeDocument/2006/relationships/slideLayout" Target="../slideLayouts/slideLayout94.xml"/><Relationship Id="rId9" Type="http://schemas.openxmlformats.org/officeDocument/2006/relationships/slideLayout" Target="../slideLayouts/slideLayout99.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09.xml"/><Relationship Id="rId13" Type="http://schemas.openxmlformats.org/officeDocument/2006/relationships/image" Target="../media/image1.png"/><Relationship Id="rId3" Type="http://schemas.openxmlformats.org/officeDocument/2006/relationships/slideLayout" Target="../slideLayouts/slideLayout104.xml"/><Relationship Id="rId7" Type="http://schemas.openxmlformats.org/officeDocument/2006/relationships/slideLayout" Target="../slideLayouts/slideLayout108.xml"/><Relationship Id="rId12" Type="http://schemas.openxmlformats.org/officeDocument/2006/relationships/theme" Target="../theme/theme11.xml"/><Relationship Id="rId2" Type="http://schemas.openxmlformats.org/officeDocument/2006/relationships/slideLayout" Target="../slideLayouts/slideLayout103.xml"/><Relationship Id="rId1" Type="http://schemas.openxmlformats.org/officeDocument/2006/relationships/slideLayout" Target="../slideLayouts/slideLayout102.xml"/><Relationship Id="rId6" Type="http://schemas.openxmlformats.org/officeDocument/2006/relationships/slideLayout" Target="../slideLayouts/slideLayout107.xml"/><Relationship Id="rId11" Type="http://schemas.openxmlformats.org/officeDocument/2006/relationships/slideLayout" Target="../slideLayouts/slideLayout112.xml"/><Relationship Id="rId5" Type="http://schemas.openxmlformats.org/officeDocument/2006/relationships/slideLayout" Target="../slideLayouts/slideLayout106.xml"/><Relationship Id="rId10" Type="http://schemas.openxmlformats.org/officeDocument/2006/relationships/slideLayout" Target="../slideLayouts/slideLayout111.xml"/><Relationship Id="rId4" Type="http://schemas.openxmlformats.org/officeDocument/2006/relationships/slideLayout" Target="../slideLayouts/slideLayout105.xml"/><Relationship Id="rId9" Type="http://schemas.openxmlformats.org/officeDocument/2006/relationships/slideLayout" Target="../slideLayouts/slideLayout110.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20.xml"/><Relationship Id="rId13" Type="http://schemas.openxmlformats.org/officeDocument/2006/relationships/image" Target="../media/image1.png"/><Relationship Id="rId3" Type="http://schemas.openxmlformats.org/officeDocument/2006/relationships/slideLayout" Target="../slideLayouts/slideLayout115.xml"/><Relationship Id="rId7" Type="http://schemas.openxmlformats.org/officeDocument/2006/relationships/slideLayout" Target="../slideLayouts/slideLayout119.xml"/><Relationship Id="rId12" Type="http://schemas.openxmlformats.org/officeDocument/2006/relationships/theme" Target="../theme/theme12.xml"/><Relationship Id="rId2" Type="http://schemas.openxmlformats.org/officeDocument/2006/relationships/slideLayout" Target="../slideLayouts/slideLayout114.xml"/><Relationship Id="rId1" Type="http://schemas.openxmlformats.org/officeDocument/2006/relationships/slideLayout" Target="../slideLayouts/slideLayout113.xml"/><Relationship Id="rId6" Type="http://schemas.openxmlformats.org/officeDocument/2006/relationships/slideLayout" Target="../slideLayouts/slideLayout118.xml"/><Relationship Id="rId11" Type="http://schemas.openxmlformats.org/officeDocument/2006/relationships/slideLayout" Target="../slideLayouts/slideLayout123.xml"/><Relationship Id="rId5" Type="http://schemas.openxmlformats.org/officeDocument/2006/relationships/slideLayout" Target="../slideLayouts/slideLayout117.xml"/><Relationship Id="rId10" Type="http://schemas.openxmlformats.org/officeDocument/2006/relationships/slideLayout" Target="../slideLayouts/slideLayout122.xml"/><Relationship Id="rId4" Type="http://schemas.openxmlformats.org/officeDocument/2006/relationships/slideLayout" Target="../slideLayouts/slideLayout116.xml"/><Relationship Id="rId9" Type="http://schemas.openxmlformats.org/officeDocument/2006/relationships/slideLayout" Target="../slideLayouts/slideLayout121.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131.xml"/><Relationship Id="rId13" Type="http://schemas.openxmlformats.org/officeDocument/2006/relationships/image" Target="../media/image1.png"/><Relationship Id="rId3" Type="http://schemas.openxmlformats.org/officeDocument/2006/relationships/slideLayout" Target="../slideLayouts/slideLayout126.xml"/><Relationship Id="rId7" Type="http://schemas.openxmlformats.org/officeDocument/2006/relationships/slideLayout" Target="../slideLayouts/slideLayout130.xml"/><Relationship Id="rId12" Type="http://schemas.openxmlformats.org/officeDocument/2006/relationships/theme" Target="../theme/theme13.xml"/><Relationship Id="rId2" Type="http://schemas.openxmlformats.org/officeDocument/2006/relationships/slideLayout" Target="../slideLayouts/slideLayout125.xml"/><Relationship Id="rId1" Type="http://schemas.openxmlformats.org/officeDocument/2006/relationships/slideLayout" Target="../slideLayouts/slideLayout124.xml"/><Relationship Id="rId6" Type="http://schemas.openxmlformats.org/officeDocument/2006/relationships/slideLayout" Target="../slideLayouts/slideLayout129.xml"/><Relationship Id="rId11" Type="http://schemas.openxmlformats.org/officeDocument/2006/relationships/slideLayout" Target="../slideLayouts/slideLayout134.xml"/><Relationship Id="rId5" Type="http://schemas.openxmlformats.org/officeDocument/2006/relationships/slideLayout" Target="../slideLayouts/slideLayout128.xml"/><Relationship Id="rId10" Type="http://schemas.openxmlformats.org/officeDocument/2006/relationships/slideLayout" Target="../slideLayouts/slideLayout133.xml"/><Relationship Id="rId4" Type="http://schemas.openxmlformats.org/officeDocument/2006/relationships/slideLayout" Target="../slideLayouts/slideLayout127.xml"/><Relationship Id="rId9" Type="http://schemas.openxmlformats.org/officeDocument/2006/relationships/slideLayout" Target="../slideLayouts/slideLayout132.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142.xml"/><Relationship Id="rId3" Type="http://schemas.openxmlformats.org/officeDocument/2006/relationships/slideLayout" Target="../slideLayouts/slideLayout137.xml"/><Relationship Id="rId7" Type="http://schemas.openxmlformats.org/officeDocument/2006/relationships/slideLayout" Target="../slideLayouts/slideLayout141.xml"/><Relationship Id="rId12" Type="http://schemas.openxmlformats.org/officeDocument/2006/relationships/theme" Target="../theme/theme14.xml"/><Relationship Id="rId2" Type="http://schemas.openxmlformats.org/officeDocument/2006/relationships/slideLayout" Target="../slideLayouts/slideLayout136.xml"/><Relationship Id="rId1" Type="http://schemas.openxmlformats.org/officeDocument/2006/relationships/slideLayout" Target="../slideLayouts/slideLayout135.xml"/><Relationship Id="rId6" Type="http://schemas.openxmlformats.org/officeDocument/2006/relationships/slideLayout" Target="../slideLayouts/slideLayout140.xml"/><Relationship Id="rId11" Type="http://schemas.openxmlformats.org/officeDocument/2006/relationships/slideLayout" Target="../slideLayouts/slideLayout145.xml"/><Relationship Id="rId5" Type="http://schemas.openxmlformats.org/officeDocument/2006/relationships/slideLayout" Target="../slideLayouts/slideLayout139.xml"/><Relationship Id="rId10" Type="http://schemas.openxmlformats.org/officeDocument/2006/relationships/slideLayout" Target="../slideLayouts/slideLayout144.xml"/><Relationship Id="rId4" Type="http://schemas.openxmlformats.org/officeDocument/2006/relationships/slideLayout" Target="../slideLayouts/slideLayout138.xml"/><Relationship Id="rId9" Type="http://schemas.openxmlformats.org/officeDocument/2006/relationships/slideLayout" Target="../slideLayouts/slideLayout143.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153.xml"/><Relationship Id="rId13" Type="http://schemas.openxmlformats.org/officeDocument/2006/relationships/image" Target="../media/image1.png"/><Relationship Id="rId3" Type="http://schemas.openxmlformats.org/officeDocument/2006/relationships/slideLayout" Target="../slideLayouts/slideLayout148.xml"/><Relationship Id="rId7" Type="http://schemas.openxmlformats.org/officeDocument/2006/relationships/slideLayout" Target="../slideLayouts/slideLayout152.xml"/><Relationship Id="rId12" Type="http://schemas.openxmlformats.org/officeDocument/2006/relationships/theme" Target="../theme/theme15.xml"/><Relationship Id="rId2" Type="http://schemas.openxmlformats.org/officeDocument/2006/relationships/slideLayout" Target="../slideLayouts/slideLayout147.xml"/><Relationship Id="rId1" Type="http://schemas.openxmlformats.org/officeDocument/2006/relationships/slideLayout" Target="../slideLayouts/slideLayout146.xml"/><Relationship Id="rId6" Type="http://schemas.openxmlformats.org/officeDocument/2006/relationships/slideLayout" Target="../slideLayouts/slideLayout151.xml"/><Relationship Id="rId11" Type="http://schemas.openxmlformats.org/officeDocument/2006/relationships/slideLayout" Target="../slideLayouts/slideLayout156.xml"/><Relationship Id="rId5" Type="http://schemas.openxmlformats.org/officeDocument/2006/relationships/slideLayout" Target="../slideLayouts/slideLayout150.xml"/><Relationship Id="rId10" Type="http://schemas.openxmlformats.org/officeDocument/2006/relationships/slideLayout" Target="../slideLayouts/slideLayout155.xml"/><Relationship Id="rId4" Type="http://schemas.openxmlformats.org/officeDocument/2006/relationships/slideLayout" Target="../slideLayouts/slideLayout149.xml"/><Relationship Id="rId9" Type="http://schemas.openxmlformats.org/officeDocument/2006/relationships/slideLayout" Target="../slideLayouts/slideLayout154.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164.xml"/><Relationship Id="rId3" Type="http://schemas.openxmlformats.org/officeDocument/2006/relationships/slideLayout" Target="../slideLayouts/slideLayout159.xml"/><Relationship Id="rId7" Type="http://schemas.openxmlformats.org/officeDocument/2006/relationships/slideLayout" Target="../slideLayouts/slideLayout163.xml"/><Relationship Id="rId12" Type="http://schemas.openxmlformats.org/officeDocument/2006/relationships/theme" Target="../theme/theme16.xml"/><Relationship Id="rId2" Type="http://schemas.openxmlformats.org/officeDocument/2006/relationships/slideLayout" Target="../slideLayouts/slideLayout158.xml"/><Relationship Id="rId1" Type="http://schemas.openxmlformats.org/officeDocument/2006/relationships/slideLayout" Target="../slideLayouts/slideLayout157.xml"/><Relationship Id="rId6" Type="http://schemas.openxmlformats.org/officeDocument/2006/relationships/slideLayout" Target="../slideLayouts/slideLayout162.xml"/><Relationship Id="rId11" Type="http://schemas.openxmlformats.org/officeDocument/2006/relationships/slideLayout" Target="../slideLayouts/slideLayout167.xml"/><Relationship Id="rId5" Type="http://schemas.openxmlformats.org/officeDocument/2006/relationships/slideLayout" Target="../slideLayouts/slideLayout161.xml"/><Relationship Id="rId10" Type="http://schemas.openxmlformats.org/officeDocument/2006/relationships/slideLayout" Target="../slideLayouts/slideLayout166.xml"/><Relationship Id="rId4" Type="http://schemas.openxmlformats.org/officeDocument/2006/relationships/slideLayout" Target="../slideLayouts/slideLayout160.xml"/><Relationship Id="rId9" Type="http://schemas.openxmlformats.org/officeDocument/2006/relationships/slideLayout" Target="../slideLayouts/slideLayout165.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175.xml"/><Relationship Id="rId13" Type="http://schemas.openxmlformats.org/officeDocument/2006/relationships/image" Target="../media/image1.png"/><Relationship Id="rId3" Type="http://schemas.openxmlformats.org/officeDocument/2006/relationships/slideLayout" Target="../slideLayouts/slideLayout170.xml"/><Relationship Id="rId7" Type="http://schemas.openxmlformats.org/officeDocument/2006/relationships/slideLayout" Target="../slideLayouts/slideLayout174.xml"/><Relationship Id="rId12" Type="http://schemas.openxmlformats.org/officeDocument/2006/relationships/theme" Target="../theme/theme17.xml"/><Relationship Id="rId2" Type="http://schemas.openxmlformats.org/officeDocument/2006/relationships/slideLayout" Target="../slideLayouts/slideLayout169.xml"/><Relationship Id="rId1" Type="http://schemas.openxmlformats.org/officeDocument/2006/relationships/slideLayout" Target="../slideLayouts/slideLayout168.xml"/><Relationship Id="rId6" Type="http://schemas.openxmlformats.org/officeDocument/2006/relationships/slideLayout" Target="../slideLayouts/slideLayout173.xml"/><Relationship Id="rId11" Type="http://schemas.openxmlformats.org/officeDocument/2006/relationships/slideLayout" Target="../slideLayouts/slideLayout178.xml"/><Relationship Id="rId5" Type="http://schemas.openxmlformats.org/officeDocument/2006/relationships/slideLayout" Target="../slideLayouts/slideLayout172.xml"/><Relationship Id="rId10" Type="http://schemas.openxmlformats.org/officeDocument/2006/relationships/slideLayout" Target="../slideLayouts/slideLayout177.xml"/><Relationship Id="rId4" Type="http://schemas.openxmlformats.org/officeDocument/2006/relationships/slideLayout" Target="../slideLayouts/slideLayout171.xml"/><Relationship Id="rId9" Type="http://schemas.openxmlformats.org/officeDocument/2006/relationships/slideLayout" Target="../slideLayouts/slideLayout176.xml"/></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186.xml"/><Relationship Id="rId3" Type="http://schemas.openxmlformats.org/officeDocument/2006/relationships/slideLayout" Target="../slideLayouts/slideLayout181.xml"/><Relationship Id="rId7" Type="http://schemas.openxmlformats.org/officeDocument/2006/relationships/slideLayout" Target="../slideLayouts/slideLayout185.xml"/><Relationship Id="rId12" Type="http://schemas.openxmlformats.org/officeDocument/2006/relationships/theme" Target="../theme/theme18.xml"/><Relationship Id="rId2" Type="http://schemas.openxmlformats.org/officeDocument/2006/relationships/slideLayout" Target="../slideLayouts/slideLayout180.xml"/><Relationship Id="rId1" Type="http://schemas.openxmlformats.org/officeDocument/2006/relationships/slideLayout" Target="../slideLayouts/slideLayout179.xml"/><Relationship Id="rId6" Type="http://schemas.openxmlformats.org/officeDocument/2006/relationships/slideLayout" Target="../slideLayouts/slideLayout184.xml"/><Relationship Id="rId11" Type="http://schemas.openxmlformats.org/officeDocument/2006/relationships/slideLayout" Target="../slideLayouts/slideLayout189.xml"/><Relationship Id="rId5" Type="http://schemas.openxmlformats.org/officeDocument/2006/relationships/slideLayout" Target="../slideLayouts/slideLayout183.xml"/><Relationship Id="rId10" Type="http://schemas.openxmlformats.org/officeDocument/2006/relationships/slideLayout" Target="../slideLayouts/slideLayout188.xml"/><Relationship Id="rId4" Type="http://schemas.openxmlformats.org/officeDocument/2006/relationships/slideLayout" Target="../slideLayouts/slideLayout182.xml"/><Relationship Id="rId9" Type="http://schemas.openxmlformats.org/officeDocument/2006/relationships/slideLayout" Target="../slideLayouts/slideLayout187.xml"/></Relationships>
</file>

<file path=ppt/slideMasters/_rels/slideMaster19.xml.rels><?xml version="1.0" encoding="UTF-8" standalone="yes"?>
<Relationships xmlns="http://schemas.openxmlformats.org/package/2006/relationships"><Relationship Id="rId8" Type="http://schemas.openxmlformats.org/officeDocument/2006/relationships/slideLayout" Target="../slideLayouts/slideLayout197.xml"/><Relationship Id="rId13" Type="http://schemas.openxmlformats.org/officeDocument/2006/relationships/theme" Target="../theme/theme19.xml"/><Relationship Id="rId3" Type="http://schemas.openxmlformats.org/officeDocument/2006/relationships/slideLayout" Target="../slideLayouts/slideLayout192.xml"/><Relationship Id="rId7" Type="http://schemas.openxmlformats.org/officeDocument/2006/relationships/slideLayout" Target="../slideLayouts/slideLayout196.xml"/><Relationship Id="rId12" Type="http://schemas.openxmlformats.org/officeDocument/2006/relationships/slideLayout" Target="../slideLayouts/slideLayout201.xml"/><Relationship Id="rId2" Type="http://schemas.openxmlformats.org/officeDocument/2006/relationships/slideLayout" Target="../slideLayouts/slideLayout191.xml"/><Relationship Id="rId1" Type="http://schemas.openxmlformats.org/officeDocument/2006/relationships/slideLayout" Target="../slideLayouts/slideLayout190.xml"/><Relationship Id="rId6" Type="http://schemas.openxmlformats.org/officeDocument/2006/relationships/slideLayout" Target="../slideLayouts/slideLayout195.xml"/><Relationship Id="rId11" Type="http://schemas.openxmlformats.org/officeDocument/2006/relationships/slideLayout" Target="../slideLayouts/slideLayout200.xml"/><Relationship Id="rId5" Type="http://schemas.openxmlformats.org/officeDocument/2006/relationships/slideLayout" Target="../slideLayouts/slideLayout194.xml"/><Relationship Id="rId10" Type="http://schemas.openxmlformats.org/officeDocument/2006/relationships/slideLayout" Target="../slideLayouts/slideLayout199.xml"/><Relationship Id="rId4" Type="http://schemas.openxmlformats.org/officeDocument/2006/relationships/slideLayout" Target="../slideLayouts/slideLayout193.xml"/><Relationship Id="rId9" Type="http://schemas.openxmlformats.org/officeDocument/2006/relationships/slideLayout" Target="../slideLayouts/slideLayout198.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2.xml"/></Relationships>
</file>

<file path=ppt/slideMasters/_rels/slideMaster20.xml.rels><?xml version="1.0" encoding="UTF-8" standalone="yes"?>
<Relationships xmlns="http://schemas.openxmlformats.org/package/2006/relationships"><Relationship Id="rId8" Type="http://schemas.openxmlformats.org/officeDocument/2006/relationships/slideLayout" Target="../slideLayouts/slideLayout209.xml"/><Relationship Id="rId3" Type="http://schemas.openxmlformats.org/officeDocument/2006/relationships/slideLayout" Target="../slideLayouts/slideLayout204.xml"/><Relationship Id="rId7" Type="http://schemas.openxmlformats.org/officeDocument/2006/relationships/slideLayout" Target="../slideLayouts/slideLayout208.xml"/><Relationship Id="rId12" Type="http://schemas.openxmlformats.org/officeDocument/2006/relationships/theme" Target="../theme/theme20.xml"/><Relationship Id="rId2" Type="http://schemas.openxmlformats.org/officeDocument/2006/relationships/slideLayout" Target="../slideLayouts/slideLayout203.xml"/><Relationship Id="rId1" Type="http://schemas.openxmlformats.org/officeDocument/2006/relationships/slideLayout" Target="../slideLayouts/slideLayout202.xml"/><Relationship Id="rId6" Type="http://schemas.openxmlformats.org/officeDocument/2006/relationships/slideLayout" Target="../slideLayouts/slideLayout207.xml"/><Relationship Id="rId11" Type="http://schemas.openxmlformats.org/officeDocument/2006/relationships/slideLayout" Target="../slideLayouts/slideLayout212.xml"/><Relationship Id="rId5" Type="http://schemas.openxmlformats.org/officeDocument/2006/relationships/slideLayout" Target="../slideLayouts/slideLayout206.xml"/><Relationship Id="rId10" Type="http://schemas.openxmlformats.org/officeDocument/2006/relationships/slideLayout" Target="../slideLayouts/slideLayout211.xml"/><Relationship Id="rId4" Type="http://schemas.openxmlformats.org/officeDocument/2006/relationships/slideLayout" Target="../slideLayouts/slideLayout205.xml"/><Relationship Id="rId9" Type="http://schemas.openxmlformats.org/officeDocument/2006/relationships/slideLayout" Target="../slideLayouts/slideLayout210.xml"/></Relationships>
</file>

<file path=ppt/slideMasters/_rels/slideMaster21.xml.rels><?xml version="1.0" encoding="UTF-8" standalone="yes"?>
<Relationships xmlns="http://schemas.openxmlformats.org/package/2006/relationships"><Relationship Id="rId8" Type="http://schemas.openxmlformats.org/officeDocument/2006/relationships/slideLayout" Target="../slideLayouts/slideLayout220.xml"/><Relationship Id="rId13" Type="http://schemas.openxmlformats.org/officeDocument/2006/relationships/image" Target="../media/image1.png"/><Relationship Id="rId3" Type="http://schemas.openxmlformats.org/officeDocument/2006/relationships/slideLayout" Target="../slideLayouts/slideLayout215.xml"/><Relationship Id="rId7" Type="http://schemas.openxmlformats.org/officeDocument/2006/relationships/slideLayout" Target="../slideLayouts/slideLayout219.xml"/><Relationship Id="rId12" Type="http://schemas.openxmlformats.org/officeDocument/2006/relationships/theme" Target="../theme/theme21.xml"/><Relationship Id="rId2" Type="http://schemas.openxmlformats.org/officeDocument/2006/relationships/slideLayout" Target="../slideLayouts/slideLayout214.xml"/><Relationship Id="rId1" Type="http://schemas.openxmlformats.org/officeDocument/2006/relationships/slideLayout" Target="../slideLayouts/slideLayout213.xml"/><Relationship Id="rId6" Type="http://schemas.openxmlformats.org/officeDocument/2006/relationships/slideLayout" Target="../slideLayouts/slideLayout218.xml"/><Relationship Id="rId11" Type="http://schemas.openxmlformats.org/officeDocument/2006/relationships/slideLayout" Target="../slideLayouts/slideLayout223.xml"/><Relationship Id="rId5" Type="http://schemas.openxmlformats.org/officeDocument/2006/relationships/slideLayout" Target="../slideLayouts/slideLayout217.xml"/><Relationship Id="rId10" Type="http://schemas.openxmlformats.org/officeDocument/2006/relationships/slideLayout" Target="../slideLayouts/slideLayout222.xml"/><Relationship Id="rId4" Type="http://schemas.openxmlformats.org/officeDocument/2006/relationships/slideLayout" Target="../slideLayouts/slideLayout216.xml"/><Relationship Id="rId9" Type="http://schemas.openxmlformats.org/officeDocument/2006/relationships/slideLayout" Target="../slideLayouts/slideLayout221.xml"/></Relationships>
</file>

<file path=ppt/slideMasters/_rels/slideMaster22.xml.rels><?xml version="1.0" encoding="UTF-8" standalone="yes"?>
<Relationships xmlns="http://schemas.openxmlformats.org/package/2006/relationships"><Relationship Id="rId8" Type="http://schemas.openxmlformats.org/officeDocument/2006/relationships/slideLayout" Target="../slideLayouts/slideLayout231.xml"/><Relationship Id="rId3" Type="http://schemas.openxmlformats.org/officeDocument/2006/relationships/slideLayout" Target="../slideLayouts/slideLayout226.xml"/><Relationship Id="rId7" Type="http://schemas.openxmlformats.org/officeDocument/2006/relationships/slideLayout" Target="../slideLayouts/slideLayout230.xml"/><Relationship Id="rId12" Type="http://schemas.openxmlformats.org/officeDocument/2006/relationships/theme" Target="../theme/theme22.xml"/><Relationship Id="rId2" Type="http://schemas.openxmlformats.org/officeDocument/2006/relationships/slideLayout" Target="../slideLayouts/slideLayout225.xml"/><Relationship Id="rId1" Type="http://schemas.openxmlformats.org/officeDocument/2006/relationships/slideLayout" Target="../slideLayouts/slideLayout224.xml"/><Relationship Id="rId6" Type="http://schemas.openxmlformats.org/officeDocument/2006/relationships/slideLayout" Target="../slideLayouts/slideLayout229.xml"/><Relationship Id="rId11" Type="http://schemas.openxmlformats.org/officeDocument/2006/relationships/slideLayout" Target="../slideLayouts/slideLayout234.xml"/><Relationship Id="rId5" Type="http://schemas.openxmlformats.org/officeDocument/2006/relationships/slideLayout" Target="../slideLayouts/slideLayout228.xml"/><Relationship Id="rId10" Type="http://schemas.openxmlformats.org/officeDocument/2006/relationships/slideLayout" Target="../slideLayouts/slideLayout233.xml"/><Relationship Id="rId4" Type="http://schemas.openxmlformats.org/officeDocument/2006/relationships/slideLayout" Target="../slideLayouts/slideLayout227.xml"/><Relationship Id="rId9" Type="http://schemas.openxmlformats.org/officeDocument/2006/relationships/slideLayout" Target="../slideLayouts/slideLayout232.xml"/></Relationships>
</file>

<file path=ppt/slideMasters/_rels/slideMaster23.xml.rels><?xml version="1.0" encoding="UTF-8" standalone="yes"?>
<Relationships xmlns="http://schemas.openxmlformats.org/package/2006/relationships"><Relationship Id="rId8" Type="http://schemas.openxmlformats.org/officeDocument/2006/relationships/slideLayout" Target="../slideLayouts/slideLayout242.xml"/><Relationship Id="rId13" Type="http://schemas.openxmlformats.org/officeDocument/2006/relationships/theme" Target="../theme/theme23.xml"/><Relationship Id="rId3" Type="http://schemas.openxmlformats.org/officeDocument/2006/relationships/slideLayout" Target="../slideLayouts/slideLayout237.xml"/><Relationship Id="rId7" Type="http://schemas.openxmlformats.org/officeDocument/2006/relationships/slideLayout" Target="../slideLayouts/slideLayout241.xml"/><Relationship Id="rId12" Type="http://schemas.openxmlformats.org/officeDocument/2006/relationships/slideLayout" Target="../slideLayouts/slideLayout246.xml"/><Relationship Id="rId2" Type="http://schemas.openxmlformats.org/officeDocument/2006/relationships/slideLayout" Target="../slideLayouts/slideLayout236.xml"/><Relationship Id="rId1" Type="http://schemas.openxmlformats.org/officeDocument/2006/relationships/slideLayout" Target="../slideLayouts/slideLayout235.xml"/><Relationship Id="rId6" Type="http://schemas.openxmlformats.org/officeDocument/2006/relationships/slideLayout" Target="../slideLayouts/slideLayout240.xml"/><Relationship Id="rId11" Type="http://schemas.openxmlformats.org/officeDocument/2006/relationships/slideLayout" Target="../slideLayouts/slideLayout245.xml"/><Relationship Id="rId5" Type="http://schemas.openxmlformats.org/officeDocument/2006/relationships/slideLayout" Target="../slideLayouts/slideLayout239.xml"/><Relationship Id="rId10" Type="http://schemas.openxmlformats.org/officeDocument/2006/relationships/slideLayout" Target="../slideLayouts/slideLayout244.xml"/><Relationship Id="rId4" Type="http://schemas.openxmlformats.org/officeDocument/2006/relationships/slideLayout" Target="../slideLayouts/slideLayout238.xml"/><Relationship Id="rId9" Type="http://schemas.openxmlformats.org/officeDocument/2006/relationships/slideLayout" Target="../slideLayouts/slideLayout243.xml"/></Relationships>
</file>

<file path=ppt/slideMasters/_rels/slideMaster24.xml.rels><?xml version="1.0" encoding="UTF-8" standalone="yes"?>
<Relationships xmlns="http://schemas.openxmlformats.org/package/2006/relationships"><Relationship Id="rId8" Type="http://schemas.openxmlformats.org/officeDocument/2006/relationships/slideLayout" Target="../slideLayouts/slideLayout254.xml"/><Relationship Id="rId13" Type="http://schemas.openxmlformats.org/officeDocument/2006/relationships/theme" Target="../theme/theme24.xml"/><Relationship Id="rId3" Type="http://schemas.openxmlformats.org/officeDocument/2006/relationships/slideLayout" Target="../slideLayouts/slideLayout249.xml"/><Relationship Id="rId7" Type="http://schemas.openxmlformats.org/officeDocument/2006/relationships/slideLayout" Target="../slideLayouts/slideLayout253.xml"/><Relationship Id="rId12" Type="http://schemas.openxmlformats.org/officeDocument/2006/relationships/slideLayout" Target="../slideLayouts/slideLayout258.xml"/><Relationship Id="rId2" Type="http://schemas.openxmlformats.org/officeDocument/2006/relationships/slideLayout" Target="../slideLayouts/slideLayout248.xml"/><Relationship Id="rId1" Type="http://schemas.openxmlformats.org/officeDocument/2006/relationships/slideLayout" Target="../slideLayouts/slideLayout247.xml"/><Relationship Id="rId6" Type="http://schemas.openxmlformats.org/officeDocument/2006/relationships/slideLayout" Target="../slideLayouts/slideLayout252.xml"/><Relationship Id="rId11" Type="http://schemas.openxmlformats.org/officeDocument/2006/relationships/slideLayout" Target="../slideLayouts/slideLayout257.xml"/><Relationship Id="rId5" Type="http://schemas.openxmlformats.org/officeDocument/2006/relationships/slideLayout" Target="../slideLayouts/slideLayout251.xml"/><Relationship Id="rId10" Type="http://schemas.openxmlformats.org/officeDocument/2006/relationships/slideLayout" Target="../slideLayouts/slideLayout256.xml"/><Relationship Id="rId4" Type="http://schemas.openxmlformats.org/officeDocument/2006/relationships/slideLayout" Target="../slideLayouts/slideLayout250.xml"/><Relationship Id="rId9" Type="http://schemas.openxmlformats.org/officeDocument/2006/relationships/slideLayout" Target="../slideLayouts/slideLayout255.xml"/><Relationship Id="rId14" Type="http://schemas.openxmlformats.org/officeDocument/2006/relationships/image" Target="../media/image1.png"/></Relationships>
</file>

<file path=ppt/slideMasters/_rels/slideMaster25.xml.rels><?xml version="1.0" encoding="UTF-8" standalone="yes"?>
<Relationships xmlns="http://schemas.openxmlformats.org/package/2006/relationships"><Relationship Id="rId8" Type="http://schemas.openxmlformats.org/officeDocument/2006/relationships/theme" Target="../theme/theme25.xml"/><Relationship Id="rId3" Type="http://schemas.openxmlformats.org/officeDocument/2006/relationships/slideLayout" Target="../slideLayouts/slideLayout261.xml"/><Relationship Id="rId7" Type="http://schemas.openxmlformats.org/officeDocument/2006/relationships/slideLayout" Target="../slideLayouts/slideLayout265.xml"/><Relationship Id="rId2" Type="http://schemas.openxmlformats.org/officeDocument/2006/relationships/slideLayout" Target="../slideLayouts/slideLayout260.xml"/><Relationship Id="rId1" Type="http://schemas.openxmlformats.org/officeDocument/2006/relationships/slideLayout" Target="../slideLayouts/slideLayout259.xml"/><Relationship Id="rId6" Type="http://schemas.openxmlformats.org/officeDocument/2006/relationships/slideLayout" Target="../slideLayouts/slideLayout264.xml"/><Relationship Id="rId5" Type="http://schemas.openxmlformats.org/officeDocument/2006/relationships/slideLayout" Target="../slideLayouts/slideLayout263.xml"/><Relationship Id="rId4" Type="http://schemas.openxmlformats.org/officeDocument/2006/relationships/slideLayout" Target="../slideLayouts/slideLayout262.xml"/></Relationships>
</file>

<file path=ppt/slideMasters/_rels/slideMaster26.xml.rels><?xml version="1.0" encoding="UTF-8" standalone="yes"?>
<Relationships xmlns="http://schemas.openxmlformats.org/package/2006/relationships"><Relationship Id="rId8" Type="http://schemas.openxmlformats.org/officeDocument/2006/relationships/slideLayout" Target="../slideLayouts/slideLayout273.xml"/><Relationship Id="rId13" Type="http://schemas.openxmlformats.org/officeDocument/2006/relationships/image" Target="../media/image1.png"/><Relationship Id="rId3" Type="http://schemas.openxmlformats.org/officeDocument/2006/relationships/slideLayout" Target="../slideLayouts/slideLayout268.xml"/><Relationship Id="rId7" Type="http://schemas.openxmlformats.org/officeDocument/2006/relationships/slideLayout" Target="../slideLayouts/slideLayout272.xml"/><Relationship Id="rId12" Type="http://schemas.openxmlformats.org/officeDocument/2006/relationships/theme" Target="../theme/theme26.xml"/><Relationship Id="rId2" Type="http://schemas.openxmlformats.org/officeDocument/2006/relationships/slideLayout" Target="../slideLayouts/slideLayout267.xml"/><Relationship Id="rId1" Type="http://schemas.openxmlformats.org/officeDocument/2006/relationships/slideLayout" Target="../slideLayouts/slideLayout266.xml"/><Relationship Id="rId6" Type="http://schemas.openxmlformats.org/officeDocument/2006/relationships/slideLayout" Target="../slideLayouts/slideLayout271.xml"/><Relationship Id="rId11" Type="http://schemas.openxmlformats.org/officeDocument/2006/relationships/slideLayout" Target="../slideLayouts/slideLayout276.xml"/><Relationship Id="rId5" Type="http://schemas.openxmlformats.org/officeDocument/2006/relationships/slideLayout" Target="../slideLayouts/slideLayout270.xml"/><Relationship Id="rId10" Type="http://schemas.openxmlformats.org/officeDocument/2006/relationships/slideLayout" Target="../slideLayouts/slideLayout275.xml"/><Relationship Id="rId4" Type="http://schemas.openxmlformats.org/officeDocument/2006/relationships/slideLayout" Target="../slideLayouts/slideLayout269.xml"/><Relationship Id="rId9" Type="http://schemas.openxmlformats.org/officeDocument/2006/relationships/slideLayout" Target="../slideLayouts/slideLayout274.xml"/></Relationships>
</file>

<file path=ppt/slideMasters/_rels/slideMaster27.xml.rels><?xml version="1.0" encoding="UTF-8" standalone="yes"?>
<Relationships xmlns="http://schemas.openxmlformats.org/package/2006/relationships"><Relationship Id="rId8" Type="http://schemas.openxmlformats.org/officeDocument/2006/relationships/slideLayout" Target="../slideLayouts/slideLayout284.xml"/><Relationship Id="rId13" Type="http://schemas.openxmlformats.org/officeDocument/2006/relationships/image" Target="../media/image1.png"/><Relationship Id="rId3" Type="http://schemas.openxmlformats.org/officeDocument/2006/relationships/slideLayout" Target="../slideLayouts/slideLayout279.xml"/><Relationship Id="rId7" Type="http://schemas.openxmlformats.org/officeDocument/2006/relationships/slideLayout" Target="../slideLayouts/slideLayout283.xml"/><Relationship Id="rId12" Type="http://schemas.openxmlformats.org/officeDocument/2006/relationships/theme" Target="../theme/theme27.xml"/><Relationship Id="rId2" Type="http://schemas.openxmlformats.org/officeDocument/2006/relationships/slideLayout" Target="../slideLayouts/slideLayout278.xml"/><Relationship Id="rId1" Type="http://schemas.openxmlformats.org/officeDocument/2006/relationships/slideLayout" Target="../slideLayouts/slideLayout277.xml"/><Relationship Id="rId6" Type="http://schemas.openxmlformats.org/officeDocument/2006/relationships/slideLayout" Target="../slideLayouts/slideLayout282.xml"/><Relationship Id="rId11" Type="http://schemas.openxmlformats.org/officeDocument/2006/relationships/slideLayout" Target="../slideLayouts/slideLayout287.xml"/><Relationship Id="rId5" Type="http://schemas.openxmlformats.org/officeDocument/2006/relationships/slideLayout" Target="../slideLayouts/slideLayout281.xml"/><Relationship Id="rId10" Type="http://schemas.openxmlformats.org/officeDocument/2006/relationships/slideLayout" Target="../slideLayouts/slideLayout286.xml"/><Relationship Id="rId4" Type="http://schemas.openxmlformats.org/officeDocument/2006/relationships/slideLayout" Target="../slideLayouts/slideLayout280.xml"/><Relationship Id="rId9" Type="http://schemas.openxmlformats.org/officeDocument/2006/relationships/slideLayout" Target="../slideLayouts/slideLayout285.xml"/></Relationships>
</file>

<file path=ppt/slideMasters/_rels/slideMaster28.xml.rels><?xml version="1.0" encoding="UTF-8" standalone="yes"?>
<Relationships xmlns="http://schemas.openxmlformats.org/package/2006/relationships"><Relationship Id="rId8" Type="http://schemas.openxmlformats.org/officeDocument/2006/relationships/slideLayout" Target="../slideLayouts/slideLayout295.xml"/><Relationship Id="rId13" Type="http://schemas.openxmlformats.org/officeDocument/2006/relationships/image" Target="../media/image1.png"/><Relationship Id="rId3" Type="http://schemas.openxmlformats.org/officeDocument/2006/relationships/slideLayout" Target="../slideLayouts/slideLayout290.xml"/><Relationship Id="rId7" Type="http://schemas.openxmlformats.org/officeDocument/2006/relationships/slideLayout" Target="../slideLayouts/slideLayout294.xml"/><Relationship Id="rId12" Type="http://schemas.openxmlformats.org/officeDocument/2006/relationships/theme" Target="../theme/theme28.xml"/><Relationship Id="rId2" Type="http://schemas.openxmlformats.org/officeDocument/2006/relationships/slideLayout" Target="../slideLayouts/slideLayout289.xml"/><Relationship Id="rId1" Type="http://schemas.openxmlformats.org/officeDocument/2006/relationships/slideLayout" Target="../slideLayouts/slideLayout288.xml"/><Relationship Id="rId6" Type="http://schemas.openxmlformats.org/officeDocument/2006/relationships/slideLayout" Target="../slideLayouts/slideLayout293.xml"/><Relationship Id="rId11" Type="http://schemas.openxmlformats.org/officeDocument/2006/relationships/slideLayout" Target="../slideLayouts/slideLayout298.xml"/><Relationship Id="rId5" Type="http://schemas.openxmlformats.org/officeDocument/2006/relationships/slideLayout" Target="../slideLayouts/slideLayout292.xml"/><Relationship Id="rId10" Type="http://schemas.openxmlformats.org/officeDocument/2006/relationships/slideLayout" Target="../slideLayouts/slideLayout297.xml"/><Relationship Id="rId4" Type="http://schemas.openxmlformats.org/officeDocument/2006/relationships/slideLayout" Target="../slideLayouts/slideLayout291.xml"/><Relationship Id="rId9" Type="http://schemas.openxmlformats.org/officeDocument/2006/relationships/slideLayout" Target="../slideLayouts/slideLayout296.xml"/></Relationships>
</file>

<file path=ppt/slideMasters/_rels/slideMaster29.xml.rels><?xml version="1.0" encoding="UTF-8" standalone="yes"?>
<Relationships xmlns="http://schemas.openxmlformats.org/package/2006/relationships"><Relationship Id="rId8" Type="http://schemas.openxmlformats.org/officeDocument/2006/relationships/slideLayout" Target="../slideLayouts/slideLayout306.xml"/><Relationship Id="rId13" Type="http://schemas.openxmlformats.org/officeDocument/2006/relationships/theme" Target="../theme/theme29.xml"/><Relationship Id="rId3" Type="http://schemas.openxmlformats.org/officeDocument/2006/relationships/slideLayout" Target="../slideLayouts/slideLayout301.xml"/><Relationship Id="rId7" Type="http://schemas.openxmlformats.org/officeDocument/2006/relationships/slideLayout" Target="../slideLayouts/slideLayout305.xml"/><Relationship Id="rId12" Type="http://schemas.openxmlformats.org/officeDocument/2006/relationships/slideLayout" Target="../slideLayouts/slideLayout310.xml"/><Relationship Id="rId2" Type="http://schemas.openxmlformats.org/officeDocument/2006/relationships/slideLayout" Target="../slideLayouts/slideLayout300.xml"/><Relationship Id="rId1" Type="http://schemas.openxmlformats.org/officeDocument/2006/relationships/slideLayout" Target="../slideLayouts/slideLayout299.xml"/><Relationship Id="rId6" Type="http://schemas.openxmlformats.org/officeDocument/2006/relationships/slideLayout" Target="../slideLayouts/slideLayout304.xml"/><Relationship Id="rId11" Type="http://schemas.openxmlformats.org/officeDocument/2006/relationships/slideLayout" Target="../slideLayouts/slideLayout309.xml"/><Relationship Id="rId5" Type="http://schemas.openxmlformats.org/officeDocument/2006/relationships/slideLayout" Target="../slideLayouts/slideLayout303.xml"/><Relationship Id="rId10" Type="http://schemas.openxmlformats.org/officeDocument/2006/relationships/slideLayout" Target="../slideLayouts/slideLayout308.xml"/><Relationship Id="rId4" Type="http://schemas.openxmlformats.org/officeDocument/2006/relationships/slideLayout" Target="../slideLayouts/slideLayout302.xml"/><Relationship Id="rId9" Type="http://schemas.openxmlformats.org/officeDocument/2006/relationships/slideLayout" Target="../slideLayouts/slideLayout30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0.xml.rels><?xml version="1.0" encoding="UTF-8" standalone="yes"?>
<Relationships xmlns="http://schemas.openxmlformats.org/package/2006/relationships"><Relationship Id="rId8" Type="http://schemas.openxmlformats.org/officeDocument/2006/relationships/slideLayout" Target="../slideLayouts/slideLayout318.xml"/><Relationship Id="rId13" Type="http://schemas.openxmlformats.org/officeDocument/2006/relationships/image" Target="../media/image1.png"/><Relationship Id="rId3" Type="http://schemas.openxmlformats.org/officeDocument/2006/relationships/slideLayout" Target="../slideLayouts/slideLayout313.xml"/><Relationship Id="rId7" Type="http://schemas.openxmlformats.org/officeDocument/2006/relationships/slideLayout" Target="../slideLayouts/slideLayout317.xml"/><Relationship Id="rId12" Type="http://schemas.openxmlformats.org/officeDocument/2006/relationships/theme" Target="../theme/theme30.xml"/><Relationship Id="rId2" Type="http://schemas.openxmlformats.org/officeDocument/2006/relationships/slideLayout" Target="../slideLayouts/slideLayout312.xml"/><Relationship Id="rId1" Type="http://schemas.openxmlformats.org/officeDocument/2006/relationships/slideLayout" Target="../slideLayouts/slideLayout311.xml"/><Relationship Id="rId6" Type="http://schemas.openxmlformats.org/officeDocument/2006/relationships/slideLayout" Target="../slideLayouts/slideLayout316.xml"/><Relationship Id="rId11" Type="http://schemas.openxmlformats.org/officeDocument/2006/relationships/slideLayout" Target="../slideLayouts/slideLayout321.xml"/><Relationship Id="rId5" Type="http://schemas.openxmlformats.org/officeDocument/2006/relationships/slideLayout" Target="../slideLayouts/slideLayout315.xml"/><Relationship Id="rId10" Type="http://schemas.openxmlformats.org/officeDocument/2006/relationships/slideLayout" Target="../slideLayouts/slideLayout320.xml"/><Relationship Id="rId4" Type="http://schemas.openxmlformats.org/officeDocument/2006/relationships/slideLayout" Target="../slideLayouts/slideLayout314.xml"/><Relationship Id="rId9" Type="http://schemas.openxmlformats.org/officeDocument/2006/relationships/slideLayout" Target="../slideLayouts/slideLayout319.xml"/></Relationships>
</file>

<file path=ppt/slideMasters/_rels/slideMaster31.xml.rels><?xml version="1.0" encoding="UTF-8" standalone="yes"?>
<Relationships xmlns="http://schemas.openxmlformats.org/package/2006/relationships"><Relationship Id="rId8" Type="http://schemas.openxmlformats.org/officeDocument/2006/relationships/slideLayout" Target="../slideLayouts/slideLayout329.xml"/><Relationship Id="rId3" Type="http://schemas.openxmlformats.org/officeDocument/2006/relationships/slideLayout" Target="../slideLayouts/slideLayout324.xml"/><Relationship Id="rId7" Type="http://schemas.openxmlformats.org/officeDocument/2006/relationships/slideLayout" Target="../slideLayouts/slideLayout328.xml"/><Relationship Id="rId12" Type="http://schemas.openxmlformats.org/officeDocument/2006/relationships/theme" Target="../theme/theme31.xml"/><Relationship Id="rId2" Type="http://schemas.openxmlformats.org/officeDocument/2006/relationships/slideLayout" Target="../slideLayouts/slideLayout323.xml"/><Relationship Id="rId1" Type="http://schemas.openxmlformats.org/officeDocument/2006/relationships/slideLayout" Target="../slideLayouts/slideLayout322.xml"/><Relationship Id="rId6" Type="http://schemas.openxmlformats.org/officeDocument/2006/relationships/slideLayout" Target="../slideLayouts/slideLayout327.xml"/><Relationship Id="rId11" Type="http://schemas.openxmlformats.org/officeDocument/2006/relationships/slideLayout" Target="../slideLayouts/slideLayout332.xml"/><Relationship Id="rId5" Type="http://schemas.openxmlformats.org/officeDocument/2006/relationships/slideLayout" Target="../slideLayouts/slideLayout326.xml"/><Relationship Id="rId10" Type="http://schemas.openxmlformats.org/officeDocument/2006/relationships/slideLayout" Target="../slideLayouts/slideLayout331.xml"/><Relationship Id="rId4" Type="http://schemas.openxmlformats.org/officeDocument/2006/relationships/slideLayout" Target="../slideLayouts/slideLayout325.xml"/><Relationship Id="rId9" Type="http://schemas.openxmlformats.org/officeDocument/2006/relationships/slideLayout" Target="../slideLayouts/slideLayout330.xml"/></Relationships>
</file>

<file path=ppt/slideMasters/_rels/slideMaster32.xml.rels><?xml version="1.0" encoding="UTF-8" standalone="yes"?>
<Relationships xmlns="http://schemas.openxmlformats.org/package/2006/relationships"><Relationship Id="rId8" Type="http://schemas.openxmlformats.org/officeDocument/2006/relationships/slideLayout" Target="../slideLayouts/slideLayout340.xml"/><Relationship Id="rId13" Type="http://schemas.openxmlformats.org/officeDocument/2006/relationships/image" Target="../media/image1.png"/><Relationship Id="rId3" Type="http://schemas.openxmlformats.org/officeDocument/2006/relationships/slideLayout" Target="../slideLayouts/slideLayout335.xml"/><Relationship Id="rId7" Type="http://schemas.openxmlformats.org/officeDocument/2006/relationships/slideLayout" Target="../slideLayouts/slideLayout339.xml"/><Relationship Id="rId12" Type="http://schemas.openxmlformats.org/officeDocument/2006/relationships/theme" Target="../theme/theme32.xml"/><Relationship Id="rId2" Type="http://schemas.openxmlformats.org/officeDocument/2006/relationships/slideLayout" Target="../slideLayouts/slideLayout334.xml"/><Relationship Id="rId1" Type="http://schemas.openxmlformats.org/officeDocument/2006/relationships/slideLayout" Target="../slideLayouts/slideLayout333.xml"/><Relationship Id="rId6" Type="http://schemas.openxmlformats.org/officeDocument/2006/relationships/slideLayout" Target="../slideLayouts/slideLayout338.xml"/><Relationship Id="rId11" Type="http://schemas.openxmlformats.org/officeDocument/2006/relationships/slideLayout" Target="../slideLayouts/slideLayout343.xml"/><Relationship Id="rId5" Type="http://schemas.openxmlformats.org/officeDocument/2006/relationships/slideLayout" Target="../slideLayouts/slideLayout337.xml"/><Relationship Id="rId10" Type="http://schemas.openxmlformats.org/officeDocument/2006/relationships/slideLayout" Target="../slideLayouts/slideLayout342.xml"/><Relationship Id="rId4" Type="http://schemas.openxmlformats.org/officeDocument/2006/relationships/slideLayout" Target="../slideLayouts/slideLayout336.xml"/><Relationship Id="rId9" Type="http://schemas.openxmlformats.org/officeDocument/2006/relationships/slideLayout" Target="../slideLayouts/slideLayout341.xml"/></Relationships>
</file>

<file path=ppt/slideMasters/_rels/slideMaster33.xml.rels><?xml version="1.0" encoding="UTF-8" standalone="yes"?>
<Relationships xmlns="http://schemas.openxmlformats.org/package/2006/relationships"><Relationship Id="rId8" Type="http://schemas.openxmlformats.org/officeDocument/2006/relationships/slideLayout" Target="../slideLayouts/slideLayout351.xml"/><Relationship Id="rId13" Type="http://schemas.openxmlformats.org/officeDocument/2006/relationships/image" Target="../media/image1.png"/><Relationship Id="rId3" Type="http://schemas.openxmlformats.org/officeDocument/2006/relationships/slideLayout" Target="../slideLayouts/slideLayout346.xml"/><Relationship Id="rId7" Type="http://schemas.openxmlformats.org/officeDocument/2006/relationships/slideLayout" Target="../slideLayouts/slideLayout350.xml"/><Relationship Id="rId12" Type="http://schemas.openxmlformats.org/officeDocument/2006/relationships/theme" Target="../theme/theme33.xml"/><Relationship Id="rId2" Type="http://schemas.openxmlformats.org/officeDocument/2006/relationships/slideLayout" Target="../slideLayouts/slideLayout345.xml"/><Relationship Id="rId1" Type="http://schemas.openxmlformats.org/officeDocument/2006/relationships/slideLayout" Target="../slideLayouts/slideLayout344.xml"/><Relationship Id="rId6" Type="http://schemas.openxmlformats.org/officeDocument/2006/relationships/slideLayout" Target="../slideLayouts/slideLayout349.xml"/><Relationship Id="rId11" Type="http://schemas.openxmlformats.org/officeDocument/2006/relationships/slideLayout" Target="../slideLayouts/slideLayout354.xml"/><Relationship Id="rId5" Type="http://schemas.openxmlformats.org/officeDocument/2006/relationships/slideLayout" Target="../slideLayouts/slideLayout348.xml"/><Relationship Id="rId10" Type="http://schemas.openxmlformats.org/officeDocument/2006/relationships/slideLayout" Target="../slideLayouts/slideLayout353.xml"/><Relationship Id="rId4" Type="http://schemas.openxmlformats.org/officeDocument/2006/relationships/slideLayout" Target="../slideLayouts/slideLayout347.xml"/><Relationship Id="rId9" Type="http://schemas.openxmlformats.org/officeDocument/2006/relationships/slideLayout" Target="../slideLayouts/slideLayout352.xml"/></Relationships>
</file>

<file path=ppt/slideMasters/_rels/slideMaster34.xml.rels><?xml version="1.0" encoding="UTF-8" standalone="yes"?>
<Relationships xmlns="http://schemas.openxmlformats.org/package/2006/relationships"><Relationship Id="rId8" Type="http://schemas.openxmlformats.org/officeDocument/2006/relationships/slideLayout" Target="../slideLayouts/slideLayout362.xml"/><Relationship Id="rId13" Type="http://schemas.openxmlformats.org/officeDocument/2006/relationships/image" Target="../media/image1.png"/><Relationship Id="rId3" Type="http://schemas.openxmlformats.org/officeDocument/2006/relationships/slideLayout" Target="../slideLayouts/slideLayout357.xml"/><Relationship Id="rId7" Type="http://schemas.openxmlformats.org/officeDocument/2006/relationships/slideLayout" Target="../slideLayouts/slideLayout361.xml"/><Relationship Id="rId12" Type="http://schemas.openxmlformats.org/officeDocument/2006/relationships/theme" Target="../theme/theme34.xml"/><Relationship Id="rId2" Type="http://schemas.openxmlformats.org/officeDocument/2006/relationships/slideLayout" Target="../slideLayouts/slideLayout356.xml"/><Relationship Id="rId1" Type="http://schemas.openxmlformats.org/officeDocument/2006/relationships/slideLayout" Target="../slideLayouts/slideLayout355.xml"/><Relationship Id="rId6" Type="http://schemas.openxmlformats.org/officeDocument/2006/relationships/slideLayout" Target="../slideLayouts/slideLayout360.xml"/><Relationship Id="rId11" Type="http://schemas.openxmlformats.org/officeDocument/2006/relationships/slideLayout" Target="../slideLayouts/slideLayout365.xml"/><Relationship Id="rId5" Type="http://schemas.openxmlformats.org/officeDocument/2006/relationships/slideLayout" Target="../slideLayouts/slideLayout359.xml"/><Relationship Id="rId10" Type="http://schemas.openxmlformats.org/officeDocument/2006/relationships/slideLayout" Target="../slideLayouts/slideLayout364.xml"/><Relationship Id="rId4" Type="http://schemas.openxmlformats.org/officeDocument/2006/relationships/slideLayout" Target="../slideLayouts/slideLayout358.xml"/><Relationship Id="rId9" Type="http://schemas.openxmlformats.org/officeDocument/2006/relationships/slideLayout" Target="../slideLayouts/slideLayout363.xml"/></Relationships>
</file>

<file path=ppt/slideMasters/_rels/slideMaster35.xml.rels><?xml version="1.0" encoding="UTF-8" standalone="yes"?>
<Relationships xmlns="http://schemas.openxmlformats.org/package/2006/relationships"><Relationship Id="rId8" Type="http://schemas.openxmlformats.org/officeDocument/2006/relationships/slideLayout" Target="../slideLayouts/slideLayout373.xml"/><Relationship Id="rId13" Type="http://schemas.openxmlformats.org/officeDocument/2006/relationships/image" Target="../media/image1.png"/><Relationship Id="rId3" Type="http://schemas.openxmlformats.org/officeDocument/2006/relationships/slideLayout" Target="../slideLayouts/slideLayout368.xml"/><Relationship Id="rId7" Type="http://schemas.openxmlformats.org/officeDocument/2006/relationships/slideLayout" Target="../slideLayouts/slideLayout372.xml"/><Relationship Id="rId12" Type="http://schemas.openxmlformats.org/officeDocument/2006/relationships/theme" Target="../theme/theme35.xml"/><Relationship Id="rId2" Type="http://schemas.openxmlformats.org/officeDocument/2006/relationships/slideLayout" Target="../slideLayouts/slideLayout367.xml"/><Relationship Id="rId1" Type="http://schemas.openxmlformats.org/officeDocument/2006/relationships/slideLayout" Target="../slideLayouts/slideLayout366.xml"/><Relationship Id="rId6" Type="http://schemas.openxmlformats.org/officeDocument/2006/relationships/slideLayout" Target="../slideLayouts/slideLayout371.xml"/><Relationship Id="rId11" Type="http://schemas.openxmlformats.org/officeDocument/2006/relationships/slideLayout" Target="../slideLayouts/slideLayout376.xml"/><Relationship Id="rId5" Type="http://schemas.openxmlformats.org/officeDocument/2006/relationships/slideLayout" Target="../slideLayouts/slideLayout370.xml"/><Relationship Id="rId10" Type="http://schemas.openxmlformats.org/officeDocument/2006/relationships/slideLayout" Target="../slideLayouts/slideLayout375.xml"/><Relationship Id="rId4" Type="http://schemas.openxmlformats.org/officeDocument/2006/relationships/slideLayout" Target="../slideLayouts/slideLayout369.xml"/><Relationship Id="rId9" Type="http://schemas.openxmlformats.org/officeDocument/2006/relationships/slideLayout" Target="../slideLayouts/slideLayout374.xml"/></Relationships>
</file>

<file path=ppt/slideMasters/_rels/slideMaster36.xml.rels><?xml version="1.0" encoding="UTF-8" standalone="yes"?>
<Relationships xmlns="http://schemas.openxmlformats.org/package/2006/relationships"><Relationship Id="rId8" Type="http://schemas.openxmlformats.org/officeDocument/2006/relationships/slideLayout" Target="../slideLayouts/slideLayout384.xml"/><Relationship Id="rId3" Type="http://schemas.openxmlformats.org/officeDocument/2006/relationships/slideLayout" Target="../slideLayouts/slideLayout379.xml"/><Relationship Id="rId7" Type="http://schemas.openxmlformats.org/officeDocument/2006/relationships/slideLayout" Target="../slideLayouts/slideLayout383.xml"/><Relationship Id="rId12" Type="http://schemas.openxmlformats.org/officeDocument/2006/relationships/theme" Target="../theme/theme36.xml"/><Relationship Id="rId2" Type="http://schemas.openxmlformats.org/officeDocument/2006/relationships/slideLayout" Target="../slideLayouts/slideLayout378.xml"/><Relationship Id="rId1" Type="http://schemas.openxmlformats.org/officeDocument/2006/relationships/slideLayout" Target="../slideLayouts/slideLayout377.xml"/><Relationship Id="rId6" Type="http://schemas.openxmlformats.org/officeDocument/2006/relationships/slideLayout" Target="../slideLayouts/slideLayout382.xml"/><Relationship Id="rId11" Type="http://schemas.openxmlformats.org/officeDocument/2006/relationships/slideLayout" Target="../slideLayouts/slideLayout387.xml"/><Relationship Id="rId5" Type="http://schemas.openxmlformats.org/officeDocument/2006/relationships/slideLayout" Target="../slideLayouts/slideLayout381.xml"/><Relationship Id="rId10" Type="http://schemas.openxmlformats.org/officeDocument/2006/relationships/slideLayout" Target="../slideLayouts/slideLayout386.xml"/><Relationship Id="rId4" Type="http://schemas.openxmlformats.org/officeDocument/2006/relationships/slideLayout" Target="../slideLayouts/slideLayout380.xml"/><Relationship Id="rId9" Type="http://schemas.openxmlformats.org/officeDocument/2006/relationships/slideLayout" Target="../slideLayouts/slideLayout385.xml"/></Relationships>
</file>

<file path=ppt/slideMasters/_rels/slideMaster37.xml.rels><?xml version="1.0" encoding="UTF-8" standalone="yes"?>
<Relationships xmlns="http://schemas.openxmlformats.org/package/2006/relationships"><Relationship Id="rId8" Type="http://schemas.openxmlformats.org/officeDocument/2006/relationships/slideLayout" Target="../slideLayouts/slideLayout395.xml"/><Relationship Id="rId3" Type="http://schemas.openxmlformats.org/officeDocument/2006/relationships/slideLayout" Target="../slideLayouts/slideLayout390.xml"/><Relationship Id="rId7" Type="http://schemas.openxmlformats.org/officeDocument/2006/relationships/slideLayout" Target="../slideLayouts/slideLayout394.xml"/><Relationship Id="rId12" Type="http://schemas.openxmlformats.org/officeDocument/2006/relationships/theme" Target="../theme/theme37.xml"/><Relationship Id="rId2" Type="http://schemas.openxmlformats.org/officeDocument/2006/relationships/slideLayout" Target="../slideLayouts/slideLayout389.xml"/><Relationship Id="rId1" Type="http://schemas.openxmlformats.org/officeDocument/2006/relationships/slideLayout" Target="../slideLayouts/slideLayout388.xml"/><Relationship Id="rId6" Type="http://schemas.openxmlformats.org/officeDocument/2006/relationships/slideLayout" Target="../slideLayouts/slideLayout393.xml"/><Relationship Id="rId11" Type="http://schemas.openxmlformats.org/officeDocument/2006/relationships/slideLayout" Target="../slideLayouts/slideLayout398.xml"/><Relationship Id="rId5" Type="http://schemas.openxmlformats.org/officeDocument/2006/relationships/slideLayout" Target="../slideLayouts/slideLayout392.xml"/><Relationship Id="rId10" Type="http://schemas.openxmlformats.org/officeDocument/2006/relationships/slideLayout" Target="../slideLayouts/slideLayout397.xml"/><Relationship Id="rId4" Type="http://schemas.openxmlformats.org/officeDocument/2006/relationships/slideLayout" Target="../slideLayouts/slideLayout391.xml"/><Relationship Id="rId9" Type="http://schemas.openxmlformats.org/officeDocument/2006/relationships/slideLayout" Target="../slideLayouts/slideLayout396.xml"/></Relationships>
</file>

<file path=ppt/slideMasters/_rels/slideMaster38.xml.rels><?xml version="1.0" encoding="UTF-8" standalone="yes"?>
<Relationships xmlns="http://schemas.openxmlformats.org/package/2006/relationships"><Relationship Id="rId8" Type="http://schemas.openxmlformats.org/officeDocument/2006/relationships/slideLayout" Target="../slideLayouts/slideLayout406.xml"/><Relationship Id="rId13" Type="http://schemas.openxmlformats.org/officeDocument/2006/relationships/image" Target="../media/image1.png"/><Relationship Id="rId3" Type="http://schemas.openxmlformats.org/officeDocument/2006/relationships/slideLayout" Target="../slideLayouts/slideLayout401.xml"/><Relationship Id="rId7" Type="http://schemas.openxmlformats.org/officeDocument/2006/relationships/slideLayout" Target="../slideLayouts/slideLayout405.xml"/><Relationship Id="rId12" Type="http://schemas.openxmlformats.org/officeDocument/2006/relationships/theme" Target="../theme/theme38.xml"/><Relationship Id="rId2" Type="http://schemas.openxmlformats.org/officeDocument/2006/relationships/slideLayout" Target="../slideLayouts/slideLayout400.xml"/><Relationship Id="rId1" Type="http://schemas.openxmlformats.org/officeDocument/2006/relationships/slideLayout" Target="../slideLayouts/slideLayout399.xml"/><Relationship Id="rId6" Type="http://schemas.openxmlformats.org/officeDocument/2006/relationships/slideLayout" Target="../slideLayouts/slideLayout404.xml"/><Relationship Id="rId11" Type="http://schemas.openxmlformats.org/officeDocument/2006/relationships/slideLayout" Target="../slideLayouts/slideLayout409.xml"/><Relationship Id="rId5" Type="http://schemas.openxmlformats.org/officeDocument/2006/relationships/slideLayout" Target="../slideLayouts/slideLayout403.xml"/><Relationship Id="rId10" Type="http://schemas.openxmlformats.org/officeDocument/2006/relationships/slideLayout" Target="../slideLayouts/slideLayout408.xml"/><Relationship Id="rId4" Type="http://schemas.openxmlformats.org/officeDocument/2006/relationships/slideLayout" Target="../slideLayouts/slideLayout402.xml"/><Relationship Id="rId9" Type="http://schemas.openxmlformats.org/officeDocument/2006/relationships/slideLayout" Target="../slideLayouts/slideLayout407.xml"/></Relationships>
</file>

<file path=ppt/slideMasters/_rels/slideMaster39.xml.rels><?xml version="1.0" encoding="UTF-8" standalone="yes"?>
<Relationships xmlns="http://schemas.openxmlformats.org/package/2006/relationships"><Relationship Id="rId8" Type="http://schemas.openxmlformats.org/officeDocument/2006/relationships/slideLayout" Target="../slideLayouts/slideLayout417.xml"/><Relationship Id="rId13" Type="http://schemas.openxmlformats.org/officeDocument/2006/relationships/image" Target="../media/image1.png"/><Relationship Id="rId3" Type="http://schemas.openxmlformats.org/officeDocument/2006/relationships/slideLayout" Target="../slideLayouts/slideLayout412.xml"/><Relationship Id="rId7" Type="http://schemas.openxmlformats.org/officeDocument/2006/relationships/slideLayout" Target="../slideLayouts/slideLayout416.xml"/><Relationship Id="rId12" Type="http://schemas.openxmlformats.org/officeDocument/2006/relationships/theme" Target="../theme/theme39.xml"/><Relationship Id="rId2" Type="http://schemas.openxmlformats.org/officeDocument/2006/relationships/slideLayout" Target="../slideLayouts/slideLayout411.xml"/><Relationship Id="rId1" Type="http://schemas.openxmlformats.org/officeDocument/2006/relationships/slideLayout" Target="../slideLayouts/slideLayout410.xml"/><Relationship Id="rId6" Type="http://schemas.openxmlformats.org/officeDocument/2006/relationships/slideLayout" Target="../slideLayouts/slideLayout415.xml"/><Relationship Id="rId11" Type="http://schemas.openxmlformats.org/officeDocument/2006/relationships/slideLayout" Target="../slideLayouts/slideLayout420.xml"/><Relationship Id="rId5" Type="http://schemas.openxmlformats.org/officeDocument/2006/relationships/slideLayout" Target="../slideLayouts/slideLayout414.xml"/><Relationship Id="rId10" Type="http://schemas.openxmlformats.org/officeDocument/2006/relationships/slideLayout" Target="../slideLayouts/slideLayout419.xml"/><Relationship Id="rId4" Type="http://schemas.openxmlformats.org/officeDocument/2006/relationships/slideLayout" Target="../slideLayouts/slideLayout413.xml"/><Relationship Id="rId9" Type="http://schemas.openxmlformats.org/officeDocument/2006/relationships/slideLayout" Target="../slideLayouts/slideLayout41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4.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0.xml.rels><?xml version="1.0" encoding="UTF-8" standalone="yes"?>
<Relationships xmlns="http://schemas.openxmlformats.org/package/2006/relationships"><Relationship Id="rId8" Type="http://schemas.openxmlformats.org/officeDocument/2006/relationships/slideLayout" Target="../slideLayouts/slideLayout428.xml"/><Relationship Id="rId13" Type="http://schemas.openxmlformats.org/officeDocument/2006/relationships/theme" Target="../theme/theme40.xml"/><Relationship Id="rId3" Type="http://schemas.openxmlformats.org/officeDocument/2006/relationships/slideLayout" Target="../slideLayouts/slideLayout423.xml"/><Relationship Id="rId7" Type="http://schemas.openxmlformats.org/officeDocument/2006/relationships/slideLayout" Target="../slideLayouts/slideLayout427.xml"/><Relationship Id="rId12" Type="http://schemas.openxmlformats.org/officeDocument/2006/relationships/slideLayout" Target="../slideLayouts/slideLayout432.xml"/><Relationship Id="rId2" Type="http://schemas.openxmlformats.org/officeDocument/2006/relationships/slideLayout" Target="../slideLayouts/slideLayout422.xml"/><Relationship Id="rId1" Type="http://schemas.openxmlformats.org/officeDocument/2006/relationships/slideLayout" Target="../slideLayouts/slideLayout421.xml"/><Relationship Id="rId6" Type="http://schemas.openxmlformats.org/officeDocument/2006/relationships/slideLayout" Target="../slideLayouts/slideLayout426.xml"/><Relationship Id="rId11" Type="http://schemas.openxmlformats.org/officeDocument/2006/relationships/slideLayout" Target="../slideLayouts/slideLayout431.xml"/><Relationship Id="rId5" Type="http://schemas.openxmlformats.org/officeDocument/2006/relationships/slideLayout" Target="../slideLayouts/slideLayout425.xml"/><Relationship Id="rId10" Type="http://schemas.openxmlformats.org/officeDocument/2006/relationships/slideLayout" Target="../slideLayouts/slideLayout430.xml"/><Relationship Id="rId4" Type="http://schemas.openxmlformats.org/officeDocument/2006/relationships/slideLayout" Target="../slideLayouts/slideLayout424.xml"/><Relationship Id="rId9" Type="http://schemas.openxmlformats.org/officeDocument/2006/relationships/slideLayout" Target="../slideLayouts/slideLayout429.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image" Target="../media/image1.png"/><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5.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image" Target="../media/image1.png"/><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6.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63.xml"/><Relationship Id="rId13" Type="http://schemas.openxmlformats.org/officeDocument/2006/relationships/slideLayout" Target="../slideLayouts/slideLayout68.xml"/><Relationship Id="rId18" Type="http://schemas.openxmlformats.org/officeDocument/2006/relationships/image" Target="../media/image5.emf"/><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slideLayout" Target="../slideLayouts/slideLayout67.xml"/><Relationship Id="rId17" Type="http://schemas.openxmlformats.org/officeDocument/2006/relationships/image" Target="../media/image4.png"/><Relationship Id="rId2" Type="http://schemas.openxmlformats.org/officeDocument/2006/relationships/slideLayout" Target="../slideLayouts/slideLayout57.xml"/><Relationship Id="rId16" Type="http://schemas.openxmlformats.org/officeDocument/2006/relationships/image" Target="../media/image3.png"/><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5" Type="http://schemas.openxmlformats.org/officeDocument/2006/relationships/image" Target="../media/image2.png"/><Relationship Id="rId10" Type="http://schemas.openxmlformats.org/officeDocument/2006/relationships/slideLayout" Target="../slideLayouts/slideLayout65.xml"/><Relationship Id="rId4" Type="http://schemas.openxmlformats.org/officeDocument/2006/relationships/slideLayout" Target="../slideLayouts/slideLayout59.xml"/><Relationship Id="rId9" Type="http://schemas.openxmlformats.org/officeDocument/2006/relationships/slideLayout" Target="../slideLayouts/slideLayout64.xml"/><Relationship Id="rId14"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76.xml"/><Relationship Id="rId13" Type="http://schemas.openxmlformats.org/officeDocument/2006/relationships/image" Target="../media/image1.png"/><Relationship Id="rId3" Type="http://schemas.openxmlformats.org/officeDocument/2006/relationships/slideLayout" Target="../slideLayouts/slideLayout71.xml"/><Relationship Id="rId7" Type="http://schemas.openxmlformats.org/officeDocument/2006/relationships/slideLayout" Target="../slideLayouts/slideLayout75.xml"/><Relationship Id="rId12" Type="http://schemas.openxmlformats.org/officeDocument/2006/relationships/theme" Target="../theme/theme8.xml"/><Relationship Id="rId2" Type="http://schemas.openxmlformats.org/officeDocument/2006/relationships/slideLayout" Target="../slideLayouts/slideLayout70.xml"/><Relationship Id="rId1" Type="http://schemas.openxmlformats.org/officeDocument/2006/relationships/slideLayout" Target="../slideLayouts/slideLayout69.xml"/><Relationship Id="rId6" Type="http://schemas.openxmlformats.org/officeDocument/2006/relationships/slideLayout" Target="../slideLayouts/slideLayout74.xml"/><Relationship Id="rId11" Type="http://schemas.openxmlformats.org/officeDocument/2006/relationships/slideLayout" Target="../slideLayouts/slideLayout79.xml"/><Relationship Id="rId5" Type="http://schemas.openxmlformats.org/officeDocument/2006/relationships/slideLayout" Target="../slideLayouts/slideLayout73.xml"/><Relationship Id="rId10" Type="http://schemas.openxmlformats.org/officeDocument/2006/relationships/slideLayout" Target="../slideLayouts/slideLayout78.xml"/><Relationship Id="rId4" Type="http://schemas.openxmlformats.org/officeDocument/2006/relationships/slideLayout" Target="../slideLayouts/slideLayout72.xml"/><Relationship Id="rId9" Type="http://schemas.openxmlformats.org/officeDocument/2006/relationships/slideLayout" Target="../slideLayouts/slideLayout77.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87.xml"/><Relationship Id="rId13" Type="http://schemas.openxmlformats.org/officeDocument/2006/relationships/image" Target="../media/image1.png"/><Relationship Id="rId3" Type="http://schemas.openxmlformats.org/officeDocument/2006/relationships/slideLayout" Target="../slideLayouts/slideLayout82.xml"/><Relationship Id="rId7" Type="http://schemas.openxmlformats.org/officeDocument/2006/relationships/slideLayout" Target="../slideLayouts/slideLayout86.xml"/><Relationship Id="rId12" Type="http://schemas.openxmlformats.org/officeDocument/2006/relationships/theme" Target="../theme/theme9.xml"/><Relationship Id="rId2" Type="http://schemas.openxmlformats.org/officeDocument/2006/relationships/slideLayout" Target="../slideLayouts/slideLayout81.xml"/><Relationship Id="rId1" Type="http://schemas.openxmlformats.org/officeDocument/2006/relationships/slideLayout" Target="../slideLayouts/slideLayout80.xml"/><Relationship Id="rId6" Type="http://schemas.openxmlformats.org/officeDocument/2006/relationships/slideLayout" Target="../slideLayouts/slideLayout85.xml"/><Relationship Id="rId11" Type="http://schemas.openxmlformats.org/officeDocument/2006/relationships/slideLayout" Target="../slideLayouts/slideLayout90.xml"/><Relationship Id="rId5" Type="http://schemas.openxmlformats.org/officeDocument/2006/relationships/slideLayout" Target="../slideLayouts/slideLayout84.xml"/><Relationship Id="rId10" Type="http://schemas.openxmlformats.org/officeDocument/2006/relationships/slideLayout" Target="../slideLayouts/slideLayout89.xml"/><Relationship Id="rId4" Type="http://schemas.openxmlformats.org/officeDocument/2006/relationships/slideLayout" Target="../slideLayouts/slideLayout83.xml"/><Relationship Id="rId9" Type="http://schemas.openxmlformats.org/officeDocument/2006/relationships/slideLayout" Target="../slideLayouts/slideLayout8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106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endParaRPr lang="en-US" altLang="en-US"/>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fld id="{6F400BD0-49BF-48FC-8114-37C1D4F5AB3D}" type="slidenum">
              <a:rPr lang="en-US" altLang="en-US"/>
              <a:pPr/>
              <a:t>‹#›</a:t>
            </a:fld>
            <a:endParaRPr lang="en-US" altLang="en-US"/>
          </a:p>
        </p:txBody>
      </p:sp>
      <p:sp>
        <p:nvSpPr>
          <p:cNvPr id="100360" name="Line 1032"/>
          <p:cNvSpPr>
            <a:spLocks noChangeShapeType="1"/>
          </p:cNvSpPr>
          <p:nvPr/>
        </p:nvSpPr>
        <p:spPr bwMode="auto">
          <a:xfrm>
            <a:off x="228600" y="6381328"/>
            <a:ext cx="8610600" cy="0"/>
          </a:xfrm>
          <a:prstGeom prst="line">
            <a:avLst/>
          </a:prstGeom>
          <a:noFill/>
          <a:ln w="19050">
            <a:solidFill>
              <a:schemeClr val="accent1"/>
            </a:solidFill>
            <a:round/>
            <a:headEnd/>
            <a:tailEnd/>
          </a:ln>
          <a:effectLst/>
        </p:spPr>
        <p:txBody>
          <a:bodyPr/>
          <a:lstStyle/>
          <a:p>
            <a:pPr>
              <a:defRPr/>
            </a:pPr>
            <a:endParaRPr lang="en-US"/>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a:defRPr/>
            </a:pPr>
            <a:endParaRPr lang="en-US"/>
          </a:p>
        </p:txBody>
      </p:sp>
      <p:pic>
        <p:nvPicPr>
          <p:cNvPr id="8" name="Picture 7" descr="safari.png"/>
          <p:cNvPicPr>
            <a:picLocks noChangeAspect="1"/>
          </p:cNvPicPr>
          <p:nvPr userDrawn="1"/>
        </p:nvPicPr>
        <p:blipFill>
          <a:blip r:embed="rId13" cstate="print"/>
          <a:stretch>
            <a:fillRect/>
          </a:stretch>
        </p:blipFill>
        <p:spPr>
          <a:xfrm>
            <a:off x="179512" y="6453336"/>
            <a:ext cx="1080120" cy="312522"/>
          </a:xfrm>
          <a:prstGeom prst="rect">
            <a:avLst/>
          </a:prstGeom>
        </p:spPr>
      </p:pic>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1"/>
            <a:ext cx="8610600" cy="1066800"/>
          </a:xfrm>
          <a:prstGeom prst="rect">
            <a:avLst/>
          </a:prstGeom>
          <a:noFill/>
          <a:ln w="9525">
            <a:noFill/>
            <a:miter lim="800000"/>
            <a:headEnd/>
            <a:tailEnd/>
          </a:ln>
        </p:spPr>
        <p:txBody>
          <a:bodyPr vert="horz" wrap="square" lIns="91425" tIns="45713" rIns="91425" bIns="45713"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25" tIns="45713" rIns="91425" bIns="45713"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1" y="6248400"/>
            <a:ext cx="2895600" cy="457200"/>
          </a:xfrm>
          <a:prstGeom prst="rect">
            <a:avLst/>
          </a:prstGeom>
          <a:noFill/>
          <a:ln w="9525">
            <a:noFill/>
            <a:miter lim="800000"/>
            <a:headEnd/>
            <a:tailEnd/>
          </a:ln>
          <a:effectLst/>
        </p:spPr>
        <p:txBody>
          <a:bodyPr vert="horz" wrap="square" lIns="91425" tIns="45713" rIns="91425" bIns="45713" numCol="1" anchor="b" anchorCtr="0" compatLnSpc="1">
            <a:prstTxWarp prst="textNoShape">
              <a:avLst/>
            </a:prstTxWarp>
          </a:bodyPr>
          <a:lstStyle>
            <a:lvl1pPr algn="ctr">
              <a:defRPr sz="1200">
                <a:latin typeface="Garamond" pitchFamily="18" charset="0"/>
              </a:defRPr>
            </a:lvl1pPr>
          </a:lstStyle>
          <a:p>
            <a:pPr defTabSz="914259"/>
            <a:endParaRPr lang="en-US" altLang="en-US">
              <a:solidFill>
                <a:srgbClr val="000000"/>
              </a:solidFill>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25" tIns="45713" rIns="91425" bIns="45713" numCol="1" anchor="b" anchorCtr="0" compatLnSpc="1">
            <a:prstTxWarp prst="textNoShape">
              <a:avLst/>
            </a:prstTxWarp>
          </a:bodyPr>
          <a:lstStyle>
            <a:lvl1pPr algn="r">
              <a:defRPr sz="1600">
                <a:latin typeface="Garamond" pitchFamily="18" charset="0"/>
              </a:defRPr>
            </a:lvl1pPr>
          </a:lstStyle>
          <a:p>
            <a:pPr defTabSz="914259"/>
            <a:fld id="{6F400BD0-49BF-48FC-8114-37C1D4F5AB3D}" type="slidenum">
              <a:rPr lang="en-US" altLang="en-US">
                <a:solidFill>
                  <a:srgbClr val="000000"/>
                </a:solidFill>
              </a:rPr>
              <a:pPr defTabSz="914259"/>
              <a:t>‹#›</a:t>
            </a:fld>
            <a:endParaRPr lang="en-US" altLang="en-US">
              <a:solidFill>
                <a:srgbClr val="000000"/>
              </a:solidFill>
            </a:endParaRPr>
          </a:p>
        </p:txBody>
      </p:sp>
      <p:sp>
        <p:nvSpPr>
          <p:cNvPr id="100360" name="Line 1032"/>
          <p:cNvSpPr>
            <a:spLocks noChangeShapeType="1"/>
          </p:cNvSpPr>
          <p:nvPr/>
        </p:nvSpPr>
        <p:spPr bwMode="auto">
          <a:xfrm>
            <a:off x="228600" y="6381328"/>
            <a:ext cx="8610600" cy="0"/>
          </a:xfrm>
          <a:prstGeom prst="line">
            <a:avLst/>
          </a:prstGeom>
          <a:noFill/>
          <a:ln w="19050">
            <a:solidFill>
              <a:schemeClr val="accent1"/>
            </a:solidFill>
            <a:round/>
            <a:headEnd/>
            <a:tailEnd/>
          </a:ln>
          <a:effectLst/>
        </p:spPr>
        <p:txBody>
          <a:bodyPr lIns="91425" tIns="45713" rIns="91425" bIns="45713"/>
          <a:lstStyle/>
          <a:p>
            <a:pPr defTabSz="914259">
              <a:defRPr/>
            </a:pPr>
            <a:endParaRPr lang="en-US">
              <a:solidFill>
                <a:srgbClr val="000000"/>
              </a:solidFill>
              <a:latin typeface="Tahoma"/>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lIns="91425" tIns="45713" rIns="91425" bIns="45713"/>
          <a:lstStyle/>
          <a:p>
            <a:pPr defTabSz="914259">
              <a:defRPr/>
            </a:pPr>
            <a:endParaRPr lang="en-US">
              <a:solidFill>
                <a:srgbClr val="000000"/>
              </a:solidFill>
              <a:latin typeface="Tahoma"/>
            </a:endParaRPr>
          </a:p>
        </p:txBody>
      </p:sp>
      <p:pic>
        <p:nvPicPr>
          <p:cNvPr id="8" name="Picture 7" descr="safari.png"/>
          <p:cNvPicPr>
            <a:picLocks noChangeAspect="1"/>
          </p:cNvPicPr>
          <p:nvPr userDrawn="1"/>
        </p:nvPicPr>
        <p:blipFill>
          <a:blip r:embed="rId13" cstate="print"/>
          <a:stretch>
            <a:fillRect/>
          </a:stretch>
        </p:blipFill>
        <p:spPr>
          <a:xfrm>
            <a:off x="179513" y="6453336"/>
            <a:ext cx="1080120" cy="312522"/>
          </a:xfrm>
          <a:prstGeom prst="rect">
            <a:avLst/>
          </a:prstGeom>
        </p:spPr>
      </p:pic>
    </p:spTree>
    <p:extLst>
      <p:ext uri="{BB962C8B-B14F-4D97-AF65-F5344CB8AC3E}">
        <p14:creationId xmlns:p14="http://schemas.microsoft.com/office/powerpoint/2010/main" val="1941076515"/>
      </p:ext>
    </p:extLst>
  </p:cSld>
  <p:clrMap bg1="lt1" tx1="dk1" bg2="lt2" tx2="dk2" accent1="accent1" accent2="accent2" accent3="accent3" accent4="accent4" accent5="accent5" accent6="accent6" hlink="hlink" folHlink="folHlink"/>
  <p:sldLayoutIdLst>
    <p:sldLayoutId id="2147484100" r:id="rId1"/>
    <p:sldLayoutId id="2147484101" r:id="rId2"/>
    <p:sldLayoutId id="2147484102" r:id="rId3"/>
    <p:sldLayoutId id="2147484103" r:id="rId4"/>
    <p:sldLayoutId id="2147484104" r:id="rId5"/>
    <p:sldLayoutId id="2147484105" r:id="rId6"/>
    <p:sldLayoutId id="2147484106" r:id="rId7"/>
    <p:sldLayoutId id="2147484107" r:id="rId8"/>
    <p:sldLayoutId id="2147484108" r:id="rId9"/>
    <p:sldLayoutId id="2147484109" r:id="rId10"/>
    <p:sldLayoutId id="2147484110"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130" algn="l" rtl="0" fontAlgn="base">
        <a:spcBef>
          <a:spcPct val="0"/>
        </a:spcBef>
        <a:spcAft>
          <a:spcPct val="0"/>
        </a:spcAft>
        <a:defRPr sz="4000">
          <a:solidFill>
            <a:schemeClr val="tx2"/>
          </a:solidFill>
          <a:latin typeface="Garamond" pitchFamily="18" charset="0"/>
        </a:defRPr>
      </a:lvl6pPr>
      <a:lvl7pPr marL="914259" algn="l" rtl="0" fontAlgn="base">
        <a:spcBef>
          <a:spcPct val="0"/>
        </a:spcBef>
        <a:spcAft>
          <a:spcPct val="0"/>
        </a:spcAft>
        <a:defRPr sz="4000">
          <a:solidFill>
            <a:schemeClr val="tx2"/>
          </a:solidFill>
          <a:latin typeface="Garamond" pitchFamily="18" charset="0"/>
        </a:defRPr>
      </a:lvl7pPr>
      <a:lvl8pPr marL="1371390" algn="l" rtl="0" fontAlgn="base">
        <a:spcBef>
          <a:spcPct val="0"/>
        </a:spcBef>
        <a:spcAft>
          <a:spcPct val="0"/>
        </a:spcAft>
        <a:defRPr sz="4000">
          <a:solidFill>
            <a:schemeClr val="tx2"/>
          </a:solidFill>
          <a:latin typeface="Garamond" pitchFamily="18" charset="0"/>
        </a:defRPr>
      </a:lvl8pPr>
      <a:lvl9pPr marL="1828519" algn="l" rtl="0" fontAlgn="base">
        <a:spcBef>
          <a:spcPct val="0"/>
        </a:spcBef>
        <a:spcAft>
          <a:spcPct val="0"/>
        </a:spcAft>
        <a:defRPr sz="4000">
          <a:solidFill>
            <a:schemeClr val="tx2"/>
          </a:solidFill>
          <a:latin typeface="Garamond" pitchFamily="18" charset="0"/>
        </a:defRPr>
      </a:lvl9pPr>
    </p:titleStyle>
    <p:bodyStyle>
      <a:lvl1pPr marL="342848" indent="-342848"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822" indent="-32538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193" indent="-350784"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645" indent="-315865"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0905" indent="-339674"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036" indent="-339674"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164" indent="-339674"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295" indent="-339674"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423" indent="-339674"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259" rtl="0" eaLnBrk="1" latinLnBrk="0" hangingPunct="1">
        <a:defRPr sz="1800" kern="1200">
          <a:solidFill>
            <a:schemeClr val="tx1"/>
          </a:solidFill>
          <a:latin typeface="+mn-lt"/>
          <a:ea typeface="+mn-ea"/>
          <a:cs typeface="+mn-cs"/>
        </a:defRPr>
      </a:lvl1pPr>
      <a:lvl2pPr marL="457130" algn="l" defTabSz="914259" rtl="0" eaLnBrk="1" latinLnBrk="0" hangingPunct="1">
        <a:defRPr sz="1800" kern="1200">
          <a:solidFill>
            <a:schemeClr val="tx1"/>
          </a:solidFill>
          <a:latin typeface="+mn-lt"/>
          <a:ea typeface="+mn-ea"/>
          <a:cs typeface="+mn-cs"/>
        </a:defRPr>
      </a:lvl2pPr>
      <a:lvl3pPr marL="914259" algn="l" defTabSz="914259" rtl="0" eaLnBrk="1" latinLnBrk="0" hangingPunct="1">
        <a:defRPr sz="1800" kern="1200">
          <a:solidFill>
            <a:schemeClr val="tx1"/>
          </a:solidFill>
          <a:latin typeface="+mn-lt"/>
          <a:ea typeface="+mn-ea"/>
          <a:cs typeface="+mn-cs"/>
        </a:defRPr>
      </a:lvl3pPr>
      <a:lvl4pPr marL="1371390" algn="l" defTabSz="914259" rtl="0" eaLnBrk="1" latinLnBrk="0" hangingPunct="1">
        <a:defRPr sz="1800" kern="1200">
          <a:solidFill>
            <a:schemeClr val="tx1"/>
          </a:solidFill>
          <a:latin typeface="+mn-lt"/>
          <a:ea typeface="+mn-ea"/>
          <a:cs typeface="+mn-cs"/>
        </a:defRPr>
      </a:lvl4pPr>
      <a:lvl5pPr marL="1828519" algn="l" defTabSz="914259" rtl="0" eaLnBrk="1" latinLnBrk="0" hangingPunct="1">
        <a:defRPr sz="1800" kern="1200">
          <a:solidFill>
            <a:schemeClr val="tx1"/>
          </a:solidFill>
          <a:latin typeface="+mn-lt"/>
          <a:ea typeface="+mn-ea"/>
          <a:cs typeface="+mn-cs"/>
        </a:defRPr>
      </a:lvl5pPr>
      <a:lvl6pPr marL="2285649" algn="l" defTabSz="914259" rtl="0" eaLnBrk="1" latinLnBrk="0" hangingPunct="1">
        <a:defRPr sz="1800" kern="1200">
          <a:solidFill>
            <a:schemeClr val="tx1"/>
          </a:solidFill>
          <a:latin typeface="+mn-lt"/>
          <a:ea typeface="+mn-ea"/>
          <a:cs typeface="+mn-cs"/>
        </a:defRPr>
      </a:lvl6pPr>
      <a:lvl7pPr marL="2742780" algn="l" defTabSz="914259" rtl="0" eaLnBrk="1" latinLnBrk="0" hangingPunct="1">
        <a:defRPr sz="1800" kern="1200">
          <a:solidFill>
            <a:schemeClr val="tx1"/>
          </a:solidFill>
          <a:latin typeface="+mn-lt"/>
          <a:ea typeface="+mn-ea"/>
          <a:cs typeface="+mn-cs"/>
        </a:defRPr>
      </a:lvl7pPr>
      <a:lvl8pPr marL="3199908" algn="l" defTabSz="914259" rtl="0" eaLnBrk="1" latinLnBrk="0" hangingPunct="1">
        <a:defRPr sz="1800" kern="1200">
          <a:solidFill>
            <a:schemeClr val="tx1"/>
          </a:solidFill>
          <a:latin typeface="+mn-lt"/>
          <a:ea typeface="+mn-ea"/>
          <a:cs typeface="+mn-cs"/>
        </a:defRPr>
      </a:lvl8pPr>
      <a:lvl9pPr marL="3657039" algn="l" defTabSz="914259"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1"/>
            <a:ext cx="8610600" cy="1066800"/>
          </a:xfrm>
          <a:prstGeom prst="rect">
            <a:avLst/>
          </a:prstGeom>
          <a:noFill/>
          <a:ln w="9525">
            <a:noFill/>
            <a:miter lim="800000"/>
            <a:headEnd/>
            <a:tailEnd/>
          </a:ln>
        </p:spPr>
        <p:txBody>
          <a:bodyPr vert="horz" wrap="square" lIns="91425" tIns="45713" rIns="91425" bIns="45713"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25" tIns="45713" rIns="91425" bIns="45713"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1" y="6248400"/>
            <a:ext cx="2895600" cy="457200"/>
          </a:xfrm>
          <a:prstGeom prst="rect">
            <a:avLst/>
          </a:prstGeom>
          <a:noFill/>
          <a:ln w="9525">
            <a:noFill/>
            <a:miter lim="800000"/>
            <a:headEnd/>
            <a:tailEnd/>
          </a:ln>
          <a:effectLst/>
        </p:spPr>
        <p:txBody>
          <a:bodyPr vert="horz" wrap="square" lIns="91425" tIns="45713" rIns="91425" bIns="45713" numCol="1" anchor="b" anchorCtr="0" compatLnSpc="1">
            <a:prstTxWarp prst="textNoShape">
              <a:avLst/>
            </a:prstTxWarp>
          </a:bodyPr>
          <a:lstStyle>
            <a:lvl1pPr algn="ctr">
              <a:defRPr sz="1200">
                <a:latin typeface="Garamond" pitchFamily="18" charset="0"/>
              </a:defRPr>
            </a:lvl1pPr>
          </a:lstStyle>
          <a:p>
            <a:pPr defTabSz="914259"/>
            <a:endParaRPr lang="en-US" altLang="en-US">
              <a:solidFill>
                <a:srgbClr val="000000"/>
              </a:solidFill>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25" tIns="45713" rIns="91425" bIns="45713" numCol="1" anchor="b" anchorCtr="0" compatLnSpc="1">
            <a:prstTxWarp prst="textNoShape">
              <a:avLst/>
            </a:prstTxWarp>
          </a:bodyPr>
          <a:lstStyle>
            <a:lvl1pPr algn="r">
              <a:defRPr sz="1600">
                <a:latin typeface="Garamond" pitchFamily="18" charset="0"/>
              </a:defRPr>
            </a:lvl1pPr>
          </a:lstStyle>
          <a:p>
            <a:pPr defTabSz="914259"/>
            <a:fld id="{6F400BD0-49BF-48FC-8114-37C1D4F5AB3D}" type="slidenum">
              <a:rPr lang="en-US" altLang="en-US">
                <a:solidFill>
                  <a:srgbClr val="000000"/>
                </a:solidFill>
              </a:rPr>
              <a:pPr defTabSz="914259"/>
              <a:t>‹#›</a:t>
            </a:fld>
            <a:endParaRPr lang="en-US" altLang="en-US">
              <a:solidFill>
                <a:srgbClr val="000000"/>
              </a:solidFill>
            </a:endParaRPr>
          </a:p>
        </p:txBody>
      </p:sp>
      <p:sp>
        <p:nvSpPr>
          <p:cNvPr id="100360" name="Line 1032"/>
          <p:cNvSpPr>
            <a:spLocks noChangeShapeType="1"/>
          </p:cNvSpPr>
          <p:nvPr/>
        </p:nvSpPr>
        <p:spPr bwMode="auto">
          <a:xfrm>
            <a:off x="228600" y="6248400"/>
            <a:ext cx="8610600" cy="0"/>
          </a:xfrm>
          <a:prstGeom prst="line">
            <a:avLst/>
          </a:prstGeom>
          <a:noFill/>
          <a:ln w="19050">
            <a:solidFill>
              <a:schemeClr val="accent1"/>
            </a:solidFill>
            <a:round/>
            <a:headEnd/>
            <a:tailEnd/>
          </a:ln>
          <a:effectLst/>
        </p:spPr>
        <p:txBody>
          <a:bodyPr lIns="91425" tIns="45713" rIns="91425" bIns="45713"/>
          <a:lstStyle/>
          <a:p>
            <a:pPr defTabSz="914259">
              <a:defRPr/>
            </a:pPr>
            <a:endParaRPr lang="en-US">
              <a:solidFill>
                <a:srgbClr val="000000"/>
              </a:solidFill>
              <a:latin typeface="Tahoma"/>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lIns="91425" tIns="45713" rIns="91425" bIns="45713"/>
          <a:lstStyle/>
          <a:p>
            <a:pPr defTabSz="914259">
              <a:defRPr/>
            </a:pPr>
            <a:endParaRPr lang="en-US">
              <a:solidFill>
                <a:srgbClr val="000000"/>
              </a:solidFill>
              <a:latin typeface="Tahoma"/>
            </a:endParaRPr>
          </a:p>
        </p:txBody>
      </p:sp>
      <p:pic>
        <p:nvPicPr>
          <p:cNvPr id="8" name="Picture 7" descr="safari.png"/>
          <p:cNvPicPr>
            <a:picLocks noChangeAspect="1"/>
          </p:cNvPicPr>
          <p:nvPr userDrawn="1"/>
        </p:nvPicPr>
        <p:blipFill>
          <a:blip r:embed="rId13" cstate="print"/>
          <a:stretch>
            <a:fillRect/>
          </a:stretch>
        </p:blipFill>
        <p:spPr>
          <a:xfrm>
            <a:off x="179513" y="6453336"/>
            <a:ext cx="1080120" cy="312522"/>
          </a:xfrm>
          <a:prstGeom prst="rect">
            <a:avLst/>
          </a:prstGeom>
        </p:spPr>
      </p:pic>
    </p:spTree>
    <p:extLst>
      <p:ext uri="{BB962C8B-B14F-4D97-AF65-F5344CB8AC3E}">
        <p14:creationId xmlns:p14="http://schemas.microsoft.com/office/powerpoint/2010/main" val="4174514676"/>
      </p:ext>
    </p:extLst>
  </p:cSld>
  <p:clrMap bg1="lt1" tx1="dk1" bg2="lt2" tx2="dk2" accent1="accent1" accent2="accent2" accent3="accent3" accent4="accent4" accent5="accent5" accent6="accent6" hlink="hlink" folHlink="folHlink"/>
  <p:sldLayoutIdLst>
    <p:sldLayoutId id="2147484282" r:id="rId1"/>
    <p:sldLayoutId id="2147484283" r:id="rId2"/>
    <p:sldLayoutId id="2147484284" r:id="rId3"/>
    <p:sldLayoutId id="2147484285" r:id="rId4"/>
    <p:sldLayoutId id="2147484286" r:id="rId5"/>
    <p:sldLayoutId id="2147484287" r:id="rId6"/>
    <p:sldLayoutId id="2147484288" r:id="rId7"/>
    <p:sldLayoutId id="2147484289" r:id="rId8"/>
    <p:sldLayoutId id="2147484290" r:id="rId9"/>
    <p:sldLayoutId id="2147484291" r:id="rId10"/>
    <p:sldLayoutId id="2147484292"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130" algn="l" rtl="0" fontAlgn="base">
        <a:spcBef>
          <a:spcPct val="0"/>
        </a:spcBef>
        <a:spcAft>
          <a:spcPct val="0"/>
        </a:spcAft>
        <a:defRPr sz="4000">
          <a:solidFill>
            <a:schemeClr val="tx2"/>
          </a:solidFill>
          <a:latin typeface="Garamond" pitchFamily="18" charset="0"/>
        </a:defRPr>
      </a:lvl6pPr>
      <a:lvl7pPr marL="914259" algn="l" rtl="0" fontAlgn="base">
        <a:spcBef>
          <a:spcPct val="0"/>
        </a:spcBef>
        <a:spcAft>
          <a:spcPct val="0"/>
        </a:spcAft>
        <a:defRPr sz="4000">
          <a:solidFill>
            <a:schemeClr val="tx2"/>
          </a:solidFill>
          <a:latin typeface="Garamond" pitchFamily="18" charset="0"/>
        </a:defRPr>
      </a:lvl7pPr>
      <a:lvl8pPr marL="1371390" algn="l" rtl="0" fontAlgn="base">
        <a:spcBef>
          <a:spcPct val="0"/>
        </a:spcBef>
        <a:spcAft>
          <a:spcPct val="0"/>
        </a:spcAft>
        <a:defRPr sz="4000">
          <a:solidFill>
            <a:schemeClr val="tx2"/>
          </a:solidFill>
          <a:latin typeface="Garamond" pitchFamily="18" charset="0"/>
        </a:defRPr>
      </a:lvl8pPr>
      <a:lvl9pPr marL="1828519" algn="l" rtl="0" fontAlgn="base">
        <a:spcBef>
          <a:spcPct val="0"/>
        </a:spcBef>
        <a:spcAft>
          <a:spcPct val="0"/>
        </a:spcAft>
        <a:defRPr sz="4000">
          <a:solidFill>
            <a:schemeClr val="tx2"/>
          </a:solidFill>
          <a:latin typeface="Garamond" pitchFamily="18" charset="0"/>
        </a:defRPr>
      </a:lvl9pPr>
    </p:titleStyle>
    <p:bodyStyle>
      <a:lvl1pPr marL="342848" indent="-342848"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822" indent="-32538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193" indent="-350784"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645" indent="-315865"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0905" indent="-339674"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036" indent="-339674"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164" indent="-339674"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295" indent="-339674"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423" indent="-339674"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259" rtl="0" eaLnBrk="1" latinLnBrk="0" hangingPunct="1">
        <a:defRPr sz="1800" kern="1200">
          <a:solidFill>
            <a:schemeClr val="tx1"/>
          </a:solidFill>
          <a:latin typeface="+mn-lt"/>
          <a:ea typeface="+mn-ea"/>
          <a:cs typeface="+mn-cs"/>
        </a:defRPr>
      </a:lvl1pPr>
      <a:lvl2pPr marL="457130" algn="l" defTabSz="914259" rtl="0" eaLnBrk="1" latinLnBrk="0" hangingPunct="1">
        <a:defRPr sz="1800" kern="1200">
          <a:solidFill>
            <a:schemeClr val="tx1"/>
          </a:solidFill>
          <a:latin typeface="+mn-lt"/>
          <a:ea typeface="+mn-ea"/>
          <a:cs typeface="+mn-cs"/>
        </a:defRPr>
      </a:lvl2pPr>
      <a:lvl3pPr marL="914259" algn="l" defTabSz="914259" rtl="0" eaLnBrk="1" latinLnBrk="0" hangingPunct="1">
        <a:defRPr sz="1800" kern="1200">
          <a:solidFill>
            <a:schemeClr val="tx1"/>
          </a:solidFill>
          <a:latin typeface="+mn-lt"/>
          <a:ea typeface="+mn-ea"/>
          <a:cs typeface="+mn-cs"/>
        </a:defRPr>
      </a:lvl3pPr>
      <a:lvl4pPr marL="1371390" algn="l" defTabSz="914259" rtl="0" eaLnBrk="1" latinLnBrk="0" hangingPunct="1">
        <a:defRPr sz="1800" kern="1200">
          <a:solidFill>
            <a:schemeClr val="tx1"/>
          </a:solidFill>
          <a:latin typeface="+mn-lt"/>
          <a:ea typeface="+mn-ea"/>
          <a:cs typeface="+mn-cs"/>
        </a:defRPr>
      </a:lvl4pPr>
      <a:lvl5pPr marL="1828519" algn="l" defTabSz="914259" rtl="0" eaLnBrk="1" latinLnBrk="0" hangingPunct="1">
        <a:defRPr sz="1800" kern="1200">
          <a:solidFill>
            <a:schemeClr val="tx1"/>
          </a:solidFill>
          <a:latin typeface="+mn-lt"/>
          <a:ea typeface="+mn-ea"/>
          <a:cs typeface="+mn-cs"/>
        </a:defRPr>
      </a:lvl5pPr>
      <a:lvl6pPr marL="2285649" algn="l" defTabSz="914259" rtl="0" eaLnBrk="1" latinLnBrk="0" hangingPunct="1">
        <a:defRPr sz="1800" kern="1200">
          <a:solidFill>
            <a:schemeClr val="tx1"/>
          </a:solidFill>
          <a:latin typeface="+mn-lt"/>
          <a:ea typeface="+mn-ea"/>
          <a:cs typeface="+mn-cs"/>
        </a:defRPr>
      </a:lvl6pPr>
      <a:lvl7pPr marL="2742780" algn="l" defTabSz="914259" rtl="0" eaLnBrk="1" latinLnBrk="0" hangingPunct="1">
        <a:defRPr sz="1800" kern="1200">
          <a:solidFill>
            <a:schemeClr val="tx1"/>
          </a:solidFill>
          <a:latin typeface="+mn-lt"/>
          <a:ea typeface="+mn-ea"/>
          <a:cs typeface="+mn-cs"/>
        </a:defRPr>
      </a:lvl7pPr>
      <a:lvl8pPr marL="3199908" algn="l" defTabSz="914259" rtl="0" eaLnBrk="1" latinLnBrk="0" hangingPunct="1">
        <a:defRPr sz="1800" kern="1200">
          <a:solidFill>
            <a:schemeClr val="tx1"/>
          </a:solidFill>
          <a:latin typeface="+mn-lt"/>
          <a:ea typeface="+mn-ea"/>
          <a:cs typeface="+mn-cs"/>
        </a:defRPr>
      </a:lvl8pPr>
      <a:lvl9pPr marL="3657039" algn="l" defTabSz="914259"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75632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dirty="0"/>
              <a:t>Click to edit Master title style</a:t>
            </a:r>
          </a:p>
        </p:txBody>
      </p:sp>
      <p:sp>
        <p:nvSpPr>
          <p:cNvPr id="5123" name="Rectangle 1027"/>
          <p:cNvSpPr>
            <a:spLocks noGrp="1" noChangeArrowheads="1"/>
          </p:cNvSpPr>
          <p:nvPr>
            <p:ph type="body" idx="1"/>
          </p:nvPr>
        </p:nvSpPr>
        <p:spPr bwMode="auto">
          <a:xfrm>
            <a:off x="228600" y="908720"/>
            <a:ext cx="8610600" cy="533968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r>
              <a:rPr lang="en-US" altLang="en-US" dirty="0">
                <a:solidFill>
                  <a:srgbClr val="000000"/>
                </a:solidFill>
              </a:rPr>
              <a:t>CHIPPER: HPCA 2011</a:t>
            </a: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fld id="{6F400BD0-49BF-48FC-8114-37C1D4F5AB3D}" type="slidenum">
              <a:rPr lang="en-US" altLang="en-US">
                <a:solidFill>
                  <a:srgbClr val="000000"/>
                </a:solidFill>
              </a:rPr>
              <a:pPr/>
              <a:t>‹#›</a:t>
            </a:fld>
            <a:endParaRPr lang="en-US" altLang="en-US">
              <a:solidFill>
                <a:srgbClr val="000000"/>
              </a:solidFill>
            </a:endParaRPr>
          </a:p>
        </p:txBody>
      </p:sp>
      <p:sp>
        <p:nvSpPr>
          <p:cNvPr id="100360" name="Line 1032"/>
          <p:cNvSpPr>
            <a:spLocks noChangeShapeType="1"/>
          </p:cNvSpPr>
          <p:nvPr/>
        </p:nvSpPr>
        <p:spPr bwMode="auto">
          <a:xfrm>
            <a:off x="228600" y="6248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pic>
        <p:nvPicPr>
          <p:cNvPr id="8" name="Picture 7" descr="safari.png"/>
          <p:cNvPicPr>
            <a:picLocks noChangeAspect="1"/>
          </p:cNvPicPr>
          <p:nvPr/>
        </p:nvPicPr>
        <p:blipFill>
          <a:blip r:embed="rId13" cstate="print"/>
          <a:stretch>
            <a:fillRect/>
          </a:stretch>
        </p:blipFill>
        <p:spPr>
          <a:xfrm>
            <a:off x="285720" y="6357958"/>
            <a:ext cx="1347679" cy="389938"/>
          </a:xfrm>
          <a:prstGeom prst="rect">
            <a:avLst/>
          </a:prstGeom>
        </p:spPr>
      </p:pic>
    </p:spTree>
    <p:extLst>
      <p:ext uri="{BB962C8B-B14F-4D97-AF65-F5344CB8AC3E}">
        <p14:creationId xmlns:p14="http://schemas.microsoft.com/office/powerpoint/2010/main" val="2503778565"/>
      </p:ext>
    </p:extLst>
  </p:cSld>
  <p:clrMap bg1="lt1" tx1="dk1" bg2="lt2" tx2="dk2" accent1="accent1" accent2="accent2" accent3="accent3" accent4="accent4" accent5="accent5" accent6="accent6" hlink="hlink" folHlink="folHlink"/>
  <p:sldLayoutIdLst>
    <p:sldLayoutId id="2147484523" r:id="rId1"/>
    <p:sldLayoutId id="2147484524" r:id="rId2"/>
    <p:sldLayoutId id="2147484525" r:id="rId3"/>
    <p:sldLayoutId id="2147484526" r:id="rId4"/>
    <p:sldLayoutId id="2147484527" r:id="rId5"/>
    <p:sldLayoutId id="2147484528" r:id="rId6"/>
    <p:sldLayoutId id="2147484529" r:id="rId7"/>
    <p:sldLayoutId id="2147484530" r:id="rId8"/>
    <p:sldLayoutId id="2147484531" r:id="rId9"/>
    <p:sldLayoutId id="2147484532" r:id="rId10"/>
    <p:sldLayoutId id="2147484533"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106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0" y="6367926"/>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endParaRPr lang="en-US" altLang="en-US">
              <a:solidFill>
                <a:srgbClr val="000000"/>
              </a:solidFill>
            </a:endParaRPr>
          </a:p>
        </p:txBody>
      </p:sp>
      <p:sp>
        <p:nvSpPr>
          <p:cNvPr id="100358" name="Rectangle 1030"/>
          <p:cNvSpPr>
            <a:spLocks noGrp="1" noChangeArrowheads="1"/>
          </p:cNvSpPr>
          <p:nvPr>
            <p:ph type="sldNum" sz="quarter" idx="4"/>
          </p:nvPr>
        </p:nvSpPr>
        <p:spPr bwMode="auto">
          <a:xfrm>
            <a:off x="6553200" y="6363164"/>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fld id="{6F400BD0-49BF-48FC-8114-37C1D4F5AB3D}" type="slidenum">
              <a:rPr lang="en-US" altLang="en-US">
                <a:solidFill>
                  <a:srgbClr val="000000"/>
                </a:solidFill>
              </a:rPr>
              <a:pPr/>
              <a:t>‹#›</a:t>
            </a:fld>
            <a:endParaRPr lang="en-US" altLang="en-US">
              <a:solidFill>
                <a:srgbClr val="000000"/>
              </a:solidFill>
            </a:endParaRPr>
          </a:p>
        </p:txBody>
      </p:sp>
      <p:sp>
        <p:nvSpPr>
          <p:cNvPr id="100360" name="Line 1032"/>
          <p:cNvSpPr>
            <a:spLocks noChangeShapeType="1"/>
          </p:cNvSpPr>
          <p:nvPr/>
        </p:nvSpPr>
        <p:spPr bwMode="auto">
          <a:xfrm>
            <a:off x="228600" y="6500854"/>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pic>
        <p:nvPicPr>
          <p:cNvPr id="8" name="Picture 7" descr="safari.png"/>
          <p:cNvPicPr>
            <a:picLocks noChangeAspect="1"/>
          </p:cNvPicPr>
          <p:nvPr userDrawn="1"/>
        </p:nvPicPr>
        <p:blipFill>
          <a:blip r:embed="rId13" cstate="print"/>
          <a:stretch>
            <a:fillRect/>
          </a:stretch>
        </p:blipFill>
        <p:spPr>
          <a:xfrm>
            <a:off x="179512" y="6572862"/>
            <a:ext cx="1080120" cy="312522"/>
          </a:xfrm>
          <a:prstGeom prst="rect">
            <a:avLst/>
          </a:prstGeom>
        </p:spPr>
      </p:pic>
    </p:spTree>
    <p:extLst>
      <p:ext uri="{BB962C8B-B14F-4D97-AF65-F5344CB8AC3E}">
        <p14:creationId xmlns:p14="http://schemas.microsoft.com/office/powerpoint/2010/main" val="2586202913"/>
      </p:ext>
    </p:extLst>
  </p:cSld>
  <p:clrMap bg1="lt1" tx1="dk1" bg2="lt2" tx2="dk2" accent1="accent1" accent2="accent2" accent3="accent3" accent4="accent4" accent5="accent5" accent6="accent6" hlink="hlink" folHlink="folHlink"/>
  <p:sldLayoutIdLst>
    <p:sldLayoutId id="2147484572" r:id="rId1"/>
    <p:sldLayoutId id="2147484573" r:id="rId2"/>
    <p:sldLayoutId id="2147484574" r:id="rId3"/>
    <p:sldLayoutId id="2147484575" r:id="rId4"/>
    <p:sldLayoutId id="2147484576" r:id="rId5"/>
    <p:sldLayoutId id="2147484577" r:id="rId6"/>
    <p:sldLayoutId id="2147484578" r:id="rId7"/>
    <p:sldLayoutId id="2147484579" r:id="rId8"/>
    <p:sldLayoutId id="2147484580" r:id="rId9"/>
    <p:sldLayoutId id="2147484581" r:id="rId10"/>
    <p:sldLayoutId id="2147484582"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75632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dirty="0"/>
              <a:t>Click to edit Master title style</a:t>
            </a:r>
          </a:p>
        </p:txBody>
      </p:sp>
      <p:sp>
        <p:nvSpPr>
          <p:cNvPr id="5123" name="Rectangle 1027"/>
          <p:cNvSpPr>
            <a:spLocks noGrp="1" noChangeArrowheads="1"/>
          </p:cNvSpPr>
          <p:nvPr>
            <p:ph type="body" idx="1"/>
          </p:nvPr>
        </p:nvSpPr>
        <p:spPr bwMode="auto">
          <a:xfrm>
            <a:off x="228600" y="908720"/>
            <a:ext cx="8610600" cy="547260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endParaRPr lang="en-US" altLang="en-US">
              <a:solidFill>
                <a:srgbClr val="000000"/>
              </a:solidFill>
            </a:endParaRPr>
          </a:p>
        </p:txBody>
      </p:sp>
      <p:sp>
        <p:nvSpPr>
          <p:cNvPr id="100358" name="Rectangle 1030"/>
          <p:cNvSpPr>
            <a:spLocks noGrp="1" noChangeArrowheads="1"/>
          </p:cNvSpPr>
          <p:nvPr>
            <p:ph type="sldNum" sz="quarter" idx="4"/>
          </p:nvPr>
        </p:nvSpPr>
        <p:spPr bwMode="auto">
          <a:xfrm>
            <a:off x="6614864" y="6356176"/>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fld id="{6F400BD0-49BF-48FC-8114-37C1D4F5AB3D}" type="slidenum">
              <a:rPr lang="en-US" altLang="en-US">
                <a:solidFill>
                  <a:srgbClr val="000000"/>
                </a:solidFill>
              </a:rPr>
              <a:pPr/>
              <a:t>‹#›</a:t>
            </a:fld>
            <a:endParaRPr lang="en-US" altLang="en-US" dirty="0">
              <a:solidFill>
                <a:srgbClr val="000000"/>
              </a:solidFill>
            </a:endParaRPr>
          </a:p>
        </p:txBody>
      </p:sp>
      <p:sp>
        <p:nvSpPr>
          <p:cNvPr id="100360" name="Line 1032"/>
          <p:cNvSpPr>
            <a:spLocks noChangeShapeType="1"/>
          </p:cNvSpPr>
          <p:nvPr/>
        </p:nvSpPr>
        <p:spPr bwMode="auto">
          <a:xfrm>
            <a:off x="228600" y="6453336"/>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Tree>
    <p:extLst>
      <p:ext uri="{BB962C8B-B14F-4D97-AF65-F5344CB8AC3E}">
        <p14:creationId xmlns:p14="http://schemas.microsoft.com/office/powerpoint/2010/main" val="4272753442"/>
      </p:ext>
    </p:extLst>
  </p:cSld>
  <p:clrMap bg1="lt1" tx1="dk1" bg2="lt2" tx2="dk2" accent1="accent1" accent2="accent2" accent3="accent3" accent4="accent4" accent5="accent5" accent6="accent6" hlink="hlink" folHlink="folHlink"/>
  <p:sldLayoutIdLst>
    <p:sldLayoutId id="2147484778" r:id="rId1"/>
    <p:sldLayoutId id="2147484779" r:id="rId2"/>
    <p:sldLayoutId id="2147484780" r:id="rId3"/>
    <p:sldLayoutId id="2147484781" r:id="rId4"/>
    <p:sldLayoutId id="2147484782" r:id="rId5"/>
    <p:sldLayoutId id="2147484783" r:id="rId6"/>
    <p:sldLayoutId id="2147484784" r:id="rId7"/>
    <p:sldLayoutId id="2147484785" r:id="rId8"/>
    <p:sldLayoutId id="2147484786" r:id="rId9"/>
    <p:sldLayoutId id="2147484787" r:id="rId10"/>
    <p:sldLayoutId id="2147484788"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1"/>
            <a:ext cx="8610600" cy="1066800"/>
          </a:xfrm>
          <a:prstGeom prst="rect">
            <a:avLst/>
          </a:prstGeom>
          <a:noFill/>
          <a:ln w="9525">
            <a:noFill/>
            <a:miter lim="800000"/>
            <a:headEnd/>
            <a:tailEnd/>
          </a:ln>
        </p:spPr>
        <p:txBody>
          <a:bodyPr vert="horz" wrap="square" lIns="91416" tIns="45709" rIns="91416" bIns="45709"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16" tIns="45709" rIns="91416" bIns="45709"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1" y="6248400"/>
            <a:ext cx="2895600" cy="457200"/>
          </a:xfrm>
          <a:prstGeom prst="rect">
            <a:avLst/>
          </a:prstGeom>
          <a:noFill/>
          <a:ln w="9525">
            <a:noFill/>
            <a:miter lim="800000"/>
            <a:headEnd/>
            <a:tailEnd/>
          </a:ln>
          <a:effectLst/>
        </p:spPr>
        <p:txBody>
          <a:bodyPr vert="horz" wrap="square" lIns="91416" tIns="45709" rIns="91416" bIns="45709" numCol="1" anchor="b" anchorCtr="0" compatLnSpc="1">
            <a:prstTxWarp prst="textNoShape">
              <a:avLst/>
            </a:prstTxWarp>
          </a:bodyPr>
          <a:lstStyle>
            <a:lvl1pPr algn="ctr">
              <a:defRPr sz="1200">
                <a:latin typeface="Garamond" pitchFamily="18" charset="0"/>
              </a:defRPr>
            </a:lvl1pPr>
          </a:lstStyle>
          <a:p>
            <a:pPr defTabSz="914165"/>
            <a:endParaRPr lang="en-US" altLang="en-US">
              <a:solidFill>
                <a:srgbClr val="000000"/>
              </a:solidFill>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16" tIns="45709" rIns="91416" bIns="45709" numCol="1" anchor="b" anchorCtr="0" compatLnSpc="1">
            <a:prstTxWarp prst="textNoShape">
              <a:avLst/>
            </a:prstTxWarp>
          </a:bodyPr>
          <a:lstStyle>
            <a:lvl1pPr algn="r">
              <a:defRPr sz="1600">
                <a:latin typeface="Garamond" pitchFamily="18" charset="0"/>
              </a:defRPr>
            </a:lvl1pPr>
          </a:lstStyle>
          <a:p>
            <a:pPr defTabSz="914165"/>
            <a:fld id="{6F400BD0-49BF-48FC-8114-37C1D4F5AB3D}" type="slidenum">
              <a:rPr lang="en-US" altLang="en-US" smtClean="0">
                <a:solidFill>
                  <a:srgbClr val="000000"/>
                </a:solidFill>
              </a:rPr>
              <a:pPr defTabSz="914165"/>
              <a:t>‹#›</a:t>
            </a:fld>
            <a:endParaRPr lang="en-US" altLang="en-US">
              <a:solidFill>
                <a:srgbClr val="000000"/>
              </a:solidFill>
            </a:endParaRPr>
          </a:p>
        </p:txBody>
      </p:sp>
      <p:sp>
        <p:nvSpPr>
          <p:cNvPr id="100360" name="Line 1032"/>
          <p:cNvSpPr>
            <a:spLocks noChangeShapeType="1"/>
          </p:cNvSpPr>
          <p:nvPr/>
        </p:nvSpPr>
        <p:spPr bwMode="auto">
          <a:xfrm>
            <a:off x="228600" y="6381328"/>
            <a:ext cx="8610600" cy="0"/>
          </a:xfrm>
          <a:prstGeom prst="line">
            <a:avLst/>
          </a:prstGeom>
          <a:noFill/>
          <a:ln w="19050">
            <a:solidFill>
              <a:schemeClr val="accent1"/>
            </a:solidFill>
            <a:round/>
            <a:headEnd/>
            <a:tailEnd/>
          </a:ln>
          <a:effectLst/>
        </p:spPr>
        <p:txBody>
          <a:bodyPr lIns="91416" tIns="45709" rIns="91416" bIns="45709"/>
          <a:lstStyle/>
          <a:p>
            <a:pPr defTabSz="914165">
              <a:defRPr/>
            </a:pPr>
            <a:endParaRPr lang="en-US">
              <a:solidFill>
                <a:srgbClr val="000000"/>
              </a:solidFill>
              <a:latin typeface="Tahoma"/>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lIns="91416" tIns="45709" rIns="91416" bIns="45709"/>
          <a:lstStyle/>
          <a:p>
            <a:pPr defTabSz="914165">
              <a:defRPr/>
            </a:pPr>
            <a:endParaRPr lang="en-US">
              <a:solidFill>
                <a:srgbClr val="000000"/>
              </a:solidFill>
              <a:latin typeface="Tahoma"/>
            </a:endParaRPr>
          </a:p>
        </p:txBody>
      </p:sp>
      <p:pic>
        <p:nvPicPr>
          <p:cNvPr id="8" name="Picture 7" descr="safari.png"/>
          <p:cNvPicPr>
            <a:picLocks noChangeAspect="1"/>
          </p:cNvPicPr>
          <p:nvPr userDrawn="1"/>
        </p:nvPicPr>
        <p:blipFill>
          <a:blip r:embed="rId13" cstate="print"/>
          <a:stretch>
            <a:fillRect/>
          </a:stretch>
        </p:blipFill>
        <p:spPr>
          <a:xfrm>
            <a:off x="179513" y="6453336"/>
            <a:ext cx="1080120" cy="312522"/>
          </a:xfrm>
          <a:prstGeom prst="rect">
            <a:avLst/>
          </a:prstGeom>
        </p:spPr>
      </p:pic>
    </p:spTree>
    <p:extLst>
      <p:ext uri="{BB962C8B-B14F-4D97-AF65-F5344CB8AC3E}">
        <p14:creationId xmlns:p14="http://schemas.microsoft.com/office/powerpoint/2010/main" val="127860052"/>
      </p:ext>
    </p:extLst>
  </p:cSld>
  <p:clrMap bg1="lt1" tx1="dk1" bg2="lt2" tx2="dk2" accent1="accent1" accent2="accent2" accent3="accent3" accent4="accent4" accent5="accent5" accent6="accent6" hlink="hlink" folHlink="folHlink"/>
  <p:sldLayoutIdLst>
    <p:sldLayoutId id="2147484838" r:id="rId1"/>
    <p:sldLayoutId id="2147484839" r:id="rId2"/>
    <p:sldLayoutId id="2147484840" r:id="rId3"/>
    <p:sldLayoutId id="2147484841" r:id="rId4"/>
    <p:sldLayoutId id="2147484842" r:id="rId5"/>
    <p:sldLayoutId id="2147484843" r:id="rId6"/>
    <p:sldLayoutId id="2147484844" r:id="rId7"/>
    <p:sldLayoutId id="2147484845" r:id="rId8"/>
    <p:sldLayoutId id="2147484846" r:id="rId9"/>
    <p:sldLayoutId id="2147484847" r:id="rId10"/>
    <p:sldLayoutId id="2147484848"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082" algn="l" rtl="0" fontAlgn="base">
        <a:spcBef>
          <a:spcPct val="0"/>
        </a:spcBef>
        <a:spcAft>
          <a:spcPct val="0"/>
        </a:spcAft>
        <a:defRPr sz="4000">
          <a:solidFill>
            <a:schemeClr val="tx2"/>
          </a:solidFill>
          <a:latin typeface="Garamond" pitchFamily="18" charset="0"/>
        </a:defRPr>
      </a:lvl6pPr>
      <a:lvl7pPr marL="914165" algn="l" rtl="0" fontAlgn="base">
        <a:spcBef>
          <a:spcPct val="0"/>
        </a:spcBef>
        <a:spcAft>
          <a:spcPct val="0"/>
        </a:spcAft>
        <a:defRPr sz="4000">
          <a:solidFill>
            <a:schemeClr val="tx2"/>
          </a:solidFill>
          <a:latin typeface="Garamond" pitchFamily="18" charset="0"/>
        </a:defRPr>
      </a:lvl7pPr>
      <a:lvl8pPr marL="1371250" algn="l" rtl="0" fontAlgn="base">
        <a:spcBef>
          <a:spcPct val="0"/>
        </a:spcBef>
        <a:spcAft>
          <a:spcPct val="0"/>
        </a:spcAft>
        <a:defRPr sz="4000">
          <a:solidFill>
            <a:schemeClr val="tx2"/>
          </a:solidFill>
          <a:latin typeface="Garamond" pitchFamily="18" charset="0"/>
        </a:defRPr>
      </a:lvl8pPr>
      <a:lvl9pPr marL="1828332" algn="l" rtl="0" fontAlgn="base">
        <a:spcBef>
          <a:spcPct val="0"/>
        </a:spcBef>
        <a:spcAft>
          <a:spcPct val="0"/>
        </a:spcAft>
        <a:defRPr sz="4000">
          <a:solidFill>
            <a:schemeClr val="tx2"/>
          </a:solidFill>
          <a:latin typeface="Garamond" pitchFamily="18" charset="0"/>
        </a:defRPr>
      </a:lvl9pPr>
    </p:titleStyle>
    <p:bodyStyle>
      <a:lvl1pPr marL="342813" indent="-342813"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753" indent="-325355"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089" indent="-35074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507" indent="-31583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0733" indent="-339639"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7818" indent="-339639"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4898" indent="-339639"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1983" indent="-339639"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063" indent="-339639"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165" rtl="0" eaLnBrk="1" latinLnBrk="0" hangingPunct="1">
        <a:defRPr sz="1800" kern="1200">
          <a:solidFill>
            <a:schemeClr val="tx1"/>
          </a:solidFill>
          <a:latin typeface="+mn-lt"/>
          <a:ea typeface="+mn-ea"/>
          <a:cs typeface="+mn-cs"/>
        </a:defRPr>
      </a:lvl1pPr>
      <a:lvl2pPr marL="457082" algn="l" defTabSz="914165" rtl="0" eaLnBrk="1" latinLnBrk="0" hangingPunct="1">
        <a:defRPr sz="1800" kern="1200">
          <a:solidFill>
            <a:schemeClr val="tx1"/>
          </a:solidFill>
          <a:latin typeface="+mn-lt"/>
          <a:ea typeface="+mn-ea"/>
          <a:cs typeface="+mn-cs"/>
        </a:defRPr>
      </a:lvl2pPr>
      <a:lvl3pPr marL="914165" algn="l" defTabSz="914165" rtl="0" eaLnBrk="1" latinLnBrk="0" hangingPunct="1">
        <a:defRPr sz="1800" kern="1200">
          <a:solidFill>
            <a:schemeClr val="tx1"/>
          </a:solidFill>
          <a:latin typeface="+mn-lt"/>
          <a:ea typeface="+mn-ea"/>
          <a:cs typeface="+mn-cs"/>
        </a:defRPr>
      </a:lvl3pPr>
      <a:lvl4pPr marL="1371250" algn="l" defTabSz="914165" rtl="0" eaLnBrk="1" latinLnBrk="0" hangingPunct="1">
        <a:defRPr sz="1800" kern="1200">
          <a:solidFill>
            <a:schemeClr val="tx1"/>
          </a:solidFill>
          <a:latin typeface="+mn-lt"/>
          <a:ea typeface="+mn-ea"/>
          <a:cs typeface="+mn-cs"/>
        </a:defRPr>
      </a:lvl4pPr>
      <a:lvl5pPr marL="1828332" algn="l" defTabSz="914165" rtl="0" eaLnBrk="1" latinLnBrk="0" hangingPunct="1">
        <a:defRPr sz="1800" kern="1200">
          <a:solidFill>
            <a:schemeClr val="tx1"/>
          </a:solidFill>
          <a:latin typeface="+mn-lt"/>
          <a:ea typeface="+mn-ea"/>
          <a:cs typeface="+mn-cs"/>
        </a:defRPr>
      </a:lvl5pPr>
      <a:lvl6pPr marL="2285415" algn="l" defTabSz="914165" rtl="0" eaLnBrk="1" latinLnBrk="0" hangingPunct="1">
        <a:defRPr sz="1800" kern="1200">
          <a:solidFill>
            <a:schemeClr val="tx1"/>
          </a:solidFill>
          <a:latin typeface="+mn-lt"/>
          <a:ea typeface="+mn-ea"/>
          <a:cs typeface="+mn-cs"/>
        </a:defRPr>
      </a:lvl6pPr>
      <a:lvl7pPr marL="2742500" algn="l" defTabSz="914165" rtl="0" eaLnBrk="1" latinLnBrk="0" hangingPunct="1">
        <a:defRPr sz="1800" kern="1200">
          <a:solidFill>
            <a:schemeClr val="tx1"/>
          </a:solidFill>
          <a:latin typeface="+mn-lt"/>
          <a:ea typeface="+mn-ea"/>
          <a:cs typeface="+mn-cs"/>
        </a:defRPr>
      </a:lvl7pPr>
      <a:lvl8pPr marL="3199580" algn="l" defTabSz="914165" rtl="0" eaLnBrk="1" latinLnBrk="0" hangingPunct="1">
        <a:defRPr sz="1800" kern="1200">
          <a:solidFill>
            <a:schemeClr val="tx1"/>
          </a:solidFill>
          <a:latin typeface="+mn-lt"/>
          <a:ea typeface="+mn-ea"/>
          <a:cs typeface="+mn-cs"/>
        </a:defRPr>
      </a:lvl8pPr>
      <a:lvl9pPr marL="3656665" algn="l" defTabSz="914165"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1"/>
            <a:ext cx="8610600" cy="1066800"/>
          </a:xfrm>
          <a:prstGeom prst="rect">
            <a:avLst/>
          </a:prstGeom>
          <a:noFill/>
          <a:ln w="9525">
            <a:noFill/>
            <a:miter lim="800000"/>
            <a:headEnd/>
            <a:tailEnd/>
          </a:ln>
        </p:spPr>
        <p:txBody>
          <a:bodyPr vert="horz" wrap="square" lIns="91416" tIns="45709" rIns="91416" bIns="45709"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16" tIns="45709" rIns="91416" bIns="45709"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1" y="6248400"/>
            <a:ext cx="2895600" cy="457200"/>
          </a:xfrm>
          <a:prstGeom prst="rect">
            <a:avLst/>
          </a:prstGeom>
          <a:noFill/>
          <a:ln w="9525">
            <a:noFill/>
            <a:miter lim="800000"/>
            <a:headEnd/>
            <a:tailEnd/>
          </a:ln>
          <a:effectLst/>
        </p:spPr>
        <p:txBody>
          <a:bodyPr vert="horz" wrap="square" lIns="91416" tIns="45709" rIns="91416" bIns="45709" numCol="1" anchor="b" anchorCtr="0" compatLnSpc="1">
            <a:prstTxWarp prst="textNoShape">
              <a:avLst/>
            </a:prstTxWarp>
          </a:bodyPr>
          <a:lstStyle>
            <a:lvl1pPr algn="ctr">
              <a:defRPr sz="1200">
                <a:latin typeface="Garamond" pitchFamily="18" charset="0"/>
              </a:defRPr>
            </a:lvl1pPr>
          </a:lstStyle>
          <a:p>
            <a:pPr defTabSz="914165"/>
            <a:endParaRPr lang="en-US" altLang="en-US">
              <a:solidFill>
                <a:srgbClr val="000000"/>
              </a:solidFill>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16" tIns="45709" rIns="91416" bIns="45709" numCol="1" anchor="b" anchorCtr="0" compatLnSpc="1">
            <a:prstTxWarp prst="textNoShape">
              <a:avLst/>
            </a:prstTxWarp>
          </a:bodyPr>
          <a:lstStyle>
            <a:lvl1pPr algn="r">
              <a:defRPr sz="1600">
                <a:latin typeface="Garamond" pitchFamily="18" charset="0"/>
              </a:defRPr>
            </a:lvl1pPr>
          </a:lstStyle>
          <a:p>
            <a:pPr defTabSz="914165"/>
            <a:fld id="{6F400BD0-49BF-48FC-8114-37C1D4F5AB3D}" type="slidenum">
              <a:rPr lang="en-US" altLang="en-US" smtClean="0">
                <a:solidFill>
                  <a:srgbClr val="000000"/>
                </a:solidFill>
              </a:rPr>
              <a:pPr defTabSz="914165"/>
              <a:t>‹#›</a:t>
            </a:fld>
            <a:endParaRPr lang="en-US" altLang="en-US">
              <a:solidFill>
                <a:srgbClr val="000000"/>
              </a:solidFill>
            </a:endParaRPr>
          </a:p>
        </p:txBody>
      </p:sp>
      <p:sp>
        <p:nvSpPr>
          <p:cNvPr id="100360" name="Line 1032"/>
          <p:cNvSpPr>
            <a:spLocks noChangeShapeType="1"/>
          </p:cNvSpPr>
          <p:nvPr/>
        </p:nvSpPr>
        <p:spPr bwMode="auto">
          <a:xfrm>
            <a:off x="228600" y="6381328"/>
            <a:ext cx="8610600" cy="0"/>
          </a:xfrm>
          <a:prstGeom prst="line">
            <a:avLst/>
          </a:prstGeom>
          <a:noFill/>
          <a:ln w="19050">
            <a:solidFill>
              <a:schemeClr val="accent1"/>
            </a:solidFill>
            <a:round/>
            <a:headEnd/>
            <a:tailEnd/>
          </a:ln>
          <a:effectLst/>
        </p:spPr>
        <p:txBody>
          <a:bodyPr lIns="91416" tIns="45709" rIns="91416" bIns="45709"/>
          <a:lstStyle/>
          <a:p>
            <a:pPr defTabSz="914165">
              <a:defRPr/>
            </a:pPr>
            <a:endParaRPr lang="en-US">
              <a:solidFill>
                <a:srgbClr val="000000"/>
              </a:solidFill>
              <a:latin typeface="Tahoma"/>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lIns="91416" tIns="45709" rIns="91416" bIns="45709"/>
          <a:lstStyle/>
          <a:p>
            <a:pPr defTabSz="914165">
              <a:defRPr/>
            </a:pPr>
            <a:endParaRPr lang="en-US">
              <a:solidFill>
                <a:srgbClr val="000000"/>
              </a:solidFill>
              <a:latin typeface="Tahoma"/>
            </a:endParaRPr>
          </a:p>
        </p:txBody>
      </p:sp>
    </p:spTree>
    <p:extLst>
      <p:ext uri="{BB962C8B-B14F-4D97-AF65-F5344CB8AC3E}">
        <p14:creationId xmlns:p14="http://schemas.microsoft.com/office/powerpoint/2010/main" val="2151711694"/>
      </p:ext>
    </p:extLst>
  </p:cSld>
  <p:clrMap bg1="lt1" tx1="dk1" bg2="lt2" tx2="dk2" accent1="accent1" accent2="accent2" accent3="accent3" accent4="accent4" accent5="accent5" accent6="accent6" hlink="hlink" folHlink="folHlink"/>
  <p:sldLayoutIdLst>
    <p:sldLayoutId id="2147484850" r:id="rId1"/>
    <p:sldLayoutId id="2147484851" r:id="rId2"/>
    <p:sldLayoutId id="2147484852" r:id="rId3"/>
    <p:sldLayoutId id="2147484853" r:id="rId4"/>
    <p:sldLayoutId id="2147484854" r:id="rId5"/>
    <p:sldLayoutId id="2147484855" r:id="rId6"/>
    <p:sldLayoutId id="2147484856" r:id="rId7"/>
    <p:sldLayoutId id="2147484857" r:id="rId8"/>
    <p:sldLayoutId id="2147484858" r:id="rId9"/>
    <p:sldLayoutId id="2147484859" r:id="rId10"/>
    <p:sldLayoutId id="2147484860"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082" algn="l" rtl="0" fontAlgn="base">
        <a:spcBef>
          <a:spcPct val="0"/>
        </a:spcBef>
        <a:spcAft>
          <a:spcPct val="0"/>
        </a:spcAft>
        <a:defRPr sz="4000">
          <a:solidFill>
            <a:schemeClr val="tx2"/>
          </a:solidFill>
          <a:latin typeface="Garamond" pitchFamily="18" charset="0"/>
        </a:defRPr>
      </a:lvl6pPr>
      <a:lvl7pPr marL="914165" algn="l" rtl="0" fontAlgn="base">
        <a:spcBef>
          <a:spcPct val="0"/>
        </a:spcBef>
        <a:spcAft>
          <a:spcPct val="0"/>
        </a:spcAft>
        <a:defRPr sz="4000">
          <a:solidFill>
            <a:schemeClr val="tx2"/>
          </a:solidFill>
          <a:latin typeface="Garamond" pitchFamily="18" charset="0"/>
        </a:defRPr>
      </a:lvl7pPr>
      <a:lvl8pPr marL="1371250" algn="l" rtl="0" fontAlgn="base">
        <a:spcBef>
          <a:spcPct val="0"/>
        </a:spcBef>
        <a:spcAft>
          <a:spcPct val="0"/>
        </a:spcAft>
        <a:defRPr sz="4000">
          <a:solidFill>
            <a:schemeClr val="tx2"/>
          </a:solidFill>
          <a:latin typeface="Garamond" pitchFamily="18" charset="0"/>
        </a:defRPr>
      </a:lvl8pPr>
      <a:lvl9pPr marL="1828332" algn="l" rtl="0" fontAlgn="base">
        <a:spcBef>
          <a:spcPct val="0"/>
        </a:spcBef>
        <a:spcAft>
          <a:spcPct val="0"/>
        </a:spcAft>
        <a:defRPr sz="4000">
          <a:solidFill>
            <a:schemeClr val="tx2"/>
          </a:solidFill>
          <a:latin typeface="Garamond" pitchFamily="18" charset="0"/>
        </a:defRPr>
      </a:lvl9pPr>
    </p:titleStyle>
    <p:bodyStyle>
      <a:lvl1pPr marL="342813" indent="-342813"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753" indent="-325355"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089" indent="-35074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507" indent="-31583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0733" indent="-339639"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7818" indent="-339639"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4898" indent="-339639"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1983" indent="-339639"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063" indent="-339639"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165" rtl="0" eaLnBrk="1" latinLnBrk="0" hangingPunct="1">
        <a:defRPr sz="1800" kern="1200">
          <a:solidFill>
            <a:schemeClr val="tx1"/>
          </a:solidFill>
          <a:latin typeface="+mn-lt"/>
          <a:ea typeface="+mn-ea"/>
          <a:cs typeface="+mn-cs"/>
        </a:defRPr>
      </a:lvl1pPr>
      <a:lvl2pPr marL="457082" algn="l" defTabSz="914165" rtl="0" eaLnBrk="1" latinLnBrk="0" hangingPunct="1">
        <a:defRPr sz="1800" kern="1200">
          <a:solidFill>
            <a:schemeClr val="tx1"/>
          </a:solidFill>
          <a:latin typeface="+mn-lt"/>
          <a:ea typeface="+mn-ea"/>
          <a:cs typeface="+mn-cs"/>
        </a:defRPr>
      </a:lvl2pPr>
      <a:lvl3pPr marL="914165" algn="l" defTabSz="914165" rtl="0" eaLnBrk="1" latinLnBrk="0" hangingPunct="1">
        <a:defRPr sz="1800" kern="1200">
          <a:solidFill>
            <a:schemeClr val="tx1"/>
          </a:solidFill>
          <a:latin typeface="+mn-lt"/>
          <a:ea typeface="+mn-ea"/>
          <a:cs typeface="+mn-cs"/>
        </a:defRPr>
      </a:lvl3pPr>
      <a:lvl4pPr marL="1371250" algn="l" defTabSz="914165" rtl="0" eaLnBrk="1" latinLnBrk="0" hangingPunct="1">
        <a:defRPr sz="1800" kern="1200">
          <a:solidFill>
            <a:schemeClr val="tx1"/>
          </a:solidFill>
          <a:latin typeface="+mn-lt"/>
          <a:ea typeface="+mn-ea"/>
          <a:cs typeface="+mn-cs"/>
        </a:defRPr>
      </a:lvl4pPr>
      <a:lvl5pPr marL="1828332" algn="l" defTabSz="914165" rtl="0" eaLnBrk="1" latinLnBrk="0" hangingPunct="1">
        <a:defRPr sz="1800" kern="1200">
          <a:solidFill>
            <a:schemeClr val="tx1"/>
          </a:solidFill>
          <a:latin typeface="+mn-lt"/>
          <a:ea typeface="+mn-ea"/>
          <a:cs typeface="+mn-cs"/>
        </a:defRPr>
      </a:lvl5pPr>
      <a:lvl6pPr marL="2285415" algn="l" defTabSz="914165" rtl="0" eaLnBrk="1" latinLnBrk="0" hangingPunct="1">
        <a:defRPr sz="1800" kern="1200">
          <a:solidFill>
            <a:schemeClr val="tx1"/>
          </a:solidFill>
          <a:latin typeface="+mn-lt"/>
          <a:ea typeface="+mn-ea"/>
          <a:cs typeface="+mn-cs"/>
        </a:defRPr>
      </a:lvl6pPr>
      <a:lvl7pPr marL="2742500" algn="l" defTabSz="914165" rtl="0" eaLnBrk="1" latinLnBrk="0" hangingPunct="1">
        <a:defRPr sz="1800" kern="1200">
          <a:solidFill>
            <a:schemeClr val="tx1"/>
          </a:solidFill>
          <a:latin typeface="+mn-lt"/>
          <a:ea typeface="+mn-ea"/>
          <a:cs typeface="+mn-cs"/>
        </a:defRPr>
      </a:lvl7pPr>
      <a:lvl8pPr marL="3199580" algn="l" defTabSz="914165" rtl="0" eaLnBrk="1" latinLnBrk="0" hangingPunct="1">
        <a:defRPr sz="1800" kern="1200">
          <a:solidFill>
            <a:schemeClr val="tx1"/>
          </a:solidFill>
          <a:latin typeface="+mn-lt"/>
          <a:ea typeface="+mn-ea"/>
          <a:cs typeface="+mn-cs"/>
        </a:defRPr>
      </a:lvl8pPr>
      <a:lvl9pPr marL="3656665" algn="l" defTabSz="914165"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1"/>
            <a:ext cx="8610600" cy="1066800"/>
          </a:xfrm>
          <a:prstGeom prst="rect">
            <a:avLst/>
          </a:prstGeom>
          <a:noFill/>
          <a:ln w="9525">
            <a:noFill/>
            <a:miter lim="800000"/>
            <a:headEnd/>
            <a:tailEnd/>
          </a:ln>
        </p:spPr>
        <p:txBody>
          <a:bodyPr vert="horz" wrap="square" lIns="91402" tIns="45702" rIns="91402" bIns="45702"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02" tIns="45702" rIns="91402" bIns="45702"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1" y="6248400"/>
            <a:ext cx="2895600" cy="457200"/>
          </a:xfrm>
          <a:prstGeom prst="rect">
            <a:avLst/>
          </a:prstGeom>
          <a:noFill/>
          <a:ln w="9525">
            <a:noFill/>
            <a:miter lim="800000"/>
            <a:headEnd/>
            <a:tailEnd/>
          </a:ln>
          <a:effectLst/>
        </p:spPr>
        <p:txBody>
          <a:bodyPr vert="horz" wrap="square" lIns="91402" tIns="45702" rIns="91402" bIns="45702" numCol="1" anchor="b" anchorCtr="0" compatLnSpc="1">
            <a:prstTxWarp prst="textNoShape">
              <a:avLst/>
            </a:prstTxWarp>
          </a:bodyPr>
          <a:lstStyle>
            <a:lvl1pPr algn="ctr">
              <a:defRPr sz="1200">
                <a:latin typeface="Garamond" pitchFamily="18" charset="0"/>
              </a:defRPr>
            </a:lvl1pPr>
          </a:lstStyle>
          <a:p>
            <a:pPr defTabSz="914024"/>
            <a:endParaRPr lang="en-US" altLang="en-US">
              <a:solidFill>
                <a:srgbClr val="000000"/>
              </a:solidFill>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02" tIns="45702" rIns="91402" bIns="45702" numCol="1" anchor="b" anchorCtr="0" compatLnSpc="1">
            <a:prstTxWarp prst="textNoShape">
              <a:avLst/>
            </a:prstTxWarp>
          </a:bodyPr>
          <a:lstStyle>
            <a:lvl1pPr algn="r">
              <a:defRPr sz="1600">
                <a:latin typeface="Garamond" pitchFamily="18" charset="0"/>
              </a:defRPr>
            </a:lvl1pPr>
          </a:lstStyle>
          <a:p>
            <a:pPr defTabSz="914024"/>
            <a:fld id="{6F400BD0-49BF-48FC-8114-37C1D4F5AB3D}" type="slidenum">
              <a:rPr lang="en-US" altLang="en-US">
                <a:solidFill>
                  <a:srgbClr val="000000"/>
                </a:solidFill>
              </a:rPr>
              <a:pPr defTabSz="914024"/>
              <a:t>‹#›</a:t>
            </a:fld>
            <a:endParaRPr lang="en-US" altLang="en-US">
              <a:solidFill>
                <a:srgbClr val="000000"/>
              </a:solidFill>
            </a:endParaRPr>
          </a:p>
        </p:txBody>
      </p:sp>
      <p:sp>
        <p:nvSpPr>
          <p:cNvPr id="100360" name="Line 1032"/>
          <p:cNvSpPr>
            <a:spLocks noChangeShapeType="1"/>
          </p:cNvSpPr>
          <p:nvPr/>
        </p:nvSpPr>
        <p:spPr bwMode="auto">
          <a:xfrm>
            <a:off x="228600" y="6381328"/>
            <a:ext cx="8610600" cy="0"/>
          </a:xfrm>
          <a:prstGeom prst="line">
            <a:avLst/>
          </a:prstGeom>
          <a:noFill/>
          <a:ln w="19050">
            <a:solidFill>
              <a:schemeClr val="accent1"/>
            </a:solidFill>
            <a:round/>
            <a:headEnd/>
            <a:tailEnd/>
          </a:ln>
          <a:effectLst/>
        </p:spPr>
        <p:txBody>
          <a:bodyPr lIns="91402" tIns="45702" rIns="91402" bIns="45702"/>
          <a:lstStyle/>
          <a:p>
            <a:pPr defTabSz="914024">
              <a:defRPr/>
            </a:pPr>
            <a:endParaRPr lang="en-US">
              <a:solidFill>
                <a:srgbClr val="000000"/>
              </a:solidFill>
              <a:latin typeface="Tahoma"/>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lIns="91402" tIns="45702" rIns="91402" bIns="45702"/>
          <a:lstStyle/>
          <a:p>
            <a:pPr defTabSz="914024">
              <a:defRPr/>
            </a:pPr>
            <a:endParaRPr lang="en-US">
              <a:solidFill>
                <a:srgbClr val="000000"/>
              </a:solidFill>
              <a:latin typeface="Tahoma"/>
            </a:endParaRPr>
          </a:p>
        </p:txBody>
      </p:sp>
      <p:pic>
        <p:nvPicPr>
          <p:cNvPr id="8" name="Picture 7" descr="safari.png"/>
          <p:cNvPicPr>
            <a:picLocks noChangeAspect="1"/>
          </p:cNvPicPr>
          <p:nvPr userDrawn="1"/>
        </p:nvPicPr>
        <p:blipFill>
          <a:blip r:embed="rId13" cstate="print"/>
          <a:stretch>
            <a:fillRect/>
          </a:stretch>
        </p:blipFill>
        <p:spPr>
          <a:xfrm>
            <a:off x="179513" y="6453336"/>
            <a:ext cx="1080120" cy="312522"/>
          </a:xfrm>
          <a:prstGeom prst="rect">
            <a:avLst/>
          </a:prstGeom>
        </p:spPr>
      </p:pic>
    </p:spTree>
    <p:extLst>
      <p:ext uri="{BB962C8B-B14F-4D97-AF65-F5344CB8AC3E}">
        <p14:creationId xmlns:p14="http://schemas.microsoft.com/office/powerpoint/2010/main" val="3691673417"/>
      </p:ext>
    </p:extLst>
  </p:cSld>
  <p:clrMap bg1="lt1" tx1="dk1" bg2="lt2" tx2="dk2" accent1="accent1" accent2="accent2" accent3="accent3" accent4="accent4" accent5="accent5" accent6="accent6" hlink="hlink" folHlink="folHlink"/>
  <p:sldLayoutIdLst>
    <p:sldLayoutId id="2147484862" r:id="rId1"/>
    <p:sldLayoutId id="2147484863" r:id="rId2"/>
    <p:sldLayoutId id="2147484864" r:id="rId3"/>
    <p:sldLayoutId id="2147484865" r:id="rId4"/>
    <p:sldLayoutId id="2147484866" r:id="rId5"/>
    <p:sldLayoutId id="2147484867" r:id="rId6"/>
    <p:sldLayoutId id="2147484868" r:id="rId7"/>
    <p:sldLayoutId id="2147484869" r:id="rId8"/>
    <p:sldLayoutId id="2147484870" r:id="rId9"/>
    <p:sldLayoutId id="2147484871" r:id="rId10"/>
    <p:sldLayoutId id="2147484872"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011" algn="l" rtl="0" fontAlgn="base">
        <a:spcBef>
          <a:spcPct val="0"/>
        </a:spcBef>
        <a:spcAft>
          <a:spcPct val="0"/>
        </a:spcAft>
        <a:defRPr sz="4000">
          <a:solidFill>
            <a:schemeClr val="tx2"/>
          </a:solidFill>
          <a:latin typeface="Garamond" pitchFamily="18" charset="0"/>
        </a:defRPr>
      </a:lvl6pPr>
      <a:lvl7pPr marL="914024" algn="l" rtl="0" fontAlgn="base">
        <a:spcBef>
          <a:spcPct val="0"/>
        </a:spcBef>
        <a:spcAft>
          <a:spcPct val="0"/>
        </a:spcAft>
        <a:defRPr sz="4000">
          <a:solidFill>
            <a:schemeClr val="tx2"/>
          </a:solidFill>
          <a:latin typeface="Garamond" pitchFamily="18" charset="0"/>
        </a:defRPr>
      </a:lvl7pPr>
      <a:lvl8pPr marL="1371040" algn="l" rtl="0" fontAlgn="base">
        <a:spcBef>
          <a:spcPct val="0"/>
        </a:spcBef>
        <a:spcAft>
          <a:spcPct val="0"/>
        </a:spcAft>
        <a:defRPr sz="4000">
          <a:solidFill>
            <a:schemeClr val="tx2"/>
          </a:solidFill>
          <a:latin typeface="Garamond" pitchFamily="18" charset="0"/>
        </a:defRPr>
      </a:lvl8pPr>
      <a:lvl9pPr marL="1828052" algn="l" rtl="0" fontAlgn="base">
        <a:spcBef>
          <a:spcPct val="0"/>
        </a:spcBef>
        <a:spcAft>
          <a:spcPct val="0"/>
        </a:spcAft>
        <a:defRPr sz="4000">
          <a:solidFill>
            <a:schemeClr val="tx2"/>
          </a:solidFill>
          <a:latin typeface="Garamond" pitchFamily="18" charset="0"/>
        </a:defRPr>
      </a:lvl9pPr>
    </p:titleStyle>
    <p:bodyStyle>
      <a:lvl1pPr marL="342761" indent="-342761"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650" indent="-325305"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1933" indent="-350694"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301" indent="-315785"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0475" indent="-339587"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7491" indent="-339587"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4499" indent="-339587"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1514" indent="-339587"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8523" indent="-339587"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024" rtl="0" eaLnBrk="1" latinLnBrk="0" hangingPunct="1">
        <a:defRPr sz="1800" kern="1200">
          <a:solidFill>
            <a:schemeClr val="tx1"/>
          </a:solidFill>
          <a:latin typeface="+mn-lt"/>
          <a:ea typeface="+mn-ea"/>
          <a:cs typeface="+mn-cs"/>
        </a:defRPr>
      </a:lvl1pPr>
      <a:lvl2pPr marL="457011" algn="l" defTabSz="914024" rtl="0" eaLnBrk="1" latinLnBrk="0" hangingPunct="1">
        <a:defRPr sz="1800" kern="1200">
          <a:solidFill>
            <a:schemeClr val="tx1"/>
          </a:solidFill>
          <a:latin typeface="+mn-lt"/>
          <a:ea typeface="+mn-ea"/>
          <a:cs typeface="+mn-cs"/>
        </a:defRPr>
      </a:lvl2pPr>
      <a:lvl3pPr marL="914024" algn="l" defTabSz="914024" rtl="0" eaLnBrk="1" latinLnBrk="0" hangingPunct="1">
        <a:defRPr sz="1800" kern="1200">
          <a:solidFill>
            <a:schemeClr val="tx1"/>
          </a:solidFill>
          <a:latin typeface="+mn-lt"/>
          <a:ea typeface="+mn-ea"/>
          <a:cs typeface="+mn-cs"/>
        </a:defRPr>
      </a:lvl3pPr>
      <a:lvl4pPr marL="1371040" algn="l" defTabSz="914024" rtl="0" eaLnBrk="1" latinLnBrk="0" hangingPunct="1">
        <a:defRPr sz="1800" kern="1200">
          <a:solidFill>
            <a:schemeClr val="tx1"/>
          </a:solidFill>
          <a:latin typeface="+mn-lt"/>
          <a:ea typeface="+mn-ea"/>
          <a:cs typeface="+mn-cs"/>
        </a:defRPr>
      </a:lvl4pPr>
      <a:lvl5pPr marL="1828052" algn="l" defTabSz="914024" rtl="0" eaLnBrk="1" latinLnBrk="0" hangingPunct="1">
        <a:defRPr sz="1800" kern="1200">
          <a:solidFill>
            <a:schemeClr val="tx1"/>
          </a:solidFill>
          <a:latin typeface="+mn-lt"/>
          <a:ea typeface="+mn-ea"/>
          <a:cs typeface="+mn-cs"/>
        </a:defRPr>
      </a:lvl5pPr>
      <a:lvl6pPr marL="2285064" algn="l" defTabSz="914024" rtl="0" eaLnBrk="1" latinLnBrk="0" hangingPunct="1">
        <a:defRPr sz="1800" kern="1200">
          <a:solidFill>
            <a:schemeClr val="tx1"/>
          </a:solidFill>
          <a:latin typeface="+mn-lt"/>
          <a:ea typeface="+mn-ea"/>
          <a:cs typeface="+mn-cs"/>
        </a:defRPr>
      </a:lvl6pPr>
      <a:lvl7pPr marL="2742079" algn="l" defTabSz="914024" rtl="0" eaLnBrk="1" latinLnBrk="0" hangingPunct="1">
        <a:defRPr sz="1800" kern="1200">
          <a:solidFill>
            <a:schemeClr val="tx1"/>
          </a:solidFill>
          <a:latin typeface="+mn-lt"/>
          <a:ea typeface="+mn-ea"/>
          <a:cs typeface="+mn-cs"/>
        </a:defRPr>
      </a:lvl7pPr>
      <a:lvl8pPr marL="3199088" algn="l" defTabSz="914024" rtl="0" eaLnBrk="1" latinLnBrk="0" hangingPunct="1">
        <a:defRPr sz="1800" kern="1200">
          <a:solidFill>
            <a:schemeClr val="tx1"/>
          </a:solidFill>
          <a:latin typeface="+mn-lt"/>
          <a:ea typeface="+mn-ea"/>
          <a:cs typeface="+mn-cs"/>
        </a:defRPr>
      </a:lvl8pPr>
      <a:lvl9pPr marL="3656104" algn="l" defTabSz="914024"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75632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dirty="0"/>
              <a:t>Click to edit Master title style</a:t>
            </a:r>
          </a:p>
        </p:txBody>
      </p:sp>
      <p:sp>
        <p:nvSpPr>
          <p:cNvPr id="5123" name="Rectangle 1027"/>
          <p:cNvSpPr>
            <a:spLocks noGrp="1" noChangeArrowheads="1"/>
          </p:cNvSpPr>
          <p:nvPr>
            <p:ph type="body" idx="1"/>
          </p:nvPr>
        </p:nvSpPr>
        <p:spPr bwMode="auto">
          <a:xfrm>
            <a:off x="228600" y="908720"/>
            <a:ext cx="8610600" cy="533968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endParaRPr lang="en-US" altLang="en-US">
              <a:solidFill>
                <a:srgbClr val="000000"/>
              </a:solidFill>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fld id="{6F400BD0-49BF-48FC-8114-37C1D4F5AB3D}" type="slidenum">
              <a:rPr lang="en-US" altLang="en-US">
                <a:solidFill>
                  <a:srgbClr val="000000"/>
                </a:solidFill>
              </a:rPr>
              <a:pPr/>
              <a:t>‹#›</a:t>
            </a:fld>
            <a:endParaRPr lang="en-US" altLang="en-US">
              <a:solidFill>
                <a:srgbClr val="000000"/>
              </a:solidFill>
            </a:endParaRPr>
          </a:p>
        </p:txBody>
      </p:sp>
      <p:sp>
        <p:nvSpPr>
          <p:cNvPr id="100360" name="Line 1032"/>
          <p:cNvSpPr>
            <a:spLocks noChangeShapeType="1"/>
          </p:cNvSpPr>
          <p:nvPr/>
        </p:nvSpPr>
        <p:spPr bwMode="auto">
          <a:xfrm>
            <a:off x="228600" y="6248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Tree>
    <p:extLst>
      <p:ext uri="{BB962C8B-B14F-4D97-AF65-F5344CB8AC3E}">
        <p14:creationId xmlns:p14="http://schemas.microsoft.com/office/powerpoint/2010/main" val="1079760595"/>
      </p:ext>
    </p:extLst>
  </p:cSld>
  <p:clrMap bg1="lt1" tx1="dk1" bg2="lt2" tx2="dk2" accent1="accent1" accent2="accent2" accent3="accent3" accent4="accent4" accent5="accent5" accent6="accent6" hlink="hlink" folHlink="folHlink"/>
  <p:sldLayoutIdLst>
    <p:sldLayoutId id="2147484874" r:id="rId1"/>
    <p:sldLayoutId id="2147484875" r:id="rId2"/>
    <p:sldLayoutId id="2147484876" r:id="rId3"/>
    <p:sldLayoutId id="2147484877" r:id="rId4"/>
    <p:sldLayoutId id="2147484878" r:id="rId5"/>
    <p:sldLayoutId id="2147484879" r:id="rId6"/>
    <p:sldLayoutId id="2147484880" r:id="rId7"/>
    <p:sldLayoutId id="2147484881" r:id="rId8"/>
    <p:sldLayoutId id="2147484882" r:id="rId9"/>
    <p:sldLayoutId id="2147484883" r:id="rId10"/>
    <p:sldLayoutId id="2147484884"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43362" name="Rectangle 1026"/>
          <p:cNvSpPr>
            <a:spLocks noGrp="1" noChangeArrowheads="1"/>
          </p:cNvSpPr>
          <p:nvPr>
            <p:ph type="title"/>
          </p:nvPr>
        </p:nvSpPr>
        <p:spPr bwMode="auto">
          <a:xfrm>
            <a:off x="228600" y="152400"/>
            <a:ext cx="8610600" cy="884238"/>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title style</a:t>
            </a:r>
          </a:p>
        </p:txBody>
      </p:sp>
      <p:sp>
        <p:nvSpPr>
          <p:cNvPr id="143363" name="Rectangle 1027"/>
          <p:cNvSpPr>
            <a:spLocks noGrp="1" noChangeArrowheads="1"/>
          </p:cNvSpPr>
          <p:nvPr>
            <p:ph type="body" idx="1"/>
          </p:nvPr>
        </p:nvSpPr>
        <p:spPr bwMode="auto">
          <a:xfrm>
            <a:off x="228600" y="1095375"/>
            <a:ext cx="8610600" cy="5153025"/>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solidFill>
                  <a:srgbClr val="000000"/>
                </a:solidFill>
                <a:latin typeface="Garamond" charset="0"/>
              </a:defRPr>
            </a:lvl1pPr>
          </a:lstStyle>
          <a:p>
            <a:pPr fontAlgn="base">
              <a:spcBef>
                <a:spcPct val="0"/>
              </a:spcBef>
              <a:spcAft>
                <a:spcPct val="0"/>
              </a:spcAft>
              <a:defRPr/>
            </a:pPr>
            <a:endParaRPr lang="en-US">
              <a:ea typeface="ＭＳ Ｐゴシック" charset="0"/>
              <a:cs typeface="ＭＳ Ｐゴシック" charset="0"/>
            </a:endParaRPr>
          </a:p>
        </p:txBody>
      </p:sp>
      <p:sp>
        <p:nvSpPr>
          <p:cNvPr id="100358" name="Rectangle 1030"/>
          <p:cNvSpPr>
            <a:spLocks noGrp="1" noChangeArrowheads="1"/>
          </p:cNvSpPr>
          <p:nvPr>
            <p:ph type="sldNum" sz="quarter" idx="4"/>
          </p:nvPr>
        </p:nvSpPr>
        <p:spPr bwMode="auto">
          <a:xfrm>
            <a:off x="6946900" y="6373813"/>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solidFill>
                  <a:srgbClr val="000000"/>
                </a:solidFill>
                <a:latin typeface="Garamond" charset="0"/>
              </a:defRPr>
            </a:lvl1pPr>
          </a:lstStyle>
          <a:p>
            <a:pPr fontAlgn="base">
              <a:spcBef>
                <a:spcPct val="0"/>
              </a:spcBef>
              <a:spcAft>
                <a:spcPct val="0"/>
              </a:spcAft>
              <a:defRPr/>
            </a:pPr>
            <a:fld id="{12B59C95-9F24-CC4B-832C-1D8C21792A43}" type="slidenum">
              <a:rPr lang="en-US">
                <a:ea typeface="ＭＳ Ｐゴシック" charset="0"/>
                <a:cs typeface="ＭＳ Ｐゴシック" charset="0"/>
              </a:rPr>
              <a:pPr fontAlgn="base">
                <a:spcBef>
                  <a:spcPct val="0"/>
                </a:spcBef>
                <a:spcAft>
                  <a:spcPct val="0"/>
                </a:spcAft>
                <a:defRPr/>
              </a:pPr>
              <a:t>‹#›</a:t>
            </a:fld>
            <a:endParaRPr lang="en-US">
              <a:ea typeface="ＭＳ Ｐゴシック" charset="0"/>
              <a:cs typeface="ＭＳ Ｐゴシック" charset="0"/>
            </a:endParaRPr>
          </a:p>
        </p:txBody>
      </p:sp>
      <p:sp>
        <p:nvSpPr>
          <p:cNvPr id="143366" name="Line 1032"/>
          <p:cNvSpPr>
            <a:spLocks noChangeShapeType="1"/>
          </p:cNvSpPr>
          <p:nvPr/>
        </p:nvSpPr>
        <p:spPr bwMode="auto">
          <a:xfrm>
            <a:off x="228600" y="6446838"/>
            <a:ext cx="8610600" cy="0"/>
          </a:xfrm>
          <a:prstGeom prst="line">
            <a:avLst/>
          </a:prstGeom>
          <a:noFill/>
          <a:ln w="19050">
            <a:solidFill>
              <a:schemeClr val="accent1"/>
            </a:solidFill>
            <a:round/>
            <a:headEnd/>
            <a:tailEnd/>
          </a:ln>
          <a:extLst>
            <a:ext uri="{909E8E84-426E-40dd-AFC4-6F175D3DCCD1}">
              <a14:hiddenFill xmlns="" xmlns:a14="http://schemas.microsoft.com/office/drawing/2010/main">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143367" name="Line 1033"/>
          <p:cNvSpPr>
            <a:spLocks noChangeShapeType="1"/>
          </p:cNvSpPr>
          <p:nvPr userDrawn="1"/>
        </p:nvSpPr>
        <p:spPr bwMode="auto">
          <a:xfrm>
            <a:off x="228600" y="914400"/>
            <a:ext cx="8610600" cy="0"/>
          </a:xfrm>
          <a:prstGeom prst="line">
            <a:avLst/>
          </a:prstGeom>
          <a:noFill/>
          <a:ln w="19050">
            <a:solidFill>
              <a:schemeClr val="accent1"/>
            </a:solidFill>
            <a:round/>
            <a:headEnd/>
            <a:tailEnd/>
          </a:ln>
          <a:extLst>
            <a:ext uri="{909E8E84-426E-40dd-AFC4-6F175D3DCCD1}">
              <a14:hiddenFill xmlns="" xmlns:a14="http://schemas.microsoft.com/office/drawing/2010/main">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pic>
        <p:nvPicPr>
          <p:cNvPr id="143368" name="Picture 7" descr="safari.png"/>
          <p:cNvPicPr>
            <a:picLocks noChangeAspect="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180975" y="6602413"/>
            <a:ext cx="847725" cy="2460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55159085"/>
      </p:ext>
    </p:extLst>
  </p:cSld>
  <p:clrMap bg1="lt1" tx1="dk1" bg2="lt2" tx2="dk2" accent1="accent1" accent2="accent2" accent3="accent3" accent4="accent4" accent5="accent5" accent6="accent6" hlink="hlink" folHlink="folHlink"/>
  <p:sldLayoutIdLst>
    <p:sldLayoutId id="2147484970" r:id="rId1"/>
    <p:sldLayoutId id="2147484971" r:id="rId2"/>
    <p:sldLayoutId id="2147484972" r:id="rId3"/>
    <p:sldLayoutId id="2147484973" r:id="rId4"/>
    <p:sldLayoutId id="2147484974" r:id="rId5"/>
    <p:sldLayoutId id="2147484975" r:id="rId6"/>
    <p:sldLayoutId id="2147484976" r:id="rId7"/>
    <p:sldLayoutId id="2147484977" r:id="rId8"/>
    <p:sldLayoutId id="2147484978" r:id="rId9"/>
    <p:sldLayoutId id="2147484979" r:id="rId10"/>
    <p:sldLayoutId id="2147484980" r:id="rId11"/>
    <p:sldLayoutId id="2147484981" r:id="rId12"/>
  </p:sldLayoutIdLst>
  <p:transition/>
  <p:hf hdr="0" ftr="0" dt="0"/>
  <p:txStyles>
    <p:titleStyle>
      <a:lvl1pPr algn="l" rtl="0" eaLnBrk="0" fontAlgn="base" hangingPunct="0">
        <a:spcBef>
          <a:spcPct val="0"/>
        </a:spcBef>
        <a:spcAft>
          <a:spcPct val="0"/>
        </a:spcAft>
        <a:defRPr sz="4000">
          <a:solidFill>
            <a:schemeClr val="tx2"/>
          </a:solidFill>
          <a:latin typeface="+mj-lt"/>
          <a:ea typeface="ＭＳ Ｐゴシック" pitchFamily="-106" charset="-128"/>
          <a:cs typeface="ＭＳ Ｐゴシック" pitchFamily="-106" charset="-128"/>
        </a:defRPr>
      </a:lvl1pPr>
      <a:lvl2pPr algn="l" rtl="0" eaLnBrk="0" fontAlgn="base" hangingPunct="0">
        <a:spcBef>
          <a:spcPct val="0"/>
        </a:spcBef>
        <a:spcAft>
          <a:spcPct val="0"/>
        </a:spcAft>
        <a:defRPr sz="4000">
          <a:solidFill>
            <a:schemeClr val="tx2"/>
          </a:solidFill>
          <a:latin typeface="Garamond" pitchFamily="-106" charset="0"/>
          <a:ea typeface="ＭＳ Ｐゴシック" pitchFamily="-106" charset="-128"/>
          <a:cs typeface="ＭＳ Ｐゴシック" pitchFamily="-106" charset="-128"/>
        </a:defRPr>
      </a:lvl2pPr>
      <a:lvl3pPr algn="l" rtl="0" eaLnBrk="0" fontAlgn="base" hangingPunct="0">
        <a:spcBef>
          <a:spcPct val="0"/>
        </a:spcBef>
        <a:spcAft>
          <a:spcPct val="0"/>
        </a:spcAft>
        <a:defRPr sz="4000">
          <a:solidFill>
            <a:schemeClr val="tx2"/>
          </a:solidFill>
          <a:latin typeface="Garamond" pitchFamily="-106" charset="0"/>
          <a:ea typeface="ＭＳ Ｐゴシック" pitchFamily="-106" charset="-128"/>
          <a:cs typeface="ＭＳ Ｐゴシック" pitchFamily="-106" charset="-128"/>
        </a:defRPr>
      </a:lvl3pPr>
      <a:lvl4pPr algn="l" rtl="0" eaLnBrk="0" fontAlgn="base" hangingPunct="0">
        <a:spcBef>
          <a:spcPct val="0"/>
        </a:spcBef>
        <a:spcAft>
          <a:spcPct val="0"/>
        </a:spcAft>
        <a:defRPr sz="4000">
          <a:solidFill>
            <a:schemeClr val="tx2"/>
          </a:solidFill>
          <a:latin typeface="Garamond" pitchFamily="-106" charset="0"/>
          <a:ea typeface="ＭＳ Ｐゴシック" pitchFamily="-106" charset="-128"/>
          <a:cs typeface="ＭＳ Ｐゴシック" pitchFamily="-106" charset="-128"/>
        </a:defRPr>
      </a:lvl4pPr>
      <a:lvl5pPr algn="l" rtl="0" eaLnBrk="0" fontAlgn="base" hangingPunct="0">
        <a:spcBef>
          <a:spcPct val="0"/>
        </a:spcBef>
        <a:spcAft>
          <a:spcPct val="0"/>
        </a:spcAft>
        <a:defRPr sz="4000">
          <a:solidFill>
            <a:schemeClr val="tx2"/>
          </a:solidFill>
          <a:latin typeface="Garamond" pitchFamily="-106" charset="0"/>
          <a:ea typeface="ＭＳ Ｐゴシック" pitchFamily="-106" charset="-128"/>
          <a:cs typeface="ＭＳ Ｐゴシック" pitchFamily="-106" charset="-128"/>
        </a:defRPr>
      </a:lvl5pPr>
      <a:lvl6pPr marL="457200" algn="l" rtl="0" fontAlgn="base">
        <a:spcBef>
          <a:spcPct val="0"/>
        </a:spcBef>
        <a:spcAft>
          <a:spcPct val="0"/>
        </a:spcAft>
        <a:defRPr sz="4000">
          <a:solidFill>
            <a:schemeClr val="tx2"/>
          </a:solidFill>
          <a:latin typeface="Garamond" pitchFamily="-106" charset="0"/>
        </a:defRPr>
      </a:lvl6pPr>
      <a:lvl7pPr marL="914400" algn="l" rtl="0" fontAlgn="base">
        <a:spcBef>
          <a:spcPct val="0"/>
        </a:spcBef>
        <a:spcAft>
          <a:spcPct val="0"/>
        </a:spcAft>
        <a:defRPr sz="4000">
          <a:solidFill>
            <a:schemeClr val="tx2"/>
          </a:solidFill>
          <a:latin typeface="Garamond" pitchFamily="-106" charset="0"/>
        </a:defRPr>
      </a:lvl7pPr>
      <a:lvl8pPr marL="1371600" algn="l" rtl="0" fontAlgn="base">
        <a:spcBef>
          <a:spcPct val="0"/>
        </a:spcBef>
        <a:spcAft>
          <a:spcPct val="0"/>
        </a:spcAft>
        <a:defRPr sz="4000">
          <a:solidFill>
            <a:schemeClr val="tx2"/>
          </a:solidFill>
          <a:latin typeface="Garamond" pitchFamily="-106" charset="0"/>
        </a:defRPr>
      </a:lvl8pPr>
      <a:lvl9pPr marL="1828800" algn="l" rtl="0" fontAlgn="base">
        <a:spcBef>
          <a:spcPct val="0"/>
        </a:spcBef>
        <a:spcAft>
          <a:spcPct val="0"/>
        </a:spcAft>
        <a:defRPr sz="4000">
          <a:solidFill>
            <a:schemeClr val="tx2"/>
          </a:solidFill>
          <a:latin typeface="Garamond" pitchFamily="-106" charset="0"/>
        </a:defRPr>
      </a:lvl9pPr>
    </p:titleStyle>
    <p:bodyStyle>
      <a:lvl1pPr marL="342900" indent="-342900" algn="l" rtl="0" eaLnBrk="0" fontAlgn="base" hangingPunct="0">
        <a:spcBef>
          <a:spcPct val="20000"/>
        </a:spcBef>
        <a:spcAft>
          <a:spcPct val="0"/>
        </a:spcAft>
        <a:buClr>
          <a:schemeClr val="accent1"/>
        </a:buClr>
        <a:buSzPct val="65000"/>
        <a:buFont typeface="Wingdings" charset="0"/>
        <a:buChar char="n"/>
        <a:defRPr sz="2400">
          <a:solidFill>
            <a:schemeClr val="tx1"/>
          </a:solidFill>
          <a:latin typeface="+mn-lt"/>
          <a:ea typeface="ＭＳ Ｐゴシック" pitchFamily="-106" charset="-128"/>
          <a:cs typeface="ＭＳ Ｐゴシック" pitchFamily="-106" charset="-128"/>
        </a:defRPr>
      </a:lvl1pPr>
      <a:lvl2pPr marL="669925" indent="-325438" algn="l" rtl="0" eaLnBrk="0" fontAlgn="base" hangingPunct="0">
        <a:spcBef>
          <a:spcPct val="20000"/>
        </a:spcBef>
        <a:spcAft>
          <a:spcPct val="0"/>
        </a:spcAft>
        <a:buClr>
          <a:schemeClr val="accent2"/>
        </a:buClr>
        <a:buSzPct val="60000"/>
        <a:buFont typeface="Wingdings" charset="0"/>
        <a:buChar char="q"/>
        <a:defRPr sz="2200">
          <a:solidFill>
            <a:schemeClr val="tx1"/>
          </a:solidFill>
          <a:latin typeface="+mn-lt"/>
          <a:ea typeface="ＭＳ Ｐゴシック" pitchFamily="-106" charset="-128"/>
        </a:defRPr>
      </a:lvl2pPr>
      <a:lvl3pPr marL="1022350" indent="-350838" algn="l" rtl="0" eaLnBrk="0" fontAlgn="base" hangingPunct="0">
        <a:spcBef>
          <a:spcPct val="20000"/>
        </a:spcBef>
        <a:spcAft>
          <a:spcPct val="0"/>
        </a:spcAft>
        <a:buClr>
          <a:schemeClr val="accent1"/>
        </a:buClr>
        <a:buSzPct val="65000"/>
        <a:buFont typeface="Wingdings" charset="0"/>
        <a:buChar char="n"/>
        <a:defRPr sz="2000">
          <a:solidFill>
            <a:schemeClr val="tx1"/>
          </a:solidFill>
          <a:latin typeface="+mn-lt"/>
          <a:ea typeface="ＭＳ Ｐゴシック" pitchFamily="-106" charset="-128"/>
        </a:defRPr>
      </a:lvl3pPr>
      <a:lvl4pPr marL="1339850" indent="-315913" algn="l" rtl="0" eaLnBrk="0" fontAlgn="base" hangingPunct="0">
        <a:spcBef>
          <a:spcPct val="20000"/>
        </a:spcBef>
        <a:spcAft>
          <a:spcPct val="0"/>
        </a:spcAft>
        <a:buClr>
          <a:schemeClr val="accent2"/>
        </a:buClr>
        <a:buSzPct val="70000"/>
        <a:buFont typeface="Wingdings" charset="0"/>
        <a:buChar char="q"/>
        <a:defRPr>
          <a:solidFill>
            <a:schemeClr val="tx1"/>
          </a:solidFill>
          <a:latin typeface="+mn-lt"/>
          <a:ea typeface="ＭＳ Ｐゴシック" pitchFamily="-106" charset="-128"/>
        </a:defRPr>
      </a:lvl4pPr>
      <a:lvl5pPr marL="1681163" indent="-339725" algn="l" rtl="0" eaLnBrk="0" fontAlgn="base" hangingPunct="0">
        <a:spcBef>
          <a:spcPct val="20000"/>
        </a:spcBef>
        <a:spcAft>
          <a:spcPct val="0"/>
        </a:spcAft>
        <a:buClr>
          <a:schemeClr val="accent1"/>
        </a:buClr>
        <a:buSzPct val="75000"/>
        <a:buFont typeface="Wingdings" charset="0"/>
        <a:buChar char="§"/>
        <a:defRPr sz="1600">
          <a:solidFill>
            <a:schemeClr val="tx1"/>
          </a:solidFill>
          <a:latin typeface="+mn-lt"/>
          <a:ea typeface="ＭＳ Ｐゴシック" pitchFamily="-106" charset="-128"/>
        </a:defRPr>
      </a:lvl5pPr>
      <a:lvl6pPr marL="2138363" indent="-339725" algn="l" rtl="0" fontAlgn="base">
        <a:spcBef>
          <a:spcPct val="20000"/>
        </a:spcBef>
        <a:spcAft>
          <a:spcPct val="0"/>
        </a:spcAft>
        <a:buClr>
          <a:schemeClr val="accent1"/>
        </a:buClr>
        <a:buSzPct val="75000"/>
        <a:buFont typeface="Wingdings" pitchFamily="-106" charset="2"/>
        <a:buChar char="§"/>
        <a:defRPr sz="1600">
          <a:solidFill>
            <a:schemeClr val="tx1"/>
          </a:solidFill>
          <a:latin typeface="+mn-lt"/>
          <a:ea typeface="ＭＳ Ｐゴシック" pitchFamily="-106" charset="-128"/>
        </a:defRPr>
      </a:lvl6pPr>
      <a:lvl7pPr marL="2595563" indent="-339725" algn="l" rtl="0" fontAlgn="base">
        <a:spcBef>
          <a:spcPct val="20000"/>
        </a:spcBef>
        <a:spcAft>
          <a:spcPct val="0"/>
        </a:spcAft>
        <a:buClr>
          <a:schemeClr val="accent1"/>
        </a:buClr>
        <a:buSzPct val="75000"/>
        <a:buFont typeface="Wingdings" pitchFamily="-106" charset="2"/>
        <a:buChar char="§"/>
        <a:defRPr sz="1600">
          <a:solidFill>
            <a:schemeClr val="tx1"/>
          </a:solidFill>
          <a:latin typeface="+mn-lt"/>
          <a:ea typeface="ＭＳ Ｐゴシック" pitchFamily="-106" charset="-128"/>
        </a:defRPr>
      </a:lvl7pPr>
      <a:lvl8pPr marL="3052763" indent="-339725" algn="l" rtl="0" fontAlgn="base">
        <a:spcBef>
          <a:spcPct val="20000"/>
        </a:spcBef>
        <a:spcAft>
          <a:spcPct val="0"/>
        </a:spcAft>
        <a:buClr>
          <a:schemeClr val="accent1"/>
        </a:buClr>
        <a:buSzPct val="75000"/>
        <a:buFont typeface="Wingdings" pitchFamily="-106" charset="2"/>
        <a:buChar char="§"/>
        <a:defRPr sz="1600">
          <a:solidFill>
            <a:schemeClr val="tx1"/>
          </a:solidFill>
          <a:latin typeface="+mn-lt"/>
          <a:ea typeface="ＭＳ Ｐゴシック" pitchFamily="-106" charset="-128"/>
        </a:defRPr>
      </a:lvl8pPr>
      <a:lvl9pPr marL="3509963" indent="-339725" algn="l" rtl="0" fontAlgn="base">
        <a:spcBef>
          <a:spcPct val="20000"/>
        </a:spcBef>
        <a:spcAft>
          <a:spcPct val="0"/>
        </a:spcAft>
        <a:buClr>
          <a:schemeClr val="accent1"/>
        </a:buClr>
        <a:buSzPct val="75000"/>
        <a:buFont typeface="Wingdings" pitchFamily="-106" charset="2"/>
        <a:buChar char="§"/>
        <a:defRPr sz="1600">
          <a:solidFill>
            <a:schemeClr val="tx1"/>
          </a:solidFill>
          <a:latin typeface="+mn-lt"/>
          <a:ea typeface="ＭＳ Ｐゴシック" pitchFamily="-106"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106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endParaRPr lang="en-US" altLang="en-US">
              <a:solidFill>
                <a:srgbClr val="000000"/>
              </a:solidFill>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fld id="{6F400BD0-49BF-48FC-8114-37C1D4F5AB3D}" type="slidenum">
              <a:rPr lang="en-US" altLang="en-US">
                <a:solidFill>
                  <a:srgbClr val="000000"/>
                </a:solidFill>
              </a:rPr>
              <a:pPr/>
              <a:t>‹#›</a:t>
            </a:fld>
            <a:endParaRPr lang="en-US" altLang="en-US">
              <a:solidFill>
                <a:srgbClr val="000000"/>
              </a:solidFill>
            </a:endParaRPr>
          </a:p>
        </p:txBody>
      </p:sp>
      <p:sp>
        <p:nvSpPr>
          <p:cNvPr id="100360" name="Line 1032"/>
          <p:cNvSpPr>
            <a:spLocks noChangeShapeType="1"/>
          </p:cNvSpPr>
          <p:nvPr/>
        </p:nvSpPr>
        <p:spPr bwMode="auto">
          <a:xfrm>
            <a:off x="228600" y="6248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endParaRPr>
          </a:p>
        </p:txBody>
      </p:sp>
      <p:pic>
        <p:nvPicPr>
          <p:cNvPr id="8" name="Picture 7" descr="safari.png"/>
          <p:cNvPicPr>
            <a:picLocks noChangeAspect="1"/>
          </p:cNvPicPr>
          <p:nvPr userDrawn="1"/>
        </p:nvPicPr>
        <p:blipFill>
          <a:blip r:embed="rId2" cstate="print"/>
          <a:stretch>
            <a:fillRect/>
          </a:stretch>
        </p:blipFill>
        <p:spPr>
          <a:xfrm>
            <a:off x="179512" y="6453336"/>
            <a:ext cx="1080120" cy="312522"/>
          </a:xfrm>
          <a:prstGeom prst="rect">
            <a:avLst/>
          </a:prstGeom>
        </p:spPr>
      </p:pic>
    </p:spTree>
  </p:cSld>
  <p:clrMap bg1="lt1" tx1="dk1" bg2="lt2" tx2="dk2" accent1="accent1" accent2="accent2" accent3="accent3" accent4="accent4" accent5="accent5" accent6="accent6" hlink="hlink" folHlink="folHlink"/>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75632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dirty="0"/>
              <a:t>Click to edit Master title style</a:t>
            </a:r>
          </a:p>
        </p:txBody>
      </p:sp>
      <p:sp>
        <p:nvSpPr>
          <p:cNvPr id="5123" name="Rectangle 1027"/>
          <p:cNvSpPr>
            <a:spLocks noGrp="1" noChangeArrowheads="1"/>
          </p:cNvSpPr>
          <p:nvPr>
            <p:ph type="body" idx="1"/>
          </p:nvPr>
        </p:nvSpPr>
        <p:spPr bwMode="auto">
          <a:xfrm>
            <a:off x="228600" y="908720"/>
            <a:ext cx="8610600" cy="533968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endParaRPr lang="en-US" altLang="en-US">
              <a:solidFill>
                <a:srgbClr val="000000"/>
              </a:solidFill>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fld id="{6F400BD0-49BF-48FC-8114-37C1D4F5AB3D}" type="slidenum">
              <a:rPr lang="en-US" altLang="en-US">
                <a:solidFill>
                  <a:srgbClr val="000000"/>
                </a:solidFill>
              </a:rPr>
              <a:pPr/>
              <a:t>‹#›</a:t>
            </a:fld>
            <a:endParaRPr lang="en-US" altLang="en-US">
              <a:solidFill>
                <a:srgbClr val="000000"/>
              </a:solidFill>
            </a:endParaRPr>
          </a:p>
        </p:txBody>
      </p:sp>
      <p:sp>
        <p:nvSpPr>
          <p:cNvPr id="100360" name="Line 1032"/>
          <p:cNvSpPr>
            <a:spLocks noChangeShapeType="1"/>
          </p:cNvSpPr>
          <p:nvPr/>
        </p:nvSpPr>
        <p:spPr bwMode="auto">
          <a:xfrm>
            <a:off x="228600" y="6248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Tree>
    <p:extLst>
      <p:ext uri="{BB962C8B-B14F-4D97-AF65-F5344CB8AC3E}">
        <p14:creationId xmlns:p14="http://schemas.microsoft.com/office/powerpoint/2010/main" val="858009255"/>
      </p:ext>
    </p:extLst>
  </p:cSld>
  <p:clrMap bg1="lt1" tx1="dk1" bg2="lt2" tx2="dk2" accent1="accent1" accent2="accent2" accent3="accent3" accent4="accent4" accent5="accent5" accent6="accent6" hlink="hlink" folHlink="folHlink"/>
  <p:sldLayoutIdLst>
    <p:sldLayoutId id="2147485411" r:id="rId1"/>
    <p:sldLayoutId id="2147485412" r:id="rId2"/>
    <p:sldLayoutId id="2147485413" r:id="rId3"/>
    <p:sldLayoutId id="2147485414" r:id="rId4"/>
    <p:sldLayoutId id="2147485415" r:id="rId5"/>
    <p:sldLayoutId id="2147485416" r:id="rId6"/>
    <p:sldLayoutId id="2147485417" r:id="rId7"/>
    <p:sldLayoutId id="2147485418" r:id="rId8"/>
    <p:sldLayoutId id="2147485419" r:id="rId9"/>
    <p:sldLayoutId id="2147485420" r:id="rId10"/>
    <p:sldLayoutId id="2147485421"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1"/>
            <a:ext cx="8610600" cy="1066800"/>
          </a:xfrm>
          <a:prstGeom prst="rect">
            <a:avLst/>
          </a:prstGeom>
          <a:noFill/>
          <a:ln w="9525">
            <a:noFill/>
            <a:miter lim="800000"/>
            <a:headEnd/>
            <a:tailEnd/>
          </a:ln>
        </p:spPr>
        <p:txBody>
          <a:bodyPr vert="horz" wrap="square" lIns="91402" tIns="45702" rIns="91402" bIns="45702"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02" tIns="45702" rIns="91402" bIns="45702"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1" y="6248400"/>
            <a:ext cx="2895600" cy="457200"/>
          </a:xfrm>
          <a:prstGeom prst="rect">
            <a:avLst/>
          </a:prstGeom>
          <a:noFill/>
          <a:ln w="9525">
            <a:noFill/>
            <a:miter lim="800000"/>
            <a:headEnd/>
            <a:tailEnd/>
          </a:ln>
          <a:effectLst/>
        </p:spPr>
        <p:txBody>
          <a:bodyPr vert="horz" wrap="square" lIns="91402" tIns="45702" rIns="91402" bIns="45702" numCol="1" anchor="b" anchorCtr="0" compatLnSpc="1">
            <a:prstTxWarp prst="textNoShape">
              <a:avLst/>
            </a:prstTxWarp>
          </a:bodyPr>
          <a:lstStyle>
            <a:lvl1pPr algn="ctr">
              <a:defRPr sz="1200">
                <a:latin typeface="Garamond" pitchFamily="18" charset="0"/>
              </a:defRPr>
            </a:lvl1pPr>
          </a:lstStyle>
          <a:p>
            <a:pPr defTabSz="914024"/>
            <a:endParaRPr lang="en-US" altLang="en-US">
              <a:solidFill>
                <a:srgbClr val="000000"/>
              </a:solidFill>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02" tIns="45702" rIns="91402" bIns="45702" numCol="1" anchor="b" anchorCtr="0" compatLnSpc="1">
            <a:prstTxWarp prst="textNoShape">
              <a:avLst/>
            </a:prstTxWarp>
          </a:bodyPr>
          <a:lstStyle>
            <a:lvl1pPr algn="r">
              <a:defRPr sz="1600">
                <a:latin typeface="Garamond" pitchFamily="18" charset="0"/>
              </a:defRPr>
            </a:lvl1pPr>
          </a:lstStyle>
          <a:p>
            <a:pPr defTabSz="914024"/>
            <a:fld id="{6F400BD0-49BF-48FC-8114-37C1D4F5AB3D}" type="slidenum">
              <a:rPr lang="en-US" altLang="en-US">
                <a:solidFill>
                  <a:srgbClr val="000000"/>
                </a:solidFill>
              </a:rPr>
              <a:pPr defTabSz="914024"/>
              <a:t>‹#›</a:t>
            </a:fld>
            <a:endParaRPr lang="en-US" altLang="en-US">
              <a:solidFill>
                <a:srgbClr val="000000"/>
              </a:solidFill>
            </a:endParaRPr>
          </a:p>
        </p:txBody>
      </p:sp>
      <p:sp>
        <p:nvSpPr>
          <p:cNvPr id="100360" name="Line 1032"/>
          <p:cNvSpPr>
            <a:spLocks noChangeShapeType="1"/>
          </p:cNvSpPr>
          <p:nvPr/>
        </p:nvSpPr>
        <p:spPr bwMode="auto">
          <a:xfrm>
            <a:off x="228600" y="6248400"/>
            <a:ext cx="8610600" cy="0"/>
          </a:xfrm>
          <a:prstGeom prst="line">
            <a:avLst/>
          </a:prstGeom>
          <a:noFill/>
          <a:ln w="19050">
            <a:solidFill>
              <a:schemeClr val="accent1"/>
            </a:solidFill>
            <a:round/>
            <a:headEnd/>
            <a:tailEnd/>
          </a:ln>
          <a:effectLst/>
        </p:spPr>
        <p:txBody>
          <a:bodyPr lIns="91402" tIns="45702" rIns="91402" bIns="45702"/>
          <a:lstStyle/>
          <a:p>
            <a:pPr defTabSz="914024">
              <a:defRPr/>
            </a:pPr>
            <a:endParaRPr lang="en-US">
              <a:solidFill>
                <a:srgbClr val="000000"/>
              </a:solidFill>
              <a:latin typeface="Tahoma"/>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lIns="91402" tIns="45702" rIns="91402" bIns="45702"/>
          <a:lstStyle/>
          <a:p>
            <a:pPr defTabSz="914024">
              <a:defRPr/>
            </a:pPr>
            <a:endParaRPr lang="en-US">
              <a:solidFill>
                <a:srgbClr val="000000"/>
              </a:solidFill>
              <a:latin typeface="Tahoma"/>
            </a:endParaRPr>
          </a:p>
        </p:txBody>
      </p:sp>
      <p:pic>
        <p:nvPicPr>
          <p:cNvPr id="8" name="Picture 7" descr="safari.png"/>
          <p:cNvPicPr>
            <a:picLocks noChangeAspect="1"/>
          </p:cNvPicPr>
          <p:nvPr userDrawn="1"/>
        </p:nvPicPr>
        <p:blipFill>
          <a:blip r:embed="rId13" cstate="print"/>
          <a:stretch>
            <a:fillRect/>
          </a:stretch>
        </p:blipFill>
        <p:spPr>
          <a:xfrm>
            <a:off x="179513" y="6453336"/>
            <a:ext cx="1080120" cy="312522"/>
          </a:xfrm>
          <a:prstGeom prst="rect">
            <a:avLst/>
          </a:prstGeom>
        </p:spPr>
      </p:pic>
    </p:spTree>
    <p:extLst>
      <p:ext uri="{BB962C8B-B14F-4D97-AF65-F5344CB8AC3E}">
        <p14:creationId xmlns:p14="http://schemas.microsoft.com/office/powerpoint/2010/main" val="115848122"/>
      </p:ext>
    </p:extLst>
  </p:cSld>
  <p:clrMap bg1="lt1" tx1="dk1" bg2="lt2" tx2="dk2" accent1="accent1" accent2="accent2" accent3="accent3" accent4="accent4" accent5="accent5" accent6="accent6" hlink="hlink" folHlink="folHlink"/>
  <p:sldLayoutIdLst>
    <p:sldLayoutId id="2147485521" r:id="rId1"/>
    <p:sldLayoutId id="2147485522" r:id="rId2"/>
    <p:sldLayoutId id="2147485523" r:id="rId3"/>
    <p:sldLayoutId id="2147485524" r:id="rId4"/>
    <p:sldLayoutId id="2147485525" r:id="rId5"/>
    <p:sldLayoutId id="2147485526" r:id="rId6"/>
    <p:sldLayoutId id="2147485527" r:id="rId7"/>
    <p:sldLayoutId id="2147485528" r:id="rId8"/>
    <p:sldLayoutId id="2147485529" r:id="rId9"/>
    <p:sldLayoutId id="2147485530" r:id="rId10"/>
    <p:sldLayoutId id="2147485531"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011" algn="l" rtl="0" fontAlgn="base">
        <a:spcBef>
          <a:spcPct val="0"/>
        </a:spcBef>
        <a:spcAft>
          <a:spcPct val="0"/>
        </a:spcAft>
        <a:defRPr sz="4000">
          <a:solidFill>
            <a:schemeClr val="tx2"/>
          </a:solidFill>
          <a:latin typeface="Garamond" pitchFamily="18" charset="0"/>
        </a:defRPr>
      </a:lvl6pPr>
      <a:lvl7pPr marL="914024" algn="l" rtl="0" fontAlgn="base">
        <a:spcBef>
          <a:spcPct val="0"/>
        </a:spcBef>
        <a:spcAft>
          <a:spcPct val="0"/>
        </a:spcAft>
        <a:defRPr sz="4000">
          <a:solidFill>
            <a:schemeClr val="tx2"/>
          </a:solidFill>
          <a:latin typeface="Garamond" pitchFamily="18" charset="0"/>
        </a:defRPr>
      </a:lvl7pPr>
      <a:lvl8pPr marL="1371040" algn="l" rtl="0" fontAlgn="base">
        <a:spcBef>
          <a:spcPct val="0"/>
        </a:spcBef>
        <a:spcAft>
          <a:spcPct val="0"/>
        </a:spcAft>
        <a:defRPr sz="4000">
          <a:solidFill>
            <a:schemeClr val="tx2"/>
          </a:solidFill>
          <a:latin typeface="Garamond" pitchFamily="18" charset="0"/>
        </a:defRPr>
      </a:lvl8pPr>
      <a:lvl9pPr marL="1828052" algn="l" rtl="0" fontAlgn="base">
        <a:spcBef>
          <a:spcPct val="0"/>
        </a:spcBef>
        <a:spcAft>
          <a:spcPct val="0"/>
        </a:spcAft>
        <a:defRPr sz="4000">
          <a:solidFill>
            <a:schemeClr val="tx2"/>
          </a:solidFill>
          <a:latin typeface="Garamond" pitchFamily="18" charset="0"/>
        </a:defRPr>
      </a:lvl9pPr>
    </p:titleStyle>
    <p:bodyStyle>
      <a:lvl1pPr marL="342761" indent="-342761"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650" indent="-325305"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1933" indent="-350694"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301" indent="-315785"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0475" indent="-339587"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7491" indent="-339587"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4499" indent="-339587"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1514" indent="-339587"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8523" indent="-339587"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024" rtl="0" eaLnBrk="1" latinLnBrk="0" hangingPunct="1">
        <a:defRPr sz="1800" kern="1200">
          <a:solidFill>
            <a:schemeClr val="tx1"/>
          </a:solidFill>
          <a:latin typeface="+mn-lt"/>
          <a:ea typeface="+mn-ea"/>
          <a:cs typeface="+mn-cs"/>
        </a:defRPr>
      </a:lvl1pPr>
      <a:lvl2pPr marL="457011" algn="l" defTabSz="914024" rtl="0" eaLnBrk="1" latinLnBrk="0" hangingPunct="1">
        <a:defRPr sz="1800" kern="1200">
          <a:solidFill>
            <a:schemeClr val="tx1"/>
          </a:solidFill>
          <a:latin typeface="+mn-lt"/>
          <a:ea typeface="+mn-ea"/>
          <a:cs typeface="+mn-cs"/>
        </a:defRPr>
      </a:lvl2pPr>
      <a:lvl3pPr marL="914024" algn="l" defTabSz="914024" rtl="0" eaLnBrk="1" latinLnBrk="0" hangingPunct="1">
        <a:defRPr sz="1800" kern="1200">
          <a:solidFill>
            <a:schemeClr val="tx1"/>
          </a:solidFill>
          <a:latin typeface="+mn-lt"/>
          <a:ea typeface="+mn-ea"/>
          <a:cs typeface="+mn-cs"/>
        </a:defRPr>
      </a:lvl3pPr>
      <a:lvl4pPr marL="1371040" algn="l" defTabSz="914024" rtl="0" eaLnBrk="1" latinLnBrk="0" hangingPunct="1">
        <a:defRPr sz="1800" kern="1200">
          <a:solidFill>
            <a:schemeClr val="tx1"/>
          </a:solidFill>
          <a:latin typeface="+mn-lt"/>
          <a:ea typeface="+mn-ea"/>
          <a:cs typeface="+mn-cs"/>
        </a:defRPr>
      </a:lvl4pPr>
      <a:lvl5pPr marL="1828052" algn="l" defTabSz="914024" rtl="0" eaLnBrk="1" latinLnBrk="0" hangingPunct="1">
        <a:defRPr sz="1800" kern="1200">
          <a:solidFill>
            <a:schemeClr val="tx1"/>
          </a:solidFill>
          <a:latin typeface="+mn-lt"/>
          <a:ea typeface="+mn-ea"/>
          <a:cs typeface="+mn-cs"/>
        </a:defRPr>
      </a:lvl5pPr>
      <a:lvl6pPr marL="2285064" algn="l" defTabSz="914024" rtl="0" eaLnBrk="1" latinLnBrk="0" hangingPunct="1">
        <a:defRPr sz="1800" kern="1200">
          <a:solidFill>
            <a:schemeClr val="tx1"/>
          </a:solidFill>
          <a:latin typeface="+mn-lt"/>
          <a:ea typeface="+mn-ea"/>
          <a:cs typeface="+mn-cs"/>
        </a:defRPr>
      </a:lvl6pPr>
      <a:lvl7pPr marL="2742079" algn="l" defTabSz="914024" rtl="0" eaLnBrk="1" latinLnBrk="0" hangingPunct="1">
        <a:defRPr sz="1800" kern="1200">
          <a:solidFill>
            <a:schemeClr val="tx1"/>
          </a:solidFill>
          <a:latin typeface="+mn-lt"/>
          <a:ea typeface="+mn-ea"/>
          <a:cs typeface="+mn-cs"/>
        </a:defRPr>
      </a:lvl7pPr>
      <a:lvl8pPr marL="3199088" algn="l" defTabSz="914024" rtl="0" eaLnBrk="1" latinLnBrk="0" hangingPunct="1">
        <a:defRPr sz="1800" kern="1200">
          <a:solidFill>
            <a:schemeClr val="tx1"/>
          </a:solidFill>
          <a:latin typeface="+mn-lt"/>
          <a:ea typeface="+mn-ea"/>
          <a:cs typeface="+mn-cs"/>
        </a:defRPr>
      </a:lvl8pPr>
      <a:lvl9pPr marL="3656104" algn="l" defTabSz="914024"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1"/>
            <a:ext cx="8610600" cy="756320"/>
          </a:xfrm>
          <a:prstGeom prst="rect">
            <a:avLst/>
          </a:prstGeom>
          <a:noFill/>
          <a:ln w="9525">
            <a:noFill/>
            <a:miter lim="800000"/>
            <a:headEnd/>
            <a:tailEnd/>
          </a:ln>
        </p:spPr>
        <p:txBody>
          <a:bodyPr vert="horz" wrap="square" lIns="91416" tIns="45709" rIns="91416" bIns="45709" numCol="1" anchor="t" anchorCtr="0" compatLnSpc="1">
            <a:prstTxWarp prst="textNoShape">
              <a:avLst/>
            </a:prstTxWarp>
          </a:bodyPr>
          <a:lstStyle/>
          <a:p>
            <a:pPr lvl="0"/>
            <a:r>
              <a:rPr lang="en-US" altLang="en-US" dirty="0"/>
              <a:t>Click to edit Master title style</a:t>
            </a:r>
          </a:p>
        </p:txBody>
      </p:sp>
      <p:sp>
        <p:nvSpPr>
          <p:cNvPr id="5123" name="Rectangle 1027"/>
          <p:cNvSpPr>
            <a:spLocks noGrp="1" noChangeArrowheads="1"/>
          </p:cNvSpPr>
          <p:nvPr>
            <p:ph type="body" idx="1"/>
          </p:nvPr>
        </p:nvSpPr>
        <p:spPr bwMode="auto">
          <a:xfrm>
            <a:off x="228600" y="908720"/>
            <a:ext cx="8610600" cy="5339680"/>
          </a:xfrm>
          <a:prstGeom prst="rect">
            <a:avLst/>
          </a:prstGeom>
          <a:noFill/>
          <a:ln w="9525">
            <a:noFill/>
            <a:miter lim="800000"/>
            <a:headEnd/>
            <a:tailEnd/>
          </a:ln>
        </p:spPr>
        <p:txBody>
          <a:bodyPr vert="horz" wrap="square" lIns="91416" tIns="45709" rIns="91416" bIns="45709"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100357" name="Rectangle 1029"/>
          <p:cNvSpPr>
            <a:spLocks noGrp="1" noChangeArrowheads="1"/>
          </p:cNvSpPr>
          <p:nvPr>
            <p:ph type="ftr" sz="quarter" idx="3"/>
          </p:nvPr>
        </p:nvSpPr>
        <p:spPr bwMode="auto">
          <a:xfrm>
            <a:off x="3124201" y="6248400"/>
            <a:ext cx="2895600" cy="457200"/>
          </a:xfrm>
          <a:prstGeom prst="rect">
            <a:avLst/>
          </a:prstGeom>
          <a:noFill/>
          <a:ln w="9525">
            <a:noFill/>
            <a:miter lim="800000"/>
            <a:headEnd/>
            <a:tailEnd/>
          </a:ln>
          <a:effectLst/>
        </p:spPr>
        <p:txBody>
          <a:bodyPr vert="horz" wrap="square" lIns="91416" tIns="45709" rIns="91416" bIns="45709" numCol="1" anchor="b" anchorCtr="0" compatLnSpc="1">
            <a:prstTxWarp prst="textNoShape">
              <a:avLst/>
            </a:prstTxWarp>
          </a:bodyPr>
          <a:lstStyle>
            <a:lvl1pPr algn="ctr">
              <a:defRPr sz="1200">
                <a:latin typeface="Garamond" pitchFamily="18" charset="0"/>
              </a:defRPr>
            </a:lvl1pPr>
          </a:lstStyle>
          <a:p>
            <a:pPr defTabSz="914165"/>
            <a:endParaRPr lang="en-US" altLang="en-US">
              <a:solidFill>
                <a:srgbClr val="000000"/>
              </a:solidFill>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16" tIns="45709" rIns="91416" bIns="45709" numCol="1" anchor="b" anchorCtr="0" compatLnSpc="1">
            <a:prstTxWarp prst="textNoShape">
              <a:avLst/>
            </a:prstTxWarp>
          </a:bodyPr>
          <a:lstStyle>
            <a:lvl1pPr algn="r">
              <a:defRPr sz="1600">
                <a:latin typeface="Garamond" pitchFamily="18" charset="0"/>
              </a:defRPr>
            </a:lvl1pPr>
          </a:lstStyle>
          <a:p>
            <a:pPr defTabSz="914165"/>
            <a:fld id="{6F400BD0-49BF-48FC-8114-37C1D4F5AB3D}" type="slidenum">
              <a:rPr lang="en-US" altLang="en-US" smtClean="0">
                <a:solidFill>
                  <a:srgbClr val="000000"/>
                </a:solidFill>
              </a:rPr>
              <a:pPr defTabSz="914165"/>
              <a:t>‹#›</a:t>
            </a:fld>
            <a:endParaRPr lang="en-US" altLang="en-US">
              <a:solidFill>
                <a:srgbClr val="000000"/>
              </a:solidFill>
            </a:endParaRPr>
          </a:p>
        </p:txBody>
      </p:sp>
      <p:sp>
        <p:nvSpPr>
          <p:cNvPr id="100360" name="Line 1032"/>
          <p:cNvSpPr>
            <a:spLocks noChangeShapeType="1"/>
          </p:cNvSpPr>
          <p:nvPr/>
        </p:nvSpPr>
        <p:spPr bwMode="auto">
          <a:xfrm>
            <a:off x="228600" y="6248400"/>
            <a:ext cx="8610600" cy="0"/>
          </a:xfrm>
          <a:prstGeom prst="line">
            <a:avLst/>
          </a:prstGeom>
          <a:noFill/>
          <a:ln w="19050">
            <a:solidFill>
              <a:schemeClr val="accent1"/>
            </a:solidFill>
            <a:round/>
            <a:headEnd/>
            <a:tailEnd/>
          </a:ln>
          <a:effectLst/>
        </p:spPr>
        <p:txBody>
          <a:bodyPr lIns="91416" tIns="45709" rIns="91416" bIns="45709"/>
          <a:lstStyle/>
          <a:p>
            <a:pPr defTabSz="914165">
              <a:defRPr/>
            </a:pPr>
            <a:endParaRPr lang="en-US">
              <a:solidFill>
                <a:srgbClr val="000000"/>
              </a:solidFill>
              <a:latin typeface="Tahoma"/>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lIns="91416" tIns="45709" rIns="91416" bIns="45709"/>
          <a:lstStyle/>
          <a:p>
            <a:pPr defTabSz="914165">
              <a:defRPr/>
            </a:pPr>
            <a:endParaRPr lang="en-US">
              <a:solidFill>
                <a:srgbClr val="000000"/>
              </a:solidFill>
              <a:latin typeface="Tahoma"/>
            </a:endParaRPr>
          </a:p>
        </p:txBody>
      </p:sp>
    </p:spTree>
    <p:extLst>
      <p:ext uri="{BB962C8B-B14F-4D97-AF65-F5344CB8AC3E}">
        <p14:creationId xmlns:p14="http://schemas.microsoft.com/office/powerpoint/2010/main" val="1921638257"/>
      </p:ext>
    </p:extLst>
  </p:cSld>
  <p:clrMap bg1="lt1" tx1="dk1" bg2="lt2" tx2="dk2" accent1="accent1" accent2="accent2" accent3="accent3" accent4="accent4" accent5="accent5" accent6="accent6" hlink="hlink" folHlink="folHlink"/>
  <p:sldLayoutIdLst>
    <p:sldLayoutId id="2147485533" r:id="rId1"/>
    <p:sldLayoutId id="2147485534" r:id="rId2"/>
    <p:sldLayoutId id="2147485535" r:id="rId3"/>
    <p:sldLayoutId id="2147485536" r:id="rId4"/>
    <p:sldLayoutId id="2147485537" r:id="rId5"/>
    <p:sldLayoutId id="2147485538" r:id="rId6"/>
    <p:sldLayoutId id="2147485539" r:id="rId7"/>
    <p:sldLayoutId id="2147485540" r:id="rId8"/>
    <p:sldLayoutId id="2147485541" r:id="rId9"/>
    <p:sldLayoutId id="2147485542" r:id="rId10"/>
    <p:sldLayoutId id="2147485543"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082" algn="l" rtl="0" fontAlgn="base">
        <a:spcBef>
          <a:spcPct val="0"/>
        </a:spcBef>
        <a:spcAft>
          <a:spcPct val="0"/>
        </a:spcAft>
        <a:defRPr sz="4000">
          <a:solidFill>
            <a:schemeClr val="tx2"/>
          </a:solidFill>
          <a:latin typeface="Garamond" pitchFamily="18" charset="0"/>
        </a:defRPr>
      </a:lvl6pPr>
      <a:lvl7pPr marL="914165" algn="l" rtl="0" fontAlgn="base">
        <a:spcBef>
          <a:spcPct val="0"/>
        </a:spcBef>
        <a:spcAft>
          <a:spcPct val="0"/>
        </a:spcAft>
        <a:defRPr sz="4000">
          <a:solidFill>
            <a:schemeClr val="tx2"/>
          </a:solidFill>
          <a:latin typeface="Garamond" pitchFamily="18" charset="0"/>
        </a:defRPr>
      </a:lvl7pPr>
      <a:lvl8pPr marL="1371250" algn="l" rtl="0" fontAlgn="base">
        <a:spcBef>
          <a:spcPct val="0"/>
        </a:spcBef>
        <a:spcAft>
          <a:spcPct val="0"/>
        </a:spcAft>
        <a:defRPr sz="4000">
          <a:solidFill>
            <a:schemeClr val="tx2"/>
          </a:solidFill>
          <a:latin typeface="Garamond" pitchFamily="18" charset="0"/>
        </a:defRPr>
      </a:lvl8pPr>
      <a:lvl9pPr marL="1828332" algn="l" rtl="0" fontAlgn="base">
        <a:spcBef>
          <a:spcPct val="0"/>
        </a:spcBef>
        <a:spcAft>
          <a:spcPct val="0"/>
        </a:spcAft>
        <a:defRPr sz="4000">
          <a:solidFill>
            <a:schemeClr val="tx2"/>
          </a:solidFill>
          <a:latin typeface="Garamond" pitchFamily="18" charset="0"/>
        </a:defRPr>
      </a:lvl9pPr>
    </p:titleStyle>
    <p:bodyStyle>
      <a:lvl1pPr marL="342813" indent="-342813"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753" indent="-325355"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089" indent="-35074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507" indent="-31583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0733" indent="-339639"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7818" indent="-339639"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4898" indent="-339639"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1983" indent="-339639"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063" indent="-339639"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165" rtl="0" eaLnBrk="1" latinLnBrk="0" hangingPunct="1">
        <a:defRPr sz="1800" kern="1200">
          <a:solidFill>
            <a:schemeClr val="tx1"/>
          </a:solidFill>
          <a:latin typeface="+mn-lt"/>
          <a:ea typeface="+mn-ea"/>
          <a:cs typeface="+mn-cs"/>
        </a:defRPr>
      </a:lvl1pPr>
      <a:lvl2pPr marL="457082" algn="l" defTabSz="914165" rtl="0" eaLnBrk="1" latinLnBrk="0" hangingPunct="1">
        <a:defRPr sz="1800" kern="1200">
          <a:solidFill>
            <a:schemeClr val="tx1"/>
          </a:solidFill>
          <a:latin typeface="+mn-lt"/>
          <a:ea typeface="+mn-ea"/>
          <a:cs typeface="+mn-cs"/>
        </a:defRPr>
      </a:lvl2pPr>
      <a:lvl3pPr marL="914165" algn="l" defTabSz="914165" rtl="0" eaLnBrk="1" latinLnBrk="0" hangingPunct="1">
        <a:defRPr sz="1800" kern="1200">
          <a:solidFill>
            <a:schemeClr val="tx1"/>
          </a:solidFill>
          <a:latin typeface="+mn-lt"/>
          <a:ea typeface="+mn-ea"/>
          <a:cs typeface="+mn-cs"/>
        </a:defRPr>
      </a:lvl3pPr>
      <a:lvl4pPr marL="1371250" algn="l" defTabSz="914165" rtl="0" eaLnBrk="1" latinLnBrk="0" hangingPunct="1">
        <a:defRPr sz="1800" kern="1200">
          <a:solidFill>
            <a:schemeClr val="tx1"/>
          </a:solidFill>
          <a:latin typeface="+mn-lt"/>
          <a:ea typeface="+mn-ea"/>
          <a:cs typeface="+mn-cs"/>
        </a:defRPr>
      </a:lvl4pPr>
      <a:lvl5pPr marL="1828332" algn="l" defTabSz="914165" rtl="0" eaLnBrk="1" latinLnBrk="0" hangingPunct="1">
        <a:defRPr sz="1800" kern="1200">
          <a:solidFill>
            <a:schemeClr val="tx1"/>
          </a:solidFill>
          <a:latin typeface="+mn-lt"/>
          <a:ea typeface="+mn-ea"/>
          <a:cs typeface="+mn-cs"/>
        </a:defRPr>
      </a:lvl5pPr>
      <a:lvl6pPr marL="2285415" algn="l" defTabSz="914165" rtl="0" eaLnBrk="1" latinLnBrk="0" hangingPunct="1">
        <a:defRPr sz="1800" kern="1200">
          <a:solidFill>
            <a:schemeClr val="tx1"/>
          </a:solidFill>
          <a:latin typeface="+mn-lt"/>
          <a:ea typeface="+mn-ea"/>
          <a:cs typeface="+mn-cs"/>
        </a:defRPr>
      </a:lvl6pPr>
      <a:lvl7pPr marL="2742500" algn="l" defTabSz="914165" rtl="0" eaLnBrk="1" latinLnBrk="0" hangingPunct="1">
        <a:defRPr sz="1800" kern="1200">
          <a:solidFill>
            <a:schemeClr val="tx1"/>
          </a:solidFill>
          <a:latin typeface="+mn-lt"/>
          <a:ea typeface="+mn-ea"/>
          <a:cs typeface="+mn-cs"/>
        </a:defRPr>
      </a:lvl7pPr>
      <a:lvl8pPr marL="3199580" algn="l" defTabSz="914165" rtl="0" eaLnBrk="1" latinLnBrk="0" hangingPunct="1">
        <a:defRPr sz="1800" kern="1200">
          <a:solidFill>
            <a:schemeClr val="tx1"/>
          </a:solidFill>
          <a:latin typeface="+mn-lt"/>
          <a:ea typeface="+mn-ea"/>
          <a:cs typeface="+mn-cs"/>
        </a:defRPr>
      </a:lvl8pPr>
      <a:lvl9pPr marL="3656665" algn="l" defTabSz="914165"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0"/>
            <a:ext cx="9144000" cy="1085850"/>
          </a:xfrm>
          <a:prstGeom prst="rect">
            <a:avLst/>
          </a:prstGeom>
          <a:solidFill>
            <a:schemeClr val="accent1"/>
          </a:solidFill>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24033" y="1250443"/>
            <a:ext cx="8897503" cy="5223836"/>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124033" y="6544372"/>
            <a:ext cx="1820636" cy="228600"/>
          </a:xfrm>
          <a:prstGeom prst="rect">
            <a:avLst/>
          </a:prstGeom>
        </p:spPr>
        <p:txBody>
          <a:bodyPr vert="horz" lIns="91440" tIns="45720" rIns="91440" bIns="45720" rtlCol="0" anchor="ctr"/>
          <a:lstStyle>
            <a:lvl1pPr algn="l">
              <a:defRPr sz="950">
                <a:solidFill>
                  <a:schemeClr val="tx1">
                    <a:alpha val="75000"/>
                  </a:schemeClr>
                </a:solidFill>
              </a:defRPr>
            </a:lvl1pPr>
          </a:lstStyle>
          <a:p>
            <a:fld id="{9FD9DB3E-E709-42CF-B11F-1DFE1D210A82}" type="datetime1">
              <a:rPr lang="en-US" smtClean="0">
                <a:solidFill>
                  <a:prstClr val="black">
                    <a:alpha val="75000"/>
                  </a:prstClr>
                </a:solidFill>
                <a:latin typeface="Calibri"/>
              </a:rPr>
              <a:pPr/>
              <a:t>2/15/19</a:t>
            </a:fld>
            <a:endParaRPr lang="en-US">
              <a:solidFill>
                <a:prstClr val="black">
                  <a:alpha val="75000"/>
                </a:prstClr>
              </a:solidFill>
              <a:latin typeface="Calibri"/>
            </a:endParaRPr>
          </a:p>
        </p:txBody>
      </p:sp>
      <p:sp>
        <p:nvSpPr>
          <p:cNvPr id="5" name="Footer Placeholder 4"/>
          <p:cNvSpPr>
            <a:spLocks noGrp="1"/>
          </p:cNvSpPr>
          <p:nvPr>
            <p:ph type="ftr" sz="quarter" idx="3"/>
          </p:nvPr>
        </p:nvSpPr>
        <p:spPr>
          <a:xfrm>
            <a:off x="2548826" y="6544372"/>
            <a:ext cx="3771900" cy="228600"/>
          </a:xfrm>
          <a:prstGeom prst="rect">
            <a:avLst/>
          </a:prstGeom>
        </p:spPr>
        <p:txBody>
          <a:bodyPr vert="horz" lIns="91440" tIns="45720" rIns="91440" bIns="45720" rtlCol="0" anchor="ctr"/>
          <a:lstStyle>
            <a:lvl1pPr algn="l">
              <a:defRPr sz="950" cap="all" baseline="0">
                <a:solidFill>
                  <a:schemeClr val="tx1">
                    <a:alpha val="75000"/>
                  </a:schemeClr>
                </a:solidFill>
              </a:defRPr>
            </a:lvl1pPr>
          </a:lstStyle>
          <a:p>
            <a:endParaRPr lang="en-US" dirty="0">
              <a:solidFill>
                <a:prstClr val="black">
                  <a:alpha val="75000"/>
                </a:prstClr>
              </a:solidFill>
              <a:latin typeface="Calibri"/>
            </a:endParaRPr>
          </a:p>
        </p:txBody>
      </p:sp>
      <p:sp>
        <p:nvSpPr>
          <p:cNvPr id="8" name="Slide Number Placeholder 7"/>
          <p:cNvSpPr>
            <a:spLocks noGrp="1"/>
          </p:cNvSpPr>
          <p:nvPr>
            <p:ph type="sldNum" sz="quarter" idx="4"/>
          </p:nvPr>
        </p:nvSpPr>
        <p:spPr>
          <a:xfrm>
            <a:off x="6924883" y="6456309"/>
            <a:ext cx="2057400" cy="365125"/>
          </a:xfrm>
          <a:prstGeom prst="rect">
            <a:avLst/>
          </a:prstGeom>
        </p:spPr>
        <p:txBody>
          <a:bodyPr vert="horz" lIns="91440" tIns="45720" rIns="91440" bIns="45720" rtlCol="0" anchor="ctr"/>
          <a:lstStyle>
            <a:lvl1pPr algn="r">
              <a:defRPr sz="1600">
                <a:solidFill>
                  <a:schemeClr val="tx1"/>
                </a:solidFill>
              </a:defRPr>
            </a:lvl1pPr>
          </a:lstStyle>
          <a:p>
            <a:fld id="{659951FD-F195-4FF4-B5D0-ABFF8986B8DF}" type="slidenum">
              <a:rPr lang="en-US" smtClean="0">
                <a:solidFill>
                  <a:prstClr val="black"/>
                </a:solidFill>
                <a:latin typeface="Calibri"/>
              </a:rPr>
              <a:pPr/>
              <a:t>‹#›</a:t>
            </a:fld>
            <a:endParaRPr lang="en-US" dirty="0">
              <a:solidFill>
                <a:prstClr val="black"/>
              </a:solidFill>
              <a:latin typeface="Calibri"/>
            </a:endParaRPr>
          </a:p>
        </p:txBody>
      </p:sp>
    </p:spTree>
    <p:extLst>
      <p:ext uri="{BB962C8B-B14F-4D97-AF65-F5344CB8AC3E}">
        <p14:creationId xmlns:p14="http://schemas.microsoft.com/office/powerpoint/2010/main" val="2072826778"/>
      </p:ext>
    </p:extLst>
  </p:cSld>
  <p:clrMap bg1="lt1" tx1="dk1" bg2="lt2" tx2="dk2" accent1="accent1" accent2="accent2" accent3="accent3" accent4="accent4" accent5="accent5" accent6="accent6" hlink="hlink" folHlink="folHlink"/>
  <p:sldLayoutIdLst>
    <p:sldLayoutId id="2147485666" r:id="rId1"/>
    <p:sldLayoutId id="2147485667" r:id="rId2"/>
    <p:sldLayoutId id="2147485668" r:id="rId3"/>
    <p:sldLayoutId id="2147485669" r:id="rId4"/>
    <p:sldLayoutId id="2147485670" r:id="rId5"/>
    <p:sldLayoutId id="2147485671" r:id="rId6"/>
    <p:sldLayoutId id="2147485672" r:id="rId7"/>
    <p:sldLayoutId id="2147485673" r:id="rId8"/>
    <p:sldLayoutId id="2147485674" r:id="rId9"/>
    <p:sldLayoutId id="2147485675" r:id="rId10"/>
    <p:sldLayoutId id="2147485676" r:id="rId11"/>
    <p:sldLayoutId id="2147485677" r:id="rId12"/>
  </p:sldLayoutIdLst>
  <p:hf hdr="0" ftr="0" dt="0"/>
  <p:txStyles>
    <p:titleStyle>
      <a:lvl1pPr marL="0" algn="ctr" defTabSz="914400" rtl="0" eaLnBrk="1" latinLnBrk="0" hangingPunct="1">
        <a:lnSpc>
          <a:spcPct val="90000"/>
        </a:lnSpc>
        <a:spcBef>
          <a:spcPct val="0"/>
        </a:spcBef>
        <a:buNone/>
        <a:defRPr sz="4800" kern="1200" spc="-120" baseline="0">
          <a:solidFill>
            <a:schemeClr val="bg1"/>
          </a:solidFill>
          <a:latin typeface="+mj-lt"/>
          <a:ea typeface="+mj-ea"/>
          <a:cs typeface="+mj-cs"/>
        </a:defRPr>
      </a:lvl1pPr>
    </p:titleStyle>
    <p:bodyStyle>
      <a:lvl1pPr marL="182880" indent="-182880" algn="l" defTabSz="914400" rtl="0" eaLnBrk="1" latinLnBrk="0" hangingPunct="1">
        <a:lnSpc>
          <a:spcPct val="85000"/>
        </a:lnSpc>
        <a:spcBef>
          <a:spcPts val="1300"/>
        </a:spcBef>
        <a:buFont typeface="Arial" panose="020B0604020202020204" pitchFamily="34" charset="0"/>
        <a:buChar char="•"/>
        <a:defRPr sz="2800" i="1" kern="1200">
          <a:solidFill>
            <a:schemeClr val="tx1"/>
          </a:solidFill>
          <a:latin typeface="+mn-lt"/>
          <a:ea typeface="+mn-ea"/>
          <a:cs typeface="+mn-cs"/>
        </a:defRPr>
      </a:lvl1pPr>
      <a:lvl2pPr marL="365760" indent="-182880" algn="l" defTabSz="914400" rtl="0" eaLnBrk="1" latinLnBrk="0" hangingPunct="1">
        <a:lnSpc>
          <a:spcPct val="85000"/>
        </a:lnSpc>
        <a:spcBef>
          <a:spcPts val="600"/>
        </a:spcBef>
        <a:buFont typeface="Calibri" panose="020F0502020204030204" pitchFamily="34" charset="0"/>
        <a:buChar char="‐"/>
        <a:defRPr sz="2400" kern="1200">
          <a:solidFill>
            <a:schemeClr val="tx1"/>
          </a:solidFill>
          <a:latin typeface="+mn-lt"/>
          <a:ea typeface="+mn-ea"/>
          <a:cs typeface="+mn-cs"/>
        </a:defRPr>
      </a:lvl2pPr>
      <a:lvl3pPr marL="548640" indent="-182880" algn="l" defTabSz="914400" rtl="0" eaLnBrk="1" latinLnBrk="0" hangingPunct="1">
        <a:lnSpc>
          <a:spcPct val="85000"/>
        </a:lnSpc>
        <a:spcBef>
          <a:spcPts val="600"/>
        </a:spcBef>
        <a:buFont typeface="Arial" panose="020B0604020202020204" pitchFamily="34" charset="0"/>
        <a:buChar char="•"/>
        <a:defRPr sz="2000" i="1" kern="1200">
          <a:solidFill>
            <a:schemeClr val="tx1"/>
          </a:solidFill>
          <a:latin typeface="+mn-lt"/>
          <a:ea typeface="+mn-ea"/>
          <a:cs typeface="+mn-cs"/>
        </a:defRPr>
      </a:lvl3pPr>
      <a:lvl4pPr marL="731520" indent="-182880" algn="l" defTabSz="914400" rtl="0" eaLnBrk="1" latinLnBrk="0" hangingPunct="1">
        <a:lnSpc>
          <a:spcPct val="85000"/>
        </a:lnSpc>
        <a:spcBef>
          <a:spcPts val="600"/>
        </a:spcBef>
        <a:buFont typeface="Arial" panose="020B0604020202020204" pitchFamily="34" charset="0"/>
        <a:buChar char="•"/>
        <a:defRPr sz="1800" kern="1200">
          <a:solidFill>
            <a:schemeClr val="tx1"/>
          </a:solidFill>
          <a:latin typeface="+mn-lt"/>
          <a:ea typeface="+mn-ea"/>
          <a:cs typeface="+mn-cs"/>
        </a:defRPr>
      </a:lvl4pPr>
      <a:lvl5pPr marL="914400" indent="-182880" algn="l" defTabSz="914400" rtl="0" eaLnBrk="1" latinLnBrk="0" hangingPunct="1">
        <a:lnSpc>
          <a:spcPct val="85000"/>
        </a:lnSpc>
        <a:spcBef>
          <a:spcPts val="600"/>
        </a:spcBef>
        <a:buFont typeface="Arial" panose="020B0604020202020204" pitchFamily="34" charset="0"/>
        <a:buChar char="•"/>
        <a:defRPr sz="1800" kern="1200">
          <a:solidFill>
            <a:schemeClr val="tx1"/>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1026"/>
          <p:cNvSpPr>
            <a:spLocks noGrp="1" noChangeArrowheads="1"/>
          </p:cNvSpPr>
          <p:nvPr>
            <p:ph type="title"/>
          </p:nvPr>
        </p:nvSpPr>
        <p:spPr bwMode="auto">
          <a:xfrm>
            <a:off x="228600" y="152400"/>
            <a:ext cx="8610600" cy="884238"/>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title style</a:t>
            </a:r>
          </a:p>
        </p:txBody>
      </p:sp>
      <p:sp>
        <p:nvSpPr>
          <p:cNvPr id="1027" name="Rectangle 1027"/>
          <p:cNvSpPr>
            <a:spLocks noGrp="1" noChangeArrowheads="1"/>
          </p:cNvSpPr>
          <p:nvPr>
            <p:ph type="body" idx="1"/>
          </p:nvPr>
        </p:nvSpPr>
        <p:spPr bwMode="auto">
          <a:xfrm>
            <a:off x="228600" y="1095375"/>
            <a:ext cx="8610600" cy="5153025"/>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charset="0"/>
              </a:defRPr>
            </a:lvl1pPr>
          </a:lstStyle>
          <a:p>
            <a:pPr fontAlgn="base">
              <a:spcBef>
                <a:spcPct val="0"/>
              </a:spcBef>
              <a:spcAft>
                <a:spcPct val="0"/>
              </a:spcAft>
              <a:defRPr/>
            </a:pPr>
            <a:endParaRPr lang="en-US">
              <a:solidFill>
                <a:srgbClr val="000000"/>
              </a:solidFill>
              <a:ea typeface="ＭＳ Ｐゴシック" charset="0"/>
              <a:cs typeface="ＭＳ Ｐゴシック" charset="0"/>
            </a:endParaRPr>
          </a:p>
        </p:txBody>
      </p:sp>
      <p:sp>
        <p:nvSpPr>
          <p:cNvPr id="100358" name="Rectangle 1030"/>
          <p:cNvSpPr>
            <a:spLocks noGrp="1" noChangeArrowheads="1"/>
          </p:cNvSpPr>
          <p:nvPr>
            <p:ph type="sldNum" sz="quarter" idx="4"/>
          </p:nvPr>
        </p:nvSpPr>
        <p:spPr bwMode="auto">
          <a:xfrm>
            <a:off x="6946900" y="6373813"/>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charset="0"/>
              </a:defRPr>
            </a:lvl1pPr>
          </a:lstStyle>
          <a:p>
            <a:pPr fontAlgn="base">
              <a:spcBef>
                <a:spcPct val="0"/>
              </a:spcBef>
              <a:spcAft>
                <a:spcPct val="0"/>
              </a:spcAft>
              <a:defRPr/>
            </a:pPr>
            <a:fld id="{FB5C1105-7C02-0A4A-BBB4-558A73CD3ACF}" type="slidenum">
              <a:rPr lang="en-US">
                <a:solidFill>
                  <a:srgbClr val="000000"/>
                </a:solidFill>
                <a:ea typeface="ＭＳ Ｐゴシック" charset="0"/>
                <a:cs typeface="ＭＳ Ｐゴシック" charset="0"/>
              </a:rPr>
              <a:pPr fontAlgn="base">
                <a:spcBef>
                  <a:spcPct val="0"/>
                </a:spcBef>
                <a:spcAft>
                  <a:spcPct val="0"/>
                </a:spcAft>
                <a:defRPr/>
              </a:pPr>
              <a:t>‹#›</a:t>
            </a:fld>
            <a:endParaRPr lang="en-US">
              <a:solidFill>
                <a:srgbClr val="000000"/>
              </a:solidFill>
              <a:ea typeface="ＭＳ Ｐゴシック" charset="0"/>
              <a:cs typeface="ＭＳ Ｐゴシック" charset="0"/>
            </a:endParaRPr>
          </a:p>
        </p:txBody>
      </p:sp>
      <p:sp>
        <p:nvSpPr>
          <p:cNvPr id="1030" name="Line 1032"/>
          <p:cNvSpPr>
            <a:spLocks noChangeShapeType="1"/>
          </p:cNvSpPr>
          <p:nvPr/>
        </p:nvSpPr>
        <p:spPr bwMode="auto">
          <a:xfrm>
            <a:off x="228600" y="6446838"/>
            <a:ext cx="8610600" cy="0"/>
          </a:xfrm>
          <a:prstGeom prst="line">
            <a:avLst/>
          </a:prstGeom>
          <a:noFill/>
          <a:ln w="19050">
            <a:solidFill>
              <a:schemeClr val="accent1"/>
            </a:solidFill>
            <a:round/>
            <a:headEnd/>
            <a:tailEnd/>
          </a:ln>
          <a:extLst>
            <a:ext uri="{909E8E84-426E-40dd-AFC4-6F175D3DCCD1}">
              <a14:hiddenFill xmlns="" xmlns:a14="http://schemas.microsoft.com/office/drawing/2010/main">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1031" name="Line 1033"/>
          <p:cNvSpPr>
            <a:spLocks noChangeShapeType="1"/>
          </p:cNvSpPr>
          <p:nvPr userDrawn="1"/>
        </p:nvSpPr>
        <p:spPr bwMode="auto">
          <a:xfrm>
            <a:off x="228600" y="914400"/>
            <a:ext cx="8610600" cy="0"/>
          </a:xfrm>
          <a:prstGeom prst="line">
            <a:avLst/>
          </a:prstGeom>
          <a:noFill/>
          <a:ln w="19050">
            <a:solidFill>
              <a:schemeClr val="accent1"/>
            </a:solidFill>
            <a:round/>
            <a:headEnd/>
            <a:tailEnd/>
          </a:ln>
          <a:extLst>
            <a:ext uri="{909E8E84-426E-40dd-AFC4-6F175D3DCCD1}">
              <a14:hiddenFill xmlns="" xmlns:a14="http://schemas.microsoft.com/office/drawing/2010/main">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pic>
        <p:nvPicPr>
          <p:cNvPr id="1032" name="Picture 7" descr="safari.png"/>
          <p:cNvPicPr>
            <a:picLocks noChangeAspect="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180975" y="6602413"/>
            <a:ext cx="847725" cy="2460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48738813"/>
      </p:ext>
    </p:extLst>
  </p:cSld>
  <p:clrMap bg1="lt1" tx1="dk1" bg2="lt2" tx2="dk2" accent1="accent1" accent2="accent2" accent3="accent3" accent4="accent4" accent5="accent5" accent6="accent6" hlink="hlink" folHlink="folHlink"/>
  <p:sldLayoutIdLst>
    <p:sldLayoutId id="2147485715" r:id="rId1"/>
    <p:sldLayoutId id="2147485716" r:id="rId2"/>
    <p:sldLayoutId id="2147485717" r:id="rId3"/>
    <p:sldLayoutId id="2147485718" r:id="rId4"/>
    <p:sldLayoutId id="2147485719" r:id="rId5"/>
    <p:sldLayoutId id="2147485720" r:id="rId6"/>
    <p:sldLayoutId id="2147485721" r:id="rId7"/>
    <p:sldLayoutId id="2147485722" r:id="rId8"/>
    <p:sldLayoutId id="2147485723" r:id="rId9"/>
    <p:sldLayoutId id="2147485724" r:id="rId10"/>
    <p:sldLayoutId id="2147485725" r:id="rId11"/>
    <p:sldLayoutId id="2147485726" r:id="rId12"/>
  </p:sldLayoutIdLst>
  <p:transition/>
  <p:hf hdr="0" ftr="0" dt="0"/>
  <p:txStyles>
    <p:titleStyle>
      <a:lvl1pPr algn="l" rtl="0" eaLnBrk="0" fontAlgn="base" hangingPunct="0">
        <a:spcBef>
          <a:spcPct val="0"/>
        </a:spcBef>
        <a:spcAft>
          <a:spcPct val="0"/>
        </a:spcAft>
        <a:defRPr sz="4000">
          <a:solidFill>
            <a:schemeClr val="tx2"/>
          </a:solidFill>
          <a:latin typeface="+mj-lt"/>
          <a:ea typeface="ＭＳ Ｐゴシック" pitchFamily="-106" charset="-128"/>
          <a:cs typeface="ＭＳ Ｐゴシック" pitchFamily="-106" charset="-128"/>
        </a:defRPr>
      </a:lvl1pPr>
      <a:lvl2pPr algn="l" rtl="0" eaLnBrk="0" fontAlgn="base" hangingPunct="0">
        <a:spcBef>
          <a:spcPct val="0"/>
        </a:spcBef>
        <a:spcAft>
          <a:spcPct val="0"/>
        </a:spcAft>
        <a:defRPr sz="4000">
          <a:solidFill>
            <a:schemeClr val="tx2"/>
          </a:solidFill>
          <a:latin typeface="Garamond" pitchFamily="-106" charset="0"/>
          <a:ea typeface="ＭＳ Ｐゴシック" pitchFamily="-106" charset="-128"/>
          <a:cs typeface="ＭＳ Ｐゴシック" pitchFamily="-106" charset="-128"/>
        </a:defRPr>
      </a:lvl2pPr>
      <a:lvl3pPr algn="l" rtl="0" eaLnBrk="0" fontAlgn="base" hangingPunct="0">
        <a:spcBef>
          <a:spcPct val="0"/>
        </a:spcBef>
        <a:spcAft>
          <a:spcPct val="0"/>
        </a:spcAft>
        <a:defRPr sz="4000">
          <a:solidFill>
            <a:schemeClr val="tx2"/>
          </a:solidFill>
          <a:latin typeface="Garamond" pitchFamily="-106" charset="0"/>
          <a:ea typeface="ＭＳ Ｐゴシック" pitchFamily="-106" charset="-128"/>
          <a:cs typeface="ＭＳ Ｐゴシック" pitchFamily="-106" charset="-128"/>
        </a:defRPr>
      </a:lvl3pPr>
      <a:lvl4pPr algn="l" rtl="0" eaLnBrk="0" fontAlgn="base" hangingPunct="0">
        <a:spcBef>
          <a:spcPct val="0"/>
        </a:spcBef>
        <a:spcAft>
          <a:spcPct val="0"/>
        </a:spcAft>
        <a:defRPr sz="4000">
          <a:solidFill>
            <a:schemeClr val="tx2"/>
          </a:solidFill>
          <a:latin typeface="Garamond" pitchFamily="-106" charset="0"/>
          <a:ea typeface="ＭＳ Ｐゴシック" pitchFamily="-106" charset="-128"/>
          <a:cs typeface="ＭＳ Ｐゴシック" pitchFamily="-106" charset="-128"/>
        </a:defRPr>
      </a:lvl4pPr>
      <a:lvl5pPr algn="l" rtl="0" eaLnBrk="0" fontAlgn="base" hangingPunct="0">
        <a:spcBef>
          <a:spcPct val="0"/>
        </a:spcBef>
        <a:spcAft>
          <a:spcPct val="0"/>
        </a:spcAft>
        <a:defRPr sz="4000">
          <a:solidFill>
            <a:schemeClr val="tx2"/>
          </a:solidFill>
          <a:latin typeface="Garamond" pitchFamily="-106" charset="0"/>
          <a:ea typeface="ＭＳ Ｐゴシック" pitchFamily="-106" charset="-128"/>
          <a:cs typeface="ＭＳ Ｐゴシック" pitchFamily="-106" charset="-128"/>
        </a:defRPr>
      </a:lvl5pPr>
      <a:lvl6pPr marL="457200" algn="l" rtl="0" fontAlgn="base">
        <a:spcBef>
          <a:spcPct val="0"/>
        </a:spcBef>
        <a:spcAft>
          <a:spcPct val="0"/>
        </a:spcAft>
        <a:defRPr sz="4000">
          <a:solidFill>
            <a:schemeClr val="tx2"/>
          </a:solidFill>
          <a:latin typeface="Garamond" pitchFamily="-106" charset="0"/>
        </a:defRPr>
      </a:lvl6pPr>
      <a:lvl7pPr marL="914400" algn="l" rtl="0" fontAlgn="base">
        <a:spcBef>
          <a:spcPct val="0"/>
        </a:spcBef>
        <a:spcAft>
          <a:spcPct val="0"/>
        </a:spcAft>
        <a:defRPr sz="4000">
          <a:solidFill>
            <a:schemeClr val="tx2"/>
          </a:solidFill>
          <a:latin typeface="Garamond" pitchFamily="-106" charset="0"/>
        </a:defRPr>
      </a:lvl7pPr>
      <a:lvl8pPr marL="1371600" algn="l" rtl="0" fontAlgn="base">
        <a:spcBef>
          <a:spcPct val="0"/>
        </a:spcBef>
        <a:spcAft>
          <a:spcPct val="0"/>
        </a:spcAft>
        <a:defRPr sz="4000">
          <a:solidFill>
            <a:schemeClr val="tx2"/>
          </a:solidFill>
          <a:latin typeface="Garamond" pitchFamily="-106" charset="0"/>
        </a:defRPr>
      </a:lvl8pPr>
      <a:lvl9pPr marL="1828800" algn="l" rtl="0" fontAlgn="base">
        <a:spcBef>
          <a:spcPct val="0"/>
        </a:spcBef>
        <a:spcAft>
          <a:spcPct val="0"/>
        </a:spcAft>
        <a:defRPr sz="4000">
          <a:solidFill>
            <a:schemeClr val="tx2"/>
          </a:solidFill>
          <a:latin typeface="Garamond" pitchFamily="-106" charset="0"/>
        </a:defRPr>
      </a:lvl9pPr>
    </p:titleStyle>
    <p:bodyStyle>
      <a:lvl1pPr marL="342900" indent="-342900" algn="l" rtl="0" eaLnBrk="0" fontAlgn="base" hangingPunct="0">
        <a:spcBef>
          <a:spcPct val="20000"/>
        </a:spcBef>
        <a:spcAft>
          <a:spcPct val="0"/>
        </a:spcAft>
        <a:buClr>
          <a:schemeClr val="accent1"/>
        </a:buClr>
        <a:buSzPct val="65000"/>
        <a:buFont typeface="Wingdings" charset="0"/>
        <a:buChar char="n"/>
        <a:defRPr sz="2400">
          <a:solidFill>
            <a:schemeClr val="tx1"/>
          </a:solidFill>
          <a:latin typeface="+mn-lt"/>
          <a:ea typeface="ＭＳ Ｐゴシック" pitchFamily="-106" charset="-128"/>
          <a:cs typeface="ＭＳ Ｐゴシック" pitchFamily="-106" charset="-128"/>
        </a:defRPr>
      </a:lvl1pPr>
      <a:lvl2pPr marL="669925" indent="-325438" algn="l" rtl="0" eaLnBrk="0" fontAlgn="base" hangingPunct="0">
        <a:spcBef>
          <a:spcPct val="20000"/>
        </a:spcBef>
        <a:spcAft>
          <a:spcPct val="0"/>
        </a:spcAft>
        <a:buClr>
          <a:schemeClr val="accent2"/>
        </a:buClr>
        <a:buSzPct val="60000"/>
        <a:buFont typeface="Wingdings" charset="0"/>
        <a:buChar char="q"/>
        <a:defRPr sz="2200">
          <a:solidFill>
            <a:schemeClr val="tx1"/>
          </a:solidFill>
          <a:latin typeface="+mn-lt"/>
          <a:ea typeface="ＭＳ Ｐゴシック" pitchFamily="-106" charset="-128"/>
        </a:defRPr>
      </a:lvl2pPr>
      <a:lvl3pPr marL="1022350" indent="-350838" algn="l" rtl="0" eaLnBrk="0" fontAlgn="base" hangingPunct="0">
        <a:spcBef>
          <a:spcPct val="20000"/>
        </a:spcBef>
        <a:spcAft>
          <a:spcPct val="0"/>
        </a:spcAft>
        <a:buClr>
          <a:schemeClr val="accent1"/>
        </a:buClr>
        <a:buSzPct val="65000"/>
        <a:buFont typeface="Wingdings" charset="0"/>
        <a:buChar char="n"/>
        <a:defRPr sz="2000">
          <a:solidFill>
            <a:schemeClr val="tx1"/>
          </a:solidFill>
          <a:latin typeface="+mn-lt"/>
          <a:ea typeface="ＭＳ Ｐゴシック" pitchFamily="-106" charset="-128"/>
        </a:defRPr>
      </a:lvl3pPr>
      <a:lvl4pPr marL="1339850" indent="-315913" algn="l" rtl="0" eaLnBrk="0" fontAlgn="base" hangingPunct="0">
        <a:spcBef>
          <a:spcPct val="20000"/>
        </a:spcBef>
        <a:spcAft>
          <a:spcPct val="0"/>
        </a:spcAft>
        <a:buClr>
          <a:schemeClr val="accent2"/>
        </a:buClr>
        <a:buSzPct val="70000"/>
        <a:buFont typeface="Wingdings" charset="0"/>
        <a:buChar char="q"/>
        <a:defRPr>
          <a:solidFill>
            <a:schemeClr val="tx1"/>
          </a:solidFill>
          <a:latin typeface="+mn-lt"/>
          <a:ea typeface="ＭＳ Ｐゴシック" pitchFamily="-106" charset="-128"/>
        </a:defRPr>
      </a:lvl4pPr>
      <a:lvl5pPr marL="1681163" indent="-339725" algn="l" rtl="0" eaLnBrk="0" fontAlgn="base" hangingPunct="0">
        <a:spcBef>
          <a:spcPct val="20000"/>
        </a:spcBef>
        <a:spcAft>
          <a:spcPct val="0"/>
        </a:spcAft>
        <a:buClr>
          <a:schemeClr val="accent1"/>
        </a:buClr>
        <a:buSzPct val="75000"/>
        <a:buFont typeface="Wingdings" charset="0"/>
        <a:buChar char="§"/>
        <a:defRPr sz="1600">
          <a:solidFill>
            <a:schemeClr val="tx1"/>
          </a:solidFill>
          <a:latin typeface="+mn-lt"/>
          <a:ea typeface="ＭＳ Ｐゴシック" pitchFamily="-106" charset="-128"/>
        </a:defRPr>
      </a:lvl5pPr>
      <a:lvl6pPr marL="2138363" indent="-339725" algn="l" rtl="0" fontAlgn="base">
        <a:spcBef>
          <a:spcPct val="20000"/>
        </a:spcBef>
        <a:spcAft>
          <a:spcPct val="0"/>
        </a:spcAft>
        <a:buClr>
          <a:schemeClr val="accent1"/>
        </a:buClr>
        <a:buSzPct val="75000"/>
        <a:buFont typeface="Wingdings" pitchFamily="-106" charset="2"/>
        <a:buChar char="§"/>
        <a:defRPr sz="1600">
          <a:solidFill>
            <a:schemeClr val="tx1"/>
          </a:solidFill>
          <a:latin typeface="+mn-lt"/>
          <a:ea typeface="ＭＳ Ｐゴシック" pitchFamily="-106" charset="-128"/>
        </a:defRPr>
      </a:lvl6pPr>
      <a:lvl7pPr marL="2595563" indent="-339725" algn="l" rtl="0" fontAlgn="base">
        <a:spcBef>
          <a:spcPct val="20000"/>
        </a:spcBef>
        <a:spcAft>
          <a:spcPct val="0"/>
        </a:spcAft>
        <a:buClr>
          <a:schemeClr val="accent1"/>
        </a:buClr>
        <a:buSzPct val="75000"/>
        <a:buFont typeface="Wingdings" pitchFamily="-106" charset="2"/>
        <a:buChar char="§"/>
        <a:defRPr sz="1600">
          <a:solidFill>
            <a:schemeClr val="tx1"/>
          </a:solidFill>
          <a:latin typeface="+mn-lt"/>
          <a:ea typeface="ＭＳ Ｐゴシック" pitchFamily="-106" charset="-128"/>
        </a:defRPr>
      </a:lvl7pPr>
      <a:lvl8pPr marL="3052763" indent="-339725" algn="l" rtl="0" fontAlgn="base">
        <a:spcBef>
          <a:spcPct val="20000"/>
        </a:spcBef>
        <a:spcAft>
          <a:spcPct val="0"/>
        </a:spcAft>
        <a:buClr>
          <a:schemeClr val="accent1"/>
        </a:buClr>
        <a:buSzPct val="75000"/>
        <a:buFont typeface="Wingdings" pitchFamily="-106" charset="2"/>
        <a:buChar char="§"/>
        <a:defRPr sz="1600">
          <a:solidFill>
            <a:schemeClr val="tx1"/>
          </a:solidFill>
          <a:latin typeface="+mn-lt"/>
          <a:ea typeface="ＭＳ Ｐゴシック" pitchFamily="-106" charset="-128"/>
        </a:defRPr>
      </a:lvl8pPr>
      <a:lvl9pPr marL="3509963" indent="-339725" algn="l" rtl="0" fontAlgn="base">
        <a:spcBef>
          <a:spcPct val="20000"/>
        </a:spcBef>
        <a:spcAft>
          <a:spcPct val="0"/>
        </a:spcAft>
        <a:buClr>
          <a:schemeClr val="accent1"/>
        </a:buClr>
        <a:buSzPct val="75000"/>
        <a:buFont typeface="Wingdings" pitchFamily="-106" charset="2"/>
        <a:buChar char="§"/>
        <a:defRPr sz="1600">
          <a:solidFill>
            <a:schemeClr val="tx1"/>
          </a:solidFill>
          <a:latin typeface="+mn-lt"/>
          <a:ea typeface="ＭＳ Ｐゴシック" pitchFamily="-106"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dirty="0"/>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4" name="날짜 개체 틀 3"/>
          <p:cNvSpPr>
            <a:spLocks noGrp="1"/>
          </p:cNvSpPr>
          <p:nvPr>
            <p:ph type="dt" sz="half" idx="2"/>
          </p:nvPr>
        </p:nvSpPr>
        <p:spPr>
          <a:xfrm>
            <a:off x="457200" y="6453336"/>
            <a:ext cx="2133600" cy="268139"/>
          </a:xfrm>
          <a:prstGeom prst="rect">
            <a:avLst/>
          </a:prstGeom>
        </p:spPr>
        <p:txBody>
          <a:bodyPr vert="horz" lIns="91440" tIns="45720" rIns="91440" bIns="45720" rtlCol="0" anchor="ctr"/>
          <a:lstStyle>
            <a:lvl1pPr algn="l">
              <a:defRPr sz="1200">
                <a:solidFill>
                  <a:schemeClr val="tx1">
                    <a:tint val="75000"/>
                  </a:schemeClr>
                </a:solidFill>
              </a:defRPr>
            </a:lvl1pPr>
          </a:lstStyle>
          <a:p>
            <a:pPr latinLnBrk="1"/>
            <a:fld id="{FB30EDBD-1C2D-4C1E-B459-B60219FAB484}" type="datetimeFigureOut">
              <a:rPr lang="ko-KR" altLang="en-US" smtClean="0">
                <a:solidFill>
                  <a:prstClr val="black">
                    <a:tint val="75000"/>
                  </a:prstClr>
                </a:solidFill>
                <a:latin typeface="Calibri"/>
                <a:ea typeface="나눔고딕"/>
              </a:rPr>
              <a:pPr latinLnBrk="1"/>
              <a:t>2019. 2. 15.</a:t>
            </a:fld>
            <a:endParaRPr lang="ko-KR" altLang="en-US">
              <a:solidFill>
                <a:prstClr val="black">
                  <a:tint val="75000"/>
                </a:prstClr>
              </a:solidFill>
              <a:latin typeface="Calibri"/>
              <a:ea typeface="나눔고딕"/>
            </a:endParaRPr>
          </a:p>
        </p:txBody>
      </p:sp>
      <p:sp>
        <p:nvSpPr>
          <p:cNvPr id="5" name="바닥글 개체 틀 4"/>
          <p:cNvSpPr>
            <a:spLocks noGrp="1"/>
          </p:cNvSpPr>
          <p:nvPr>
            <p:ph type="ftr" sz="quarter" idx="3"/>
          </p:nvPr>
        </p:nvSpPr>
        <p:spPr>
          <a:xfrm>
            <a:off x="3124200" y="6453336"/>
            <a:ext cx="2895600" cy="268139"/>
          </a:xfrm>
          <a:prstGeom prst="rect">
            <a:avLst/>
          </a:prstGeom>
        </p:spPr>
        <p:txBody>
          <a:bodyPr vert="horz" lIns="91440" tIns="45720" rIns="91440" bIns="45720" rtlCol="0" anchor="ctr"/>
          <a:lstStyle>
            <a:lvl1pPr algn="ctr">
              <a:defRPr sz="1200">
                <a:solidFill>
                  <a:schemeClr val="tx1">
                    <a:tint val="75000"/>
                  </a:schemeClr>
                </a:solidFill>
              </a:defRPr>
            </a:lvl1pPr>
          </a:lstStyle>
          <a:p>
            <a:pPr latinLnBrk="1"/>
            <a:endParaRPr lang="ko-KR" altLang="en-US">
              <a:solidFill>
                <a:prstClr val="black">
                  <a:tint val="75000"/>
                </a:prstClr>
              </a:solidFill>
              <a:latin typeface="Calibri"/>
              <a:ea typeface="나눔고딕"/>
            </a:endParaRPr>
          </a:p>
        </p:txBody>
      </p:sp>
      <p:sp>
        <p:nvSpPr>
          <p:cNvPr id="6" name="슬라이드 번호 개체 틀 5"/>
          <p:cNvSpPr>
            <a:spLocks noGrp="1"/>
          </p:cNvSpPr>
          <p:nvPr>
            <p:ph type="sldNum" sz="quarter" idx="4"/>
          </p:nvPr>
        </p:nvSpPr>
        <p:spPr>
          <a:xfrm>
            <a:off x="6553200" y="6453336"/>
            <a:ext cx="2133600" cy="268139"/>
          </a:xfrm>
          <a:prstGeom prst="rect">
            <a:avLst/>
          </a:prstGeom>
        </p:spPr>
        <p:txBody>
          <a:bodyPr vert="horz" lIns="91440" tIns="45720" rIns="91440" bIns="45720" rtlCol="0" anchor="ctr"/>
          <a:lstStyle>
            <a:lvl1pPr algn="r">
              <a:defRPr sz="1200">
                <a:solidFill>
                  <a:schemeClr val="tx1">
                    <a:tint val="75000"/>
                  </a:schemeClr>
                </a:solidFill>
              </a:defRPr>
            </a:lvl1pPr>
          </a:lstStyle>
          <a:p>
            <a:pPr latinLnBrk="1"/>
            <a:fld id="{4BEDD84E-25D4-4983-8AA1-2863C96F08D9}" type="slidenum">
              <a:rPr lang="ko-KR" altLang="en-US" smtClean="0">
                <a:solidFill>
                  <a:prstClr val="black">
                    <a:tint val="75000"/>
                  </a:prstClr>
                </a:solidFill>
                <a:latin typeface="Calibri"/>
                <a:ea typeface="나눔고딕"/>
              </a:rPr>
              <a:pPr latinLnBrk="1"/>
              <a:t>‹#›</a:t>
            </a:fld>
            <a:endParaRPr lang="ko-KR" altLang="en-US">
              <a:solidFill>
                <a:prstClr val="black">
                  <a:tint val="75000"/>
                </a:prstClr>
              </a:solidFill>
              <a:latin typeface="Calibri"/>
              <a:ea typeface="나눔고딕"/>
            </a:endParaRPr>
          </a:p>
        </p:txBody>
      </p:sp>
    </p:spTree>
    <p:extLst>
      <p:ext uri="{BB962C8B-B14F-4D97-AF65-F5344CB8AC3E}">
        <p14:creationId xmlns:p14="http://schemas.microsoft.com/office/powerpoint/2010/main" val="1377926446"/>
      </p:ext>
    </p:extLst>
  </p:cSld>
  <p:clrMap bg1="lt1" tx1="dk1" bg2="lt2" tx2="dk2" accent1="accent1" accent2="accent2" accent3="accent3" accent4="accent4" accent5="accent5" accent6="accent6" hlink="hlink" folHlink="folHlink"/>
  <p:sldLayoutIdLst>
    <p:sldLayoutId id="2147486473" r:id="rId1"/>
    <p:sldLayoutId id="2147486474" r:id="rId2"/>
    <p:sldLayoutId id="2147486475" r:id="rId3"/>
    <p:sldLayoutId id="2147486476" r:id="rId4"/>
    <p:sldLayoutId id="2147486477" r:id="rId5"/>
    <p:sldLayoutId id="2147486478" r:id="rId6"/>
    <p:sldLayoutId id="2147486479" r:id="rId7"/>
  </p:sldLayoutIdLst>
  <p:txStyles>
    <p:titleStyle>
      <a:lvl1pPr algn="ctr" defTabSz="914400" rtl="0" eaLnBrk="1" latinLnBrk="1" hangingPunct="1">
        <a:spcBef>
          <a:spcPct val="0"/>
        </a:spcBef>
        <a:buNone/>
        <a:defRPr sz="4000" b="1" kern="1200">
          <a:solidFill>
            <a:schemeClr val="tx1"/>
          </a:solidFill>
          <a:latin typeface="+mj-lt"/>
          <a:ea typeface="+mj-ea"/>
          <a:cs typeface="+mj-cs"/>
        </a:defRPr>
      </a:lvl1pPr>
    </p:titleStyle>
    <p:bodyStyle>
      <a:lvl1pPr marL="342900" indent="-342900" algn="l" defTabSz="914400" rtl="0" eaLnBrk="1" latinLnBrk="1" hangingPunct="1">
        <a:spcBef>
          <a:spcPts val="5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1" hangingPunct="1">
        <a:spcBef>
          <a:spcPts val="5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1" hangingPunct="1">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1" hangingPunct="1">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1" hangingPunct="1">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106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endParaRPr lang="en-US" altLang="en-US">
              <a:solidFill>
                <a:srgbClr val="000000"/>
              </a:solidFill>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fld id="{6F400BD0-49BF-48FC-8114-37C1D4F5AB3D}" type="slidenum">
              <a:rPr lang="en-US" altLang="en-US">
                <a:solidFill>
                  <a:srgbClr val="000000"/>
                </a:solidFill>
              </a:rPr>
              <a:pPr/>
              <a:t>‹#›</a:t>
            </a:fld>
            <a:endParaRPr lang="en-US" altLang="en-US">
              <a:solidFill>
                <a:srgbClr val="000000"/>
              </a:solidFill>
            </a:endParaRPr>
          </a:p>
        </p:txBody>
      </p:sp>
      <p:sp>
        <p:nvSpPr>
          <p:cNvPr id="100360" name="Line 1032"/>
          <p:cNvSpPr>
            <a:spLocks noChangeShapeType="1"/>
          </p:cNvSpPr>
          <p:nvPr/>
        </p:nvSpPr>
        <p:spPr bwMode="auto">
          <a:xfrm>
            <a:off x="228600" y="6381328"/>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pic>
        <p:nvPicPr>
          <p:cNvPr id="8" name="Picture 7" descr="safari.png"/>
          <p:cNvPicPr>
            <a:picLocks noChangeAspect="1"/>
          </p:cNvPicPr>
          <p:nvPr/>
        </p:nvPicPr>
        <p:blipFill>
          <a:blip r:embed="rId13" cstate="print"/>
          <a:stretch>
            <a:fillRect/>
          </a:stretch>
        </p:blipFill>
        <p:spPr>
          <a:xfrm>
            <a:off x="179512" y="6453336"/>
            <a:ext cx="1080120" cy="312522"/>
          </a:xfrm>
          <a:prstGeom prst="rect">
            <a:avLst/>
          </a:prstGeom>
        </p:spPr>
      </p:pic>
    </p:spTree>
    <p:extLst>
      <p:ext uri="{BB962C8B-B14F-4D97-AF65-F5344CB8AC3E}">
        <p14:creationId xmlns:p14="http://schemas.microsoft.com/office/powerpoint/2010/main" val="2218258153"/>
      </p:ext>
    </p:extLst>
  </p:cSld>
  <p:clrMap bg1="lt1" tx1="dk1" bg2="lt2" tx2="dk2" accent1="accent1" accent2="accent2" accent3="accent3" accent4="accent4" accent5="accent5" accent6="accent6" hlink="hlink" folHlink="folHlink"/>
  <p:sldLayoutIdLst>
    <p:sldLayoutId id="2147486595" r:id="rId1"/>
    <p:sldLayoutId id="2147486596" r:id="rId2"/>
    <p:sldLayoutId id="2147486597" r:id="rId3"/>
    <p:sldLayoutId id="2147486598" r:id="rId4"/>
    <p:sldLayoutId id="2147486599" r:id="rId5"/>
    <p:sldLayoutId id="2147486600" r:id="rId6"/>
    <p:sldLayoutId id="2147486601" r:id="rId7"/>
    <p:sldLayoutId id="2147486602" r:id="rId8"/>
    <p:sldLayoutId id="2147486603" r:id="rId9"/>
    <p:sldLayoutId id="2147486604" r:id="rId10"/>
    <p:sldLayoutId id="2147486605"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106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endParaRPr lang="en-US" altLang="en-US">
              <a:solidFill>
                <a:srgbClr val="000000"/>
              </a:solidFill>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fld id="{6F400BD0-49BF-48FC-8114-37C1D4F5AB3D}" type="slidenum">
              <a:rPr lang="en-US" altLang="en-US">
                <a:solidFill>
                  <a:srgbClr val="000000"/>
                </a:solidFill>
              </a:rPr>
              <a:pPr/>
              <a:t>‹#›</a:t>
            </a:fld>
            <a:endParaRPr lang="en-US" altLang="en-US">
              <a:solidFill>
                <a:srgbClr val="000000"/>
              </a:solidFill>
            </a:endParaRPr>
          </a:p>
        </p:txBody>
      </p:sp>
      <p:sp>
        <p:nvSpPr>
          <p:cNvPr id="100360" name="Line 1032"/>
          <p:cNvSpPr>
            <a:spLocks noChangeShapeType="1"/>
          </p:cNvSpPr>
          <p:nvPr/>
        </p:nvSpPr>
        <p:spPr bwMode="auto">
          <a:xfrm>
            <a:off x="228600" y="6381328"/>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pic>
        <p:nvPicPr>
          <p:cNvPr id="8" name="Picture 7" descr="safari.png"/>
          <p:cNvPicPr>
            <a:picLocks noChangeAspect="1"/>
          </p:cNvPicPr>
          <p:nvPr userDrawn="1"/>
        </p:nvPicPr>
        <p:blipFill>
          <a:blip r:embed="rId13" cstate="print"/>
          <a:stretch>
            <a:fillRect/>
          </a:stretch>
        </p:blipFill>
        <p:spPr>
          <a:xfrm>
            <a:off x="179512" y="6453336"/>
            <a:ext cx="1080120" cy="312522"/>
          </a:xfrm>
          <a:prstGeom prst="rect">
            <a:avLst/>
          </a:prstGeom>
        </p:spPr>
      </p:pic>
    </p:spTree>
    <p:extLst>
      <p:ext uri="{BB962C8B-B14F-4D97-AF65-F5344CB8AC3E}">
        <p14:creationId xmlns:p14="http://schemas.microsoft.com/office/powerpoint/2010/main" val="196494495"/>
      </p:ext>
    </p:extLst>
  </p:cSld>
  <p:clrMap bg1="lt1" tx1="dk1" bg2="lt2" tx2="dk2" accent1="accent1" accent2="accent2" accent3="accent3" accent4="accent4" accent5="accent5" accent6="accent6" hlink="hlink" folHlink="folHlink"/>
  <p:sldLayoutIdLst>
    <p:sldLayoutId id="2147486872" r:id="rId1"/>
    <p:sldLayoutId id="2147486873" r:id="rId2"/>
    <p:sldLayoutId id="2147486874" r:id="rId3"/>
    <p:sldLayoutId id="2147486875" r:id="rId4"/>
    <p:sldLayoutId id="2147486876" r:id="rId5"/>
    <p:sldLayoutId id="2147486877" r:id="rId6"/>
    <p:sldLayoutId id="2147486878" r:id="rId7"/>
    <p:sldLayoutId id="2147486879" r:id="rId8"/>
    <p:sldLayoutId id="2147486880" r:id="rId9"/>
    <p:sldLayoutId id="2147486881" r:id="rId10"/>
    <p:sldLayoutId id="2147486882" r:id="rId11"/>
  </p:sldLayoutIdLst>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31074" name="Rectangle 1026"/>
          <p:cNvSpPr>
            <a:spLocks noGrp="1" noChangeArrowheads="1"/>
          </p:cNvSpPr>
          <p:nvPr>
            <p:ph type="title"/>
          </p:nvPr>
        </p:nvSpPr>
        <p:spPr bwMode="auto">
          <a:xfrm>
            <a:off x="228600" y="152400"/>
            <a:ext cx="8610600" cy="1066800"/>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title style</a:t>
            </a:r>
          </a:p>
        </p:txBody>
      </p:sp>
      <p:sp>
        <p:nvSpPr>
          <p:cNvPr id="131075" name="Rectangle 1027"/>
          <p:cNvSpPr>
            <a:spLocks noGrp="1" noChangeArrowheads="1"/>
          </p:cNvSpPr>
          <p:nvPr>
            <p:ph type="body" idx="1"/>
          </p:nvPr>
        </p:nvSpPr>
        <p:spPr bwMode="auto">
          <a:xfrm>
            <a:off x="228600" y="1371600"/>
            <a:ext cx="8610600" cy="4876800"/>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fontAlgn="auto">
              <a:spcBef>
                <a:spcPts val="0"/>
              </a:spcBef>
              <a:spcAft>
                <a:spcPts val="0"/>
              </a:spcAft>
              <a:defRPr sz="1200">
                <a:solidFill>
                  <a:srgbClr val="000000"/>
                </a:solidFill>
                <a:latin typeface="Garamond" pitchFamily="18" charset="0"/>
                <a:ea typeface="+mn-ea"/>
                <a:cs typeface="+mn-cs"/>
              </a:defRPr>
            </a:lvl1pPr>
          </a:lstStyle>
          <a:p>
            <a:pPr>
              <a:defRPr/>
            </a:pPr>
            <a:endParaRPr lang="en-US" altLang="en-US"/>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fontAlgn="auto">
              <a:spcBef>
                <a:spcPts val="0"/>
              </a:spcBef>
              <a:spcAft>
                <a:spcPts val="0"/>
              </a:spcAft>
              <a:defRPr sz="1600">
                <a:solidFill>
                  <a:srgbClr val="000000"/>
                </a:solidFill>
                <a:latin typeface="Garamond" pitchFamily="18" charset="0"/>
                <a:ea typeface="+mn-ea"/>
                <a:cs typeface="+mn-cs"/>
              </a:defRPr>
            </a:lvl1pPr>
          </a:lstStyle>
          <a:p>
            <a:pPr>
              <a:defRPr/>
            </a:pPr>
            <a:fld id="{B223C560-0E5F-EA4E-BC8F-576A57968152}" type="slidenum">
              <a:rPr lang="en-US" altLang="en-US"/>
              <a:pPr>
                <a:defRPr/>
              </a:pPr>
              <a:t>‹#›</a:t>
            </a:fld>
            <a:endParaRPr lang="en-US" altLang="en-US"/>
          </a:p>
        </p:txBody>
      </p:sp>
      <p:sp>
        <p:nvSpPr>
          <p:cNvPr id="131078" name="Line 1032"/>
          <p:cNvSpPr>
            <a:spLocks noChangeShapeType="1"/>
          </p:cNvSpPr>
          <p:nvPr/>
        </p:nvSpPr>
        <p:spPr bwMode="auto">
          <a:xfrm>
            <a:off x="228600" y="6381750"/>
            <a:ext cx="8610600" cy="0"/>
          </a:xfrm>
          <a:prstGeom prst="line">
            <a:avLst/>
          </a:prstGeom>
          <a:noFill/>
          <a:ln w="19050">
            <a:solidFill>
              <a:schemeClr val="accent1"/>
            </a:solidFill>
            <a:round/>
            <a:headEnd/>
            <a:tailEnd/>
          </a:ln>
          <a:extLst>
            <a:ext uri="{909E8E84-426E-40dd-AFC4-6F175D3DCCD1}">
              <a14:hiddenFill xmlns="" xmlns:a14="http://schemas.microsoft.com/office/drawing/2010/main">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131079" name="Line 1033"/>
          <p:cNvSpPr>
            <a:spLocks noChangeShapeType="1"/>
          </p:cNvSpPr>
          <p:nvPr/>
        </p:nvSpPr>
        <p:spPr bwMode="auto">
          <a:xfrm>
            <a:off x="228600" y="914400"/>
            <a:ext cx="8610600" cy="0"/>
          </a:xfrm>
          <a:prstGeom prst="line">
            <a:avLst/>
          </a:prstGeom>
          <a:noFill/>
          <a:ln w="19050">
            <a:solidFill>
              <a:schemeClr val="accent1"/>
            </a:solidFill>
            <a:round/>
            <a:headEnd/>
            <a:tailEnd/>
          </a:ln>
          <a:extLst>
            <a:ext uri="{909E8E84-426E-40dd-AFC4-6F175D3DCCD1}">
              <a14:hiddenFill xmlns="" xmlns:a14="http://schemas.microsoft.com/office/drawing/2010/main">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pic>
        <p:nvPicPr>
          <p:cNvPr id="131080" name="Picture 7" descr="safari.png"/>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179388" y="6453188"/>
            <a:ext cx="1079500" cy="3127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93472234"/>
      </p:ext>
    </p:extLst>
  </p:cSld>
  <p:clrMap bg1="lt1" tx1="dk1" bg2="lt2" tx2="dk2" accent1="accent1" accent2="accent2" accent3="accent3" accent4="accent4" accent5="accent5" accent6="accent6" hlink="hlink" folHlink="folHlink"/>
  <p:sldLayoutIdLst>
    <p:sldLayoutId id="2147487121" r:id="rId1"/>
    <p:sldLayoutId id="2147487122" r:id="rId2"/>
    <p:sldLayoutId id="2147487123" r:id="rId3"/>
    <p:sldLayoutId id="2147487124" r:id="rId4"/>
    <p:sldLayoutId id="2147487125" r:id="rId5"/>
    <p:sldLayoutId id="2147487126" r:id="rId6"/>
    <p:sldLayoutId id="2147487127" r:id="rId7"/>
    <p:sldLayoutId id="2147487128" r:id="rId8"/>
    <p:sldLayoutId id="2147487129" r:id="rId9"/>
    <p:sldLayoutId id="2147487130" r:id="rId10"/>
    <p:sldLayoutId id="2147487131" r:id="rId11"/>
  </p:sldLayoutIdLst>
  <p:transition/>
  <p:hf hdr="0" ftr="0" dt="0"/>
  <p:txStyles>
    <p:titleStyle>
      <a:lvl1pPr algn="l" rtl="0" eaLnBrk="0" fontAlgn="base" hangingPunct="0">
        <a:spcBef>
          <a:spcPct val="0"/>
        </a:spcBef>
        <a:spcAft>
          <a:spcPct val="0"/>
        </a:spcAft>
        <a:defRPr sz="4000">
          <a:solidFill>
            <a:schemeClr val="tx2"/>
          </a:solidFill>
          <a:latin typeface="+mj-lt"/>
          <a:ea typeface="ＭＳ Ｐゴシック" charset="0"/>
          <a:cs typeface="ＭＳ Ｐゴシック" charset="0"/>
        </a:defRPr>
      </a:lvl1pPr>
      <a:lvl2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2pPr>
      <a:lvl3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3pPr>
      <a:lvl4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4pPr>
      <a:lvl5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charset="0"/>
        <a:buChar char="n"/>
        <a:defRPr sz="2400">
          <a:solidFill>
            <a:schemeClr val="tx1"/>
          </a:solidFill>
          <a:latin typeface="+mn-lt"/>
          <a:ea typeface="ＭＳ Ｐゴシック" charset="0"/>
          <a:cs typeface="ＭＳ Ｐゴシック" charset="0"/>
        </a:defRPr>
      </a:lvl1pPr>
      <a:lvl2pPr marL="669925" indent="-325438" algn="l" rtl="0" eaLnBrk="0" fontAlgn="base" hangingPunct="0">
        <a:spcBef>
          <a:spcPct val="20000"/>
        </a:spcBef>
        <a:spcAft>
          <a:spcPct val="0"/>
        </a:spcAft>
        <a:buClr>
          <a:schemeClr val="accent2"/>
        </a:buClr>
        <a:buSzPct val="60000"/>
        <a:buFont typeface="Wingdings" charset="0"/>
        <a:buChar char="q"/>
        <a:defRPr sz="2200">
          <a:solidFill>
            <a:schemeClr val="tx1"/>
          </a:solidFill>
          <a:latin typeface="+mn-lt"/>
          <a:ea typeface="ＭＳ Ｐゴシック" charset="0"/>
        </a:defRPr>
      </a:lvl2pPr>
      <a:lvl3pPr marL="1022350" indent="-350838" algn="l" rtl="0" eaLnBrk="0" fontAlgn="base" hangingPunct="0">
        <a:spcBef>
          <a:spcPct val="20000"/>
        </a:spcBef>
        <a:spcAft>
          <a:spcPct val="0"/>
        </a:spcAft>
        <a:buClr>
          <a:schemeClr val="accent1"/>
        </a:buClr>
        <a:buSzPct val="65000"/>
        <a:buFont typeface="Wingdings" charset="0"/>
        <a:buChar char="n"/>
        <a:defRPr sz="2000">
          <a:solidFill>
            <a:schemeClr val="tx1"/>
          </a:solidFill>
          <a:latin typeface="+mn-lt"/>
          <a:ea typeface="ＭＳ Ｐゴシック" charset="0"/>
        </a:defRPr>
      </a:lvl3pPr>
      <a:lvl4pPr marL="1339850" indent="-315913" algn="l" rtl="0" eaLnBrk="0" fontAlgn="base" hangingPunct="0">
        <a:spcBef>
          <a:spcPct val="20000"/>
        </a:spcBef>
        <a:spcAft>
          <a:spcPct val="0"/>
        </a:spcAft>
        <a:buClr>
          <a:schemeClr val="accent2"/>
        </a:buClr>
        <a:buSzPct val="70000"/>
        <a:buFont typeface="Wingdings" charset="0"/>
        <a:buChar char="q"/>
        <a:defRPr>
          <a:solidFill>
            <a:schemeClr val="tx1"/>
          </a:solidFill>
          <a:latin typeface="+mn-lt"/>
          <a:ea typeface="ＭＳ Ｐゴシック" charset="0"/>
        </a:defRPr>
      </a:lvl4pPr>
      <a:lvl5pPr marL="1681163" indent="-339725" algn="l" rtl="0" eaLnBrk="0" fontAlgn="base" hangingPunct="0">
        <a:spcBef>
          <a:spcPct val="20000"/>
        </a:spcBef>
        <a:spcAft>
          <a:spcPct val="0"/>
        </a:spcAft>
        <a:buClr>
          <a:schemeClr val="accent1"/>
        </a:buClr>
        <a:buSzPct val="75000"/>
        <a:buFont typeface="Wingdings" charset="0"/>
        <a:buChar char="§"/>
        <a:defRPr sz="1600">
          <a:solidFill>
            <a:schemeClr val="tx1"/>
          </a:solidFill>
          <a:latin typeface="+mn-lt"/>
          <a:ea typeface="ＭＳ Ｐゴシック" charset="0"/>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0"/>
            <a:ext cx="9144000" cy="1085850"/>
          </a:xfrm>
          <a:prstGeom prst="rect">
            <a:avLst/>
          </a:prstGeom>
          <a:solidFill>
            <a:schemeClr val="accent1"/>
          </a:solidFill>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24033" y="1250443"/>
            <a:ext cx="8897503" cy="5223836"/>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124033" y="6544372"/>
            <a:ext cx="1820636" cy="228600"/>
          </a:xfrm>
          <a:prstGeom prst="rect">
            <a:avLst/>
          </a:prstGeom>
        </p:spPr>
        <p:txBody>
          <a:bodyPr vert="horz" lIns="91440" tIns="45720" rIns="91440" bIns="45720" rtlCol="0" anchor="ctr"/>
          <a:lstStyle>
            <a:lvl1pPr algn="l">
              <a:defRPr sz="950">
                <a:solidFill>
                  <a:schemeClr val="tx1">
                    <a:alpha val="75000"/>
                  </a:schemeClr>
                </a:solidFill>
              </a:defRPr>
            </a:lvl1pPr>
          </a:lstStyle>
          <a:p>
            <a:fld id="{9FD9DB3E-E709-42CF-B11F-1DFE1D210A82}" type="datetime1">
              <a:rPr lang="en-US" smtClean="0">
                <a:solidFill>
                  <a:prstClr val="black">
                    <a:alpha val="75000"/>
                  </a:prstClr>
                </a:solidFill>
                <a:latin typeface="Calibri"/>
              </a:rPr>
              <a:pPr/>
              <a:t>2/15/19</a:t>
            </a:fld>
            <a:endParaRPr lang="en-US">
              <a:solidFill>
                <a:prstClr val="black">
                  <a:alpha val="75000"/>
                </a:prstClr>
              </a:solidFill>
              <a:latin typeface="Calibri"/>
            </a:endParaRPr>
          </a:p>
        </p:txBody>
      </p:sp>
      <p:sp>
        <p:nvSpPr>
          <p:cNvPr id="5" name="Footer Placeholder 4"/>
          <p:cNvSpPr>
            <a:spLocks noGrp="1"/>
          </p:cNvSpPr>
          <p:nvPr>
            <p:ph type="ftr" sz="quarter" idx="3"/>
          </p:nvPr>
        </p:nvSpPr>
        <p:spPr>
          <a:xfrm>
            <a:off x="2548826" y="6544372"/>
            <a:ext cx="3771900" cy="228600"/>
          </a:xfrm>
          <a:prstGeom prst="rect">
            <a:avLst/>
          </a:prstGeom>
        </p:spPr>
        <p:txBody>
          <a:bodyPr vert="horz" lIns="91440" tIns="45720" rIns="91440" bIns="45720" rtlCol="0" anchor="ctr"/>
          <a:lstStyle>
            <a:lvl1pPr algn="l">
              <a:defRPr sz="950" cap="all" baseline="0">
                <a:solidFill>
                  <a:schemeClr val="tx1">
                    <a:alpha val="75000"/>
                  </a:schemeClr>
                </a:solidFill>
              </a:defRPr>
            </a:lvl1pPr>
          </a:lstStyle>
          <a:p>
            <a:endParaRPr lang="en-US" dirty="0">
              <a:solidFill>
                <a:prstClr val="black">
                  <a:alpha val="75000"/>
                </a:prstClr>
              </a:solidFill>
              <a:latin typeface="Calibri"/>
            </a:endParaRPr>
          </a:p>
        </p:txBody>
      </p:sp>
      <p:sp>
        <p:nvSpPr>
          <p:cNvPr id="8" name="Slide Number Placeholder 7"/>
          <p:cNvSpPr>
            <a:spLocks noGrp="1"/>
          </p:cNvSpPr>
          <p:nvPr>
            <p:ph type="sldNum" sz="quarter" idx="4"/>
          </p:nvPr>
        </p:nvSpPr>
        <p:spPr>
          <a:xfrm>
            <a:off x="6924883" y="6456309"/>
            <a:ext cx="2057400" cy="365125"/>
          </a:xfrm>
          <a:prstGeom prst="rect">
            <a:avLst/>
          </a:prstGeom>
        </p:spPr>
        <p:txBody>
          <a:bodyPr vert="horz" lIns="91440" tIns="45720" rIns="91440" bIns="45720" rtlCol="0" anchor="ctr"/>
          <a:lstStyle>
            <a:lvl1pPr algn="r">
              <a:defRPr sz="1600">
                <a:solidFill>
                  <a:schemeClr val="tx1"/>
                </a:solidFill>
              </a:defRPr>
            </a:lvl1pPr>
          </a:lstStyle>
          <a:p>
            <a:fld id="{659951FD-F195-4FF4-B5D0-ABFF8986B8DF}" type="slidenum">
              <a:rPr lang="en-US" smtClean="0">
                <a:solidFill>
                  <a:prstClr val="black"/>
                </a:solidFill>
                <a:latin typeface="Calibri"/>
              </a:rPr>
              <a:pPr/>
              <a:t>‹#›</a:t>
            </a:fld>
            <a:endParaRPr lang="en-US" dirty="0">
              <a:solidFill>
                <a:prstClr val="black"/>
              </a:solidFill>
              <a:latin typeface="Calibri"/>
            </a:endParaRPr>
          </a:p>
        </p:txBody>
      </p:sp>
    </p:spTree>
    <p:extLst>
      <p:ext uri="{BB962C8B-B14F-4D97-AF65-F5344CB8AC3E}">
        <p14:creationId xmlns:p14="http://schemas.microsoft.com/office/powerpoint/2010/main" val="3929406329"/>
      </p:ext>
    </p:extLst>
  </p:cSld>
  <p:clrMap bg1="lt1" tx1="dk1" bg2="lt2" tx2="dk2" accent1="accent1" accent2="accent2" accent3="accent3" accent4="accent4" accent5="accent5" accent6="accent6" hlink="hlink" folHlink="folHlink"/>
  <p:sldLayoutIdLst>
    <p:sldLayoutId id="2147487145" r:id="rId1"/>
    <p:sldLayoutId id="2147487146" r:id="rId2"/>
    <p:sldLayoutId id="2147487147" r:id="rId3"/>
    <p:sldLayoutId id="2147487148" r:id="rId4"/>
    <p:sldLayoutId id="2147487149" r:id="rId5"/>
    <p:sldLayoutId id="2147487150" r:id="rId6"/>
    <p:sldLayoutId id="2147487151" r:id="rId7"/>
    <p:sldLayoutId id="2147487152" r:id="rId8"/>
    <p:sldLayoutId id="2147487153" r:id="rId9"/>
    <p:sldLayoutId id="2147487154" r:id="rId10"/>
    <p:sldLayoutId id="2147487155" r:id="rId11"/>
    <p:sldLayoutId id="2147487156" r:id="rId12"/>
  </p:sldLayoutIdLst>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hf hdr="0" ftr="0" dt="0"/>
  <p:txStyles>
    <p:titleStyle>
      <a:lvl1pPr marL="0" algn="ctr" defTabSz="914400" rtl="0" eaLnBrk="1" latinLnBrk="0" hangingPunct="1">
        <a:lnSpc>
          <a:spcPct val="90000"/>
        </a:lnSpc>
        <a:spcBef>
          <a:spcPct val="0"/>
        </a:spcBef>
        <a:buNone/>
        <a:defRPr sz="4800" kern="1200" spc="-120" baseline="0">
          <a:solidFill>
            <a:schemeClr val="bg1"/>
          </a:solidFill>
          <a:latin typeface="+mj-lt"/>
          <a:ea typeface="+mj-ea"/>
          <a:cs typeface="+mj-cs"/>
        </a:defRPr>
      </a:lvl1pPr>
    </p:titleStyle>
    <p:bodyStyle>
      <a:lvl1pPr marL="182880" indent="-182880" algn="l" defTabSz="914400" rtl="0" eaLnBrk="1" latinLnBrk="0" hangingPunct="1">
        <a:lnSpc>
          <a:spcPct val="85000"/>
        </a:lnSpc>
        <a:spcBef>
          <a:spcPts val="1300"/>
        </a:spcBef>
        <a:buFont typeface="Arial" panose="020B0604020202020204" pitchFamily="34" charset="0"/>
        <a:buChar char="•"/>
        <a:defRPr sz="2800" i="1" kern="1200">
          <a:solidFill>
            <a:schemeClr val="tx1"/>
          </a:solidFill>
          <a:latin typeface="+mn-lt"/>
          <a:ea typeface="+mn-ea"/>
          <a:cs typeface="+mn-cs"/>
        </a:defRPr>
      </a:lvl1pPr>
      <a:lvl2pPr marL="365760" indent="-182880" algn="l" defTabSz="914400" rtl="0" eaLnBrk="1" latinLnBrk="0" hangingPunct="1">
        <a:lnSpc>
          <a:spcPct val="85000"/>
        </a:lnSpc>
        <a:spcBef>
          <a:spcPts val="600"/>
        </a:spcBef>
        <a:buFont typeface="Calibri" panose="020F0502020204030204" pitchFamily="34" charset="0"/>
        <a:buChar char="‐"/>
        <a:defRPr sz="2400" kern="1200">
          <a:solidFill>
            <a:schemeClr val="tx1"/>
          </a:solidFill>
          <a:latin typeface="+mn-lt"/>
          <a:ea typeface="+mn-ea"/>
          <a:cs typeface="+mn-cs"/>
        </a:defRPr>
      </a:lvl2pPr>
      <a:lvl3pPr marL="548640" indent="-182880" algn="l" defTabSz="914400" rtl="0" eaLnBrk="1" latinLnBrk="0" hangingPunct="1">
        <a:lnSpc>
          <a:spcPct val="85000"/>
        </a:lnSpc>
        <a:spcBef>
          <a:spcPts val="600"/>
        </a:spcBef>
        <a:buFont typeface="Arial" panose="020B0604020202020204" pitchFamily="34" charset="0"/>
        <a:buChar char="•"/>
        <a:defRPr sz="2000" i="1" kern="1200">
          <a:solidFill>
            <a:schemeClr val="tx1"/>
          </a:solidFill>
          <a:latin typeface="+mn-lt"/>
          <a:ea typeface="+mn-ea"/>
          <a:cs typeface="+mn-cs"/>
        </a:defRPr>
      </a:lvl3pPr>
      <a:lvl4pPr marL="731520" indent="-182880" algn="l" defTabSz="914400" rtl="0" eaLnBrk="1" latinLnBrk="0" hangingPunct="1">
        <a:lnSpc>
          <a:spcPct val="85000"/>
        </a:lnSpc>
        <a:spcBef>
          <a:spcPts val="600"/>
        </a:spcBef>
        <a:buFont typeface="Arial" panose="020B0604020202020204" pitchFamily="34" charset="0"/>
        <a:buChar char="•"/>
        <a:defRPr sz="1800" kern="1200">
          <a:solidFill>
            <a:schemeClr val="tx1"/>
          </a:solidFill>
          <a:latin typeface="+mn-lt"/>
          <a:ea typeface="+mn-ea"/>
          <a:cs typeface="+mn-cs"/>
        </a:defRPr>
      </a:lvl4pPr>
      <a:lvl5pPr marL="914400" indent="-182880" algn="l" defTabSz="914400" rtl="0" eaLnBrk="1" latinLnBrk="0" hangingPunct="1">
        <a:lnSpc>
          <a:spcPct val="85000"/>
        </a:lnSpc>
        <a:spcBef>
          <a:spcPts val="600"/>
        </a:spcBef>
        <a:buFont typeface="Arial" panose="020B0604020202020204" pitchFamily="34" charset="0"/>
        <a:buChar char="•"/>
        <a:defRPr sz="1800" kern="1200">
          <a:solidFill>
            <a:schemeClr val="tx1"/>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106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endParaRPr lang="en-US" altLang="en-US">
              <a:solidFill>
                <a:srgbClr val="000000"/>
              </a:solidFill>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fld id="{6F400BD0-49BF-48FC-8114-37C1D4F5AB3D}" type="slidenum">
              <a:rPr lang="en-US" altLang="en-US">
                <a:solidFill>
                  <a:srgbClr val="000000"/>
                </a:solidFill>
              </a:rPr>
              <a:pPr/>
              <a:t>‹#›</a:t>
            </a:fld>
            <a:endParaRPr lang="en-US" altLang="en-US">
              <a:solidFill>
                <a:srgbClr val="000000"/>
              </a:solidFill>
            </a:endParaRPr>
          </a:p>
        </p:txBody>
      </p:sp>
      <p:sp>
        <p:nvSpPr>
          <p:cNvPr id="100360" name="Line 1032"/>
          <p:cNvSpPr>
            <a:spLocks noChangeShapeType="1"/>
          </p:cNvSpPr>
          <p:nvPr/>
        </p:nvSpPr>
        <p:spPr bwMode="auto">
          <a:xfrm>
            <a:off x="228600" y="6381328"/>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pic>
        <p:nvPicPr>
          <p:cNvPr id="8" name="Picture 7" descr="safari.png"/>
          <p:cNvPicPr>
            <a:picLocks noChangeAspect="1"/>
          </p:cNvPicPr>
          <p:nvPr userDrawn="1"/>
        </p:nvPicPr>
        <p:blipFill>
          <a:blip r:embed="rId13" cstate="print"/>
          <a:stretch>
            <a:fillRect/>
          </a:stretch>
        </p:blipFill>
        <p:spPr>
          <a:xfrm>
            <a:off x="179512" y="6453336"/>
            <a:ext cx="1080120" cy="312522"/>
          </a:xfrm>
          <a:prstGeom prst="rect">
            <a:avLst/>
          </a:prstGeom>
        </p:spPr>
      </p:pic>
    </p:spTree>
    <p:extLst>
      <p:ext uri="{BB962C8B-B14F-4D97-AF65-F5344CB8AC3E}">
        <p14:creationId xmlns:p14="http://schemas.microsoft.com/office/powerpoint/2010/main" val="548319655"/>
      </p:ext>
    </p:extLst>
  </p:cSld>
  <p:clrMap bg1="lt1" tx1="dk1" bg2="lt2" tx2="dk2" accent1="accent1" accent2="accent2" accent3="accent3" accent4="accent4" accent5="accent5" accent6="accent6" hlink="hlink" folHlink="folHlink"/>
  <p:sldLayoutIdLst>
    <p:sldLayoutId id="2147483813" r:id="rId1"/>
    <p:sldLayoutId id="2147483814" r:id="rId2"/>
    <p:sldLayoutId id="2147483815" r:id="rId3"/>
    <p:sldLayoutId id="2147483816" r:id="rId4"/>
    <p:sldLayoutId id="2147483817" r:id="rId5"/>
    <p:sldLayoutId id="2147483818" r:id="rId6"/>
    <p:sldLayoutId id="2147483819" r:id="rId7"/>
    <p:sldLayoutId id="2147483820" r:id="rId8"/>
    <p:sldLayoutId id="2147483821" r:id="rId9"/>
    <p:sldLayoutId id="2147483822" r:id="rId10"/>
    <p:sldLayoutId id="2147483823"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69986" name="Rectangle 1026"/>
          <p:cNvSpPr>
            <a:spLocks noGrp="1" noChangeArrowheads="1"/>
          </p:cNvSpPr>
          <p:nvPr>
            <p:ph type="title"/>
          </p:nvPr>
        </p:nvSpPr>
        <p:spPr bwMode="auto">
          <a:xfrm>
            <a:off x="228600" y="152400"/>
            <a:ext cx="8610600" cy="1066800"/>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title style</a:t>
            </a:r>
          </a:p>
        </p:txBody>
      </p:sp>
      <p:sp>
        <p:nvSpPr>
          <p:cNvPr id="169987" name="Rectangle 1027"/>
          <p:cNvSpPr>
            <a:spLocks noGrp="1" noChangeArrowheads="1"/>
          </p:cNvSpPr>
          <p:nvPr>
            <p:ph type="body" idx="1"/>
          </p:nvPr>
        </p:nvSpPr>
        <p:spPr bwMode="auto">
          <a:xfrm>
            <a:off x="228600" y="1371600"/>
            <a:ext cx="8610600" cy="4876800"/>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fontAlgn="auto">
              <a:spcBef>
                <a:spcPts val="0"/>
              </a:spcBef>
              <a:spcAft>
                <a:spcPts val="0"/>
              </a:spcAft>
              <a:defRPr sz="1200">
                <a:solidFill>
                  <a:srgbClr val="000000"/>
                </a:solidFill>
                <a:latin typeface="Garamond" pitchFamily="18" charset="0"/>
                <a:ea typeface="+mn-ea"/>
                <a:cs typeface="+mn-cs"/>
              </a:defRPr>
            </a:lvl1pPr>
          </a:lstStyle>
          <a:p>
            <a:pPr>
              <a:defRPr/>
            </a:pPr>
            <a:endParaRPr lang="en-US" altLang="en-US"/>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fontAlgn="auto">
              <a:spcBef>
                <a:spcPts val="0"/>
              </a:spcBef>
              <a:spcAft>
                <a:spcPts val="0"/>
              </a:spcAft>
              <a:defRPr sz="1600">
                <a:solidFill>
                  <a:srgbClr val="000000"/>
                </a:solidFill>
                <a:latin typeface="Garamond" pitchFamily="18" charset="0"/>
                <a:ea typeface="+mn-ea"/>
                <a:cs typeface="+mn-cs"/>
              </a:defRPr>
            </a:lvl1pPr>
          </a:lstStyle>
          <a:p>
            <a:pPr>
              <a:defRPr/>
            </a:pPr>
            <a:fld id="{EFC36330-171D-874A-B302-CA3D70443983}" type="slidenum">
              <a:rPr lang="en-US" altLang="en-US"/>
              <a:pPr>
                <a:defRPr/>
              </a:pPr>
              <a:t>‹#›</a:t>
            </a:fld>
            <a:endParaRPr lang="en-US" altLang="en-US"/>
          </a:p>
        </p:txBody>
      </p:sp>
      <p:sp>
        <p:nvSpPr>
          <p:cNvPr id="169990" name="Line 1032"/>
          <p:cNvSpPr>
            <a:spLocks noChangeShapeType="1"/>
          </p:cNvSpPr>
          <p:nvPr/>
        </p:nvSpPr>
        <p:spPr bwMode="auto">
          <a:xfrm>
            <a:off x="228600" y="6381750"/>
            <a:ext cx="8610600" cy="0"/>
          </a:xfrm>
          <a:prstGeom prst="line">
            <a:avLst/>
          </a:prstGeom>
          <a:noFill/>
          <a:ln w="19050">
            <a:solidFill>
              <a:schemeClr val="accent1"/>
            </a:solidFill>
            <a:round/>
            <a:headEnd/>
            <a:tailEnd/>
          </a:ln>
          <a:extLst>
            <a:ext uri="{909E8E84-426E-40dd-AFC4-6F175D3DCCD1}">
              <a14:hiddenFill xmlns="" xmlns:a14="http://schemas.microsoft.com/office/drawing/2010/main">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169991" name="Line 1033"/>
          <p:cNvSpPr>
            <a:spLocks noChangeShapeType="1"/>
          </p:cNvSpPr>
          <p:nvPr/>
        </p:nvSpPr>
        <p:spPr bwMode="auto">
          <a:xfrm>
            <a:off x="228600" y="914400"/>
            <a:ext cx="8610600" cy="0"/>
          </a:xfrm>
          <a:prstGeom prst="line">
            <a:avLst/>
          </a:prstGeom>
          <a:noFill/>
          <a:ln w="19050">
            <a:solidFill>
              <a:schemeClr val="accent1"/>
            </a:solidFill>
            <a:round/>
            <a:headEnd/>
            <a:tailEnd/>
          </a:ln>
          <a:extLst>
            <a:ext uri="{909E8E84-426E-40dd-AFC4-6F175D3DCCD1}">
              <a14:hiddenFill xmlns="" xmlns:a14="http://schemas.microsoft.com/office/drawing/2010/main">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pic>
        <p:nvPicPr>
          <p:cNvPr id="169992" name="Picture 7" descr="safari.png"/>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179388" y="6453188"/>
            <a:ext cx="1079500" cy="3127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3560839"/>
      </p:ext>
    </p:extLst>
  </p:cSld>
  <p:clrMap bg1="lt1" tx1="dk1" bg2="lt2" tx2="dk2" accent1="accent1" accent2="accent2" accent3="accent3" accent4="accent4" accent5="accent5" accent6="accent6" hlink="hlink" folHlink="folHlink"/>
  <p:sldLayoutIdLst>
    <p:sldLayoutId id="2147487195" r:id="rId1"/>
    <p:sldLayoutId id="2147487196" r:id="rId2"/>
    <p:sldLayoutId id="2147487197" r:id="rId3"/>
    <p:sldLayoutId id="2147487198" r:id="rId4"/>
    <p:sldLayoutId id="2147487199" r:id="rId5"/>
    <p:sldLayoutId id="2147487200" r:id="rId6"/>
    <p:sldLayoutId id="2147487201" r:id="rId7"/>
    <p:sldLayoutId id="2147487202" r:id="rId8"/>
    <p:sldLayoutId id="2147487203" r:id="rId9"/>
    <p:sldLayoutId id="2147487204" r:id="rId10"/>
    <p:sldLayoutId id="2147487205" r:id="rId11"/>
  </p:sldLayoutIdLst>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hf hdr="0" ftr="0" dt="0"/>
  <p:txStyles>
    <p:titleStyle>
      <a:lvl1pPr algn="l" rtl="0" eaLnBrk="0" fontAlgn="base" hangingPunct="0">
        <a:spcBef>
          <a:spcPct val="0"/>
        </a:spcBef>
        <a:spcAft>
          <a:spcPct val="0"/>
        </a:spcAft>
        <a:defRPr sz="4000">
          <a:solidFill>
            <a:schemeClr val="tx2"/>
          </a:solidFill>
          <a:latin typeface="+mj-lt"/>
          <a:ea typeface="ＭＳ Ｐゴシック" charset="0"/>
          <a:cs typeface="ＭＳ Ｐゴシック" charset="0"/>
        </a:defRPr>
      </a:lvl1pPr>
      <a:lvl2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2pPr>
      <a:lvl3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3pPr>
      <a:lvl4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4pPr>
      <a:lvl5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charset="0"/>
        <a:buChar char="n"/>
        <a:defRPr sz="2400">
          <a:solidFill>
            <a:schemeClr val="tx1"/>
          </a:solidFill>
          <a:latin typeface="+mn-lt"/>
          <a:ea typeface="ＭＳ Ｐゴシック" charset="0"/>
          <a:cs typeface="ＭＳ Ｐゴシック" charset="0"/>
        </a:defRPr>
      </a:lvl1pPr>
      <a:lvl2pPr marL="669925" indent="-325438" algn="l" rtl="0" eaLnBrk="0" fontAlgn="base" hangingPunct="0">
        <a:spcBef>
          <a:spcPct val="20000"/>
        </a:spcBef>
        <a:spcAft>
          <a:spcPct val="0"/>
        </a:spcAft>
        <a:buClr>
          <a:schemeClr val="accent2"/>
        </a:buClr>
        <a:buSzPct val="60000"/>
        <a:buFont typeface="Wingdings" charset="0"/>
        <a:buChar char="q"/>
        <a:defRPr sz="2200">
          <a:solidFill>
            <a:schemeClr val="tx1"/>
          </a:solidFill>
          <a:latin typeface="+mn-lt"/>
          <a:ea typeface="ＭＳ Ｐゴシック" charset="0"/>
        </a:defRPr>
      </a:lvl2pPr>
      <a:lvl3pPr marL="1022350" indent="-350838" algn="l" rtl="0" eaLnBrk="0" fontAlgn="base" hangingPunct="0">
        <a:spcBef>
          <a:spcPct val="20000"/>
        </a:spcBef>
        <a:spcAft>
          <a:spcPct val="0"/>
        </a:spcAft>
        <a:buClr>
          <a:schemeClr val="accent1"/>
        </a:buClr>
        <a:buSzPct val="65000"/>
        <a:buFont typeface="Wingdings" charset="0"/>
        <a:buChar char="n"/>
        <a:defRPr sz="2000">
          <a:solidFill>
            <a:schemeClr val="tx1"/>
          </a:solidFill>
          <a:latin typeface="+mn-lt"/>
          <a:ea typeface="ＭＳ Ｐゴシック" charset="0"/>
        </a:defRPr>
      </a:lvl3pPr>
      <a:lvl4pPr marL="1339850" indent="-315913" algn="l" rtl="0" eaLnBrk="0" fontAlgn="base" hangingPunct="0">
        <a:spcBef>
          <a:spcPct val="20000"/>
        </a:spcBef>
        <a:spcAft>
          <a:spcPct val="0"/>
        </a:spcAft>
        <a:buClr>
          <a:schemeClr val="accent2"/>
        </a:buClr>
        <a:buSzPct val="70000"/>
        <a:buFont typeface="Wingdings" charset="0"/>
        <a:buChar char="q"/>
        <a:defRPr>
          <a:solidFill>
            <a:schemeClr val="tx1"/>
          </a:solidFill>
          <a:latin typeface="+mn-lt"/>
          <a:ea typeface="ＭＳ Ｐゴシック" charset="0"/>
        </a:defRPr>
      </a:lvl4pPr>
      <a:lvl5pPr marL="1681163" indent="-339725" algn="l" rtl="0" eaLnBrk="0" fontAlgn="base" hangingPunct="0">
        <a:spcBef>
          <a:spcPct val="20000"/>
        </a:spcBef>
        <a:spcAft>
          <a:spcPct val="0"/>
        </a:spcAft>
        <a:buClr>
          <a:schemeClr val="accent1"/>
        </a:buClr>
        <a:buSzPct val="75000"/>
        <a:buFont typeface="Wingdings" charset="0"/>
        <a:buChar char="§"/>
        <a:defRPr sz="1600">
          <a:solidFill>
            <a:schemeClr val="tx1"/>
          </a:solidFill>
          <a:latin typeface="+mn-lt"/>
          <a:ea typeface="ＭＳ Ｐゴシック" charset="0"/>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8914" name="Rectangle 1026"/>
          <p:cNvSpPr>
            <a:spLocks noGrp="1" noChangeArrowheads="1"/>
          </p:cNvSpPr>
          <p:nvPr>
            <p:ph type="title"/>
          </p:nvPr>
        </p:nvSpPr>
        <p:spPr bwMode="auto">
          <a:xfrm>
            <a:off x="228600" y="152400"/>
            <a:ext cx="8610600" cy="1066800"/>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title style</a:t>
            </a:r>
          </a:p>
        </p:txBody>
      </p:sp>
      <p:sp>
        <p:nvSpPr>
          <p:cNvPr id="38915" name="Rectangle 1027"/>
          <p:cNvSpPr>
            <a:spLocks noGrp="1" noChangeArrowheads="1"/>
          </p:cNvSpPr>
          <p:nvPr>
            <p:ph type="body" idx="1"/>
          </p:nvPr>
        </p:nvSpPr>
        <p:spPr bwMode="auto">
          <a:xfrm>
            <a:off x="228600" y="1371600"/>
            <a:ext cx="8610600" cy="4876800"/>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fontAlgn="auto">
              <a:spcBef>
                <a:spcPts val="0"/>
              </a:spcBef>
              <a:spcAft>
                <a:spcPts val="0"/>
              </a:spcAft>
              <a:defRPr sz="1200">
                <a:solidFill>
                  <a:srgbClr val="000000"/>
                </a:solidFill>
                <a:latin typeface="Garamond" pitchFamily="18" charset="0"/>
                <a:ea typeface="+mn-ea"/>
                <a:cs typeface="+mn-cs"/>
              </a:defRPr>
            </a:lvl1pPr>
          </a:lstStyle>
          <a:p>
            <a:pPr>
              <a:defRPr/>
            </a:pPr>
            <a:endParaRPr lang="en-US" altLang="en-US"/>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fontAlgn="auto">
              <a:spcBef>
                <a:spcPts val="0"/>
              </a:spcBef>
              <a:spcAft>
                <a:spcPts val="0"/>
              </a:spcAft>
              <a:defRPr sz="1600">
                <a:solidFill>
                  <a:srgbClr val="000000"/>
                </a:solidFill>
                <a:latin typeface="Garamond" pitchFamily="18" charset="0"/>
                <a:ea typeface="+mn-ea"/>
                <a:cs typeface="+mn-cs"/>
              </a:defRPr>
            </a:lvl1pPr>
          </a:lstStyle>
          <a:p>
            <a:pPr>
              <a:defRPr/>
            </a:pPr>
            <a:fld id="{72694B9D-8BFE-654E-8D86-2D1B27ECA5D0}" type="slidenum">
              <a:rPr lang="en-US" altLang="en-US"/>
              <a:pPr>
                <a:defRPr/>
              </a:pPr>
              <a:t>‹#›</a:t>
            </a:fld>
            <a:endParaRPr lang="en-US" altLang="en-US"/>
          </a:p>
        </p:txBody>
      </p:sp>
      <p:sp>
        <p:nvSpPr>
          <p:cNvPr id="38918" name="Line 1032"/>
          <p:cNvSpPr>
            <a:spLocks noChangeShapeType="1"/>
          </p:cNvSpPr>
          <p:nvPr/>
        </p:nvSpPr>
        <p:spPr bwMode="auto">
          <a:xfrm>
            <a:off x="228600" y="6381750"/>
            <a:ext cx="8610600" cy="0"/>
          </a:xfrm>
          <a:prstGeom prst="line">
            <a:avLst/>
          </a:prstGeom>
          <a:noFill/>
          <a:ln w="19050">
            <a:solidFill>
              <a:schemeClr val="accent1"/>
            </a:solidFill>
            <a:round/>
            <a:headEnd/>
            <a:tailEnd/>
          </a:ln>
          <a:extLst>
            <a:ext uri="{909E8E84-426E-40dd-AFC4-6F175D3DCCD1}">
              <a14:hiddenFill xmlns="" xmlns:a14="http://schemas.microsoft.com/office/drawing/2010/main">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38919" name="Line 1033"/>
          <p:cNvSpPr>
            <a:spLocks noChangeShapeType="1"/>
          </p:cNvSpPr>
          <p:nvPr/>
        </p:nvSpPr>
        <p:spPr bwMode="auto">
          <a:xfrm>
            <a:off x="228600" y="914400"/>
            <a:ext cx="8610600" cy="0"/>
          </a:xfrm>
          <a:prstGeom prst="line">
            <a:avLst/>
          </a:prstGeom>
          <a:noFill/>
          <a:ln w="19050">
            <a:solidFill>
              <a:schemeClr val="accent1"/>
            </a:solidFill>
            <a:round/>
            <a:headEnd/>
            <a:tailEnd/>
          </a:ln>
          <a:extLst>
            <a:ext uri="{909E8E84-426E-40dd-AFC4-6F175D3DCCD1}">
              <a14:hiddenFill xmlns="" xmlns:a14="http://schemas.microsoft.com/office/drawing/2010/main">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Tree>
    <p:extLst>
      <p:ext uri="{BB962C8B-B14F-4D97-AF65-F5344CB8AC3E}">
        <p14:creationId xmlns:p14="http://schemas.microsoft.com/office/powerpoint/2010/main" val="3237550987"/>
      </p:ext>
    </p:extLst>
  </p:cSld>
  <p:clrMap bg1="lt1" tx1="dk1" bg2="lt2" tx2="dk2" accent1="accent1" accent2="accent2" accent3="accent3" accent4="accent4" accent5="accent5" accent6="accent6" hlink="hlink" folHlink="folHlink"/>
  <p:sldLayoutIdLst>
    <p:sldLayoutId id="2147487207" r:id="rId1"/>
    <p:sldLayoutId id="2147487208" r:id="rId2"/>
    <p:sldLayoutId id="2147487209" r:id="rId3"/>
    <p:sldLayoutId id="2147487210" r:id="rId4"/>
    <p:sldLayoutId id="2147487211" r:id="rId5"/>
    <p:sldLayoutId id="2147487212" r:id="rId6"/>
    <p:sldLayoutId id="2147487213" r:id="rId7"/>
    <p:sldLayoutId id="2147487214" r:id="rId8"/>
    <p:sldLayoutId id="2147487215" r:id="rId9"/>
    <p:sldLayoutId id="2147487216" r:id="rId10"/>
    <p:sldLayoutId id="2147487217" r:id="rId11"/>
  </p:sldLayoutIdLst>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hf hdr="0" ftr="0" dt="0"/>
  <p:txStyles>
    <p:titleStyle>
      <a:lvl1pPr algn="l" rtl="0" eaLnBrk="0" fontAlgn="base" hangingPunct="0">
        <a:spcBef>
          <a:spcPct val="0"/>
        </a:spcBef>
        <a:spcAft>
          <a:spcPct val="0"/>
        </a:spcAft>
        <a:defRPr sz="4000">
          <a:solidFill>
            <a:schemeClr val="tx2"/>
          </a:solidFill>
          <a:latin typeface="+mj-lt"/>
          <a:ea typeface="ＭＳ Ｐゴシック" charset="0"/>
          <a:cs typeface="ＭＳ Ｐゴシック" charset="0"/>
        </a:defRPr>
      </a:lvl1pPr>
      <a:lvl2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2pPr>
      <a:lvl3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3pPr>
      <a:lvl4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4pPr>
      <a:lvl5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charset="0"/>
        <a:buChar char="n"/>
        <a:defRPr sz="2400">
          <a:solidFill>
            <a:schemeClr val="tx1"/>
          </a:solidFill>
          <a:latin typeface="+mn-lt"/>
          <a:ea typeface="ＭＳ Ｐゴシック" charset="0"/>
          <a:cs typeface="ＭＳ Ｐゴシック" charset="0"/>
        </a:defRPr>
      </a:lvl1pPr>
      <a:lvl2pPr marL="669925" indent="-325438" algn="l" rtl="0" eaLnBrk="0" fontAlgn="base" hangingPunct="0">
        <a:spcBef>
          <a:spcPct val="20000"/>
        </a:spcBef>
        <a:spcAft>
          <a:spcPct val="0"/>
        </a:spcAft>
        <a:buClr>
          <a:schemeClr val="accent2"/>
        </a:buClr>
        <a:buSzPct val="60000"/>
        <a:buFont typeface="Wingdings" charset="0"/>
        <a:buChar char="q"/>
        <a:defRPr sz="2200">
          <a:solidFill>
            <a:schemeClr val="tx1"/>
          </a:solidFill>
          <a:latin typeface="+mn-lt"/>
          <a:ea typeface="ＭＳ Ｐゴシック" charset="0"/>
        </a:defRPr>
      </a:lvl2pPr>
      <a:lvl3pPr marL="1022350" indent="-350838" algn="l" rtl="0" eaLnBrk="0" fontAlgn="base" hangingPunct="0">
        <a:spcBef>
          <a:spcPct val="20000"/>
        </a:spcBef>
        <a:spcAft>
          <a:spcPct val="0"/>
        </a:spcAft>
        <a:buClr>
          <a:schemeClr val="accent1"/>
        </a:buClr>
        <a:buSzPct val="65000"/>
        <a:buFont typeface="Wingdings" charset="0"/>
        <a:buChar char="n"/>
        <a:defRPr sz="2000">
          <a:solidFill>
            <a:schemeClr val="tx1"/>
          </a:solidFill>
          <a:latin typeface="+mn-lt"/>
          <a:ea typeface="ＭＳ Ｐゴシック" charset="0"/>
        </a:defRPr>
      </a:lvl3pPr>
      <a:lvl4pPr marL="1339850" indent="-315913" algn="l" rtl="0" eaLnBrk="0" fontAlgn="base" hangingPunct="0">
        <a:spcBef>
          <a:spcPct val="20000"/>
        </a:spcBef>
        <a:spcAft>
          <a:spcPct val="0"/>
        </a:spcAft>
        <a:buClr>
          <a:schemeClr val="accent2"/>
        </a:buClr>
        <a:buSzPct val="70000"/>
        <a:buFont typeface="Wingdings" charset="0"/>
        <a:buChar char="q"/>
        <a:defRPr>
          <a:solidFill>
            <a:schemeClr val="tx1"/>
          </a:solidFill>
          <a:latin typeface="+mn-lt"/>
          <a:ea typeface="ＭＳ Ｐゴシック" charset="0"/>
        </a:defRPr>
      </a:lvl4pPr>
      <a:lvl5pPr marL="1681163" indent="-339725" algn="l" rtl="0" eaLnBrk="0" fontAlgn="base" hangingPunct="0">
        <a:spcBef>
          <a:spcPct val="20000"/>
        </a:spcBef>
        <a:spcAft>
          <a:spcPct val="0"/>
        </a:spcAft>
        <a:buClr>
          <a:schemeClr val="accent1"/>
        </a:buClr>
        <a:buSzPct val="75000"/>
        <a:buFont typeface="Wingdings" charset="0"/>
        <a:buChar char="§"/>
        <a:defRPr sz="1600">
          <a:solidFill>
            <a:schemeClr val="tx1"/>
          </a:solidFill>
          <a:latin typeface="+mn-lt"/>
          <a:ea typeface="ＭＳ Ｐゴシック" charset="0"/>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106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endParaRPr lang="en-US" altLang="en-US">
              <a:solidFill>
                <a:srgbClr val="000000"/>
              </a:solidFill>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fld id="{6F400BD0-49BF-48FC-8114-37C1D4F5AB3D}" type="slidenum">
              <a:rPr lang="en-US" altLang="en-US">
                <a:solidFill>
                  <a:srgbClr val="000000"/>
                </a:solidFill>
              </a:rPr>
              <a:pPr/>
              <a:t>‹#›</a:t>
            </a:fld>
            <a:endParaRPr lang="en-US" altLang="en-US">
              <a:solidFill>
                <a:srgbClr val="000000"/>
              </a:solidFill>
            </a:endParaRPr>
          </a:p>
        </p:txBody>
      </p:sp>
      <p:sp>
        <p:nvSpPr>
          <p:cNvPr id="100360" name="Line 1032"/>
          <p:cNvSpPr>
            <a:spLocks noChangeShapeType="1"/>
          </p:cNvSpPr>
          <p:nvPr/>
        </p:nvSpPr>
        <p:spPr bwMode="auto">
          <a:xfrm>
            <a:off x="228600" y="6381328"/>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endParaRPr>
          </a:p>
        </p:txBody>
      </p:sp>
      <p:pic>
        <p:nvPicPr>
          <p:cNvPr id="8" name="Picture 7" descr="safari.png"/>
          <p:cNvPicPr>
            <a:picLocks noChangeAspect="1"/>
          </p:cNvPicPr>
          <p:nvPr userDrawn="1"/>
        </p:nvPicPr>
        <p:blipFill>
          <a:blip r:embed="rId13" cstate="print"/>
          <a:stretch>
            <a:fillRect/>
          </a:stretch>
        </p:blipFill>
        <p:spPr>
          <a:xfrm>
            <a:off x="179512" y="6453336"/>
            <a:ext cx="1080120" cy="312522"/>
          </a:xfrm>
          <a:prstGeom prst="rect">
            <a:avLst/>
          </a:prstGeom>
        </p:spPr>
      </p:pic>
    </p:spTree>
    <p:extLst>
      <p:ext uri="{BB962C8B-B14F-4D97-AF65-F5344CB8AC3E}">
        <p14:creationId xmlns:p14="http://schemas.microsoft.com/office/powerpoint/2010/main" val="1894431041"/>
      </p:ext>
    </p:extLst>
  </p:cSld>
  <p:clrMap bg1="lt1" tx1="dk1" bg2="lt2" tx2="dk2" accent1="accent1" accent2="accent2" accent3="accent3" accent4="accent4" accent5="accent5" accent6="accent6" hlink="hlink" folHlink="folHlink"/>
  <p:sldLayoutIdLst>
    <p:sldLayoutId id="2147487259" r:id="rId1"/>
    <p:sldLayoutId id="2147487260" r:id="rId2"/>
    <p:sldLayoutId id="2147487261" r:id="rId3"/>
    <p:sldLayoutId id="2147487262" r:id="rId4"/>
    <p:sldLayoutId id="2147487263" r:id="rId5"/>
    <p:sldLayoutId id="2147487264" r:id="rId6"/>
    <p:sldLayoutId id="2147487265" r:id="rId7"/>
    <p:sldLayoutId id="2147487266" r:id="rId8"/>
    <p:sldLayoutId id="2147487267" r:id="rId9"/>
    <p:sldLayoutId id="2147487268" r:id="rId10"/>
    <p:sldLayoutId id="2147487269"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106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endParaRPr lang="en-US" altLang="en-US">
              <a:solidFill>
                <a:srgbClr val="000000"/>
              </a:solidFill>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fld id="{6F400BD0-49BF-48FC-8114-37C1D4F5AB3D}" type="slidenum">
              <a:rPr lang="en-US" altLang="en-US">
                <a:solidFill>
                  <a:srgbClr val="000000"/>
                </a:solidFill>
              </a:rPr>
              <a:pPr/>
              <a:t>‹#›</a:t>
            </a:fld>
            <a:endParaRPr lang="en-US" altLang="en-US">
              <a:solidFill>
                <a:srgbClr val="000000"/>
              </a:solidFill>
            </a:endParaRPr>
          </a:p>
        </p:txBody>
      </p:sp>
      <p:sp>
        <p:nvSpPr>
          <p:cNvPr id="100360" name="Line 1032"/>
          <p:cNvSpPr>
            <a:spLocks noChangeShapeType="1"/>
          </p:cNvSpPr>
          <p:nvPr/>
        </p:nvSpPr>
        <p:spPr bwMode="auto">
          <a:xfrm>
            <a:off x="228600" y="6381328"/>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endParaRPr>
          </a:p>
        </p:txBody>
      </p:sp>
      <p:pic>
        <p:nvPicPr>
          <p:cNvPr id="8" name="Picture 7" descr="safari.png"/>
          <p:cNvPicPr>
            <a:picLocks noChangeAspect="1"/>
          </p:cNvPicPr>
          <p:nvPr userDrawn="1"/>
        </p:nvPicPr>
        <p:blipFill>
          <a:blip r:embed="rId13" cstate="print"/>
          <a:stretch>
            <a:fillRect/>
          </a:stretch>
        </p:blipFill>
        <p:spPr>
          <a:xfrm>
            <a:off x="179512" y="6453336"/>
            <a:ext cx="1080120" cy="312522"/>
          </a:xfrm>
          <a:prstGeom prst="rect">
            <a:avLst/>
          </a:prstGeom>
        </p:spPr>
      </p:pic>
    </p:spTree>
    <p:extLst>
      <p:ext uri="{BB962C8B-B14F-4D97-AF65-F5344CB8AC3E}">
        <p14:creationId xmlns:p14="http://schemas.microsoft.com/office/powerpoint/2010/main" val="2007527537"/>
      </p:ext>
    </p:extLst>
  </p:cSld>
  <p:clrMap bg1="lt1" tx1="dk1" bg2="lt2" tx2="dk2" accent1="accent1" accent2="accent2" accent3="accent3" accent4="accent4" accent5="accent5" accent6="accent6" hlink="hlink" folHlink="folHlink"/>
  <p:sldLayoutIdLst>
    <p:sldLayoutId id="2147487575" r:id="rId1"/>
    <p:sldLayoutId id="2147487576" r:id="rId2"/>
    <p:sldLayoutId id="2147487577" r:id="rId3"/>
    <p:sldLayoutId id="2147487578" r:id="rId4"/>
    <p:sldLayoutId id="2147487579" r:id="rId5"/>
    <p:sldLayoutId id="2147487580" r:id="rId6"/>
    <p:sldLayoutId id="2147487581" r:id="rId7"/>
    <p:sldLayoutId id="2147487582" r:id="rId8"/>
    <p:sldLayoutId id="2147487583" r:id="rId9"/>
    <p:sldLayoutId id="2147487584" r:id="rId10"/>
    <p:sldLayoutId id="2147487585" r:id="rId11"/>
  </p:sldLayoutIdLst>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106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endParaRPr lang="en-US" altLang="en-US">
              <a:solidFill>
                <a:srgbClr val="000000"/>
              </a:solidFill>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fld id="{6F400BD0-49BF-48FC-8114-37C1D4F5AB3D}" type="slidenum">
              <a:rPr lang="en-US" altLang="en-US">
                <a:solidFill>
                  <a:srgbClr val="000000"/>
                </a:solidFill>
              </a:rPr>
              <a:pPr/>
              <a:t>‹#›</a:t>
            </a:fld>
            <a:endParaRPr lang="en-US" altLang="en-US">
              <a:solidFill>
                <a:srgbClr val="000000"/>
              </a:solidFill>
            </a:endParaRPr>
          </a:p>
        </p:txBody>
      </p:sp>
      <p:sp>
        <p:nvSpPr>
          <p:cNvPr id="100360" name="Line 1032"/>
          <p:cNvSpPr>
            <a:spLocks noChangeShapeType="1"/>
          </p:cNvSpPr>
          <p:nvPr/>
        </p:nvSpPr>
        <p:spPr bwMode="auto">
          <a:xfrm>
            <a:off x="228600" y="6381328"/>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endParaRPr>
          </a:p>
        </p:txBody>
      </p:sp>
      <p:pic>
        <p:nvPicPr>
          <p:cNvPr id="8" name="Picture 7" descr="safari.png"/>
          <p:cNvPicPr>
            <a:picLocks noChangeAspect="1"/>
          </p:cNvPicPr>
          <p:nvPr/>
        </p:nvPicPr>
        <p:blipFill>
          <a:blip r:embed="rId13" cstate="print"/>
          <a:stretch>
            <a:fillRect/>
          </a:stretch>
        </p:blipFill>
        <p:spPr>
          <a:xfrm>
            <a:off x="179512" y="6453336"/>
            <a:ext cx="1080120" cy="312522"/>
          </a:xfrm>
          <a:prstGeom prst="rect">
            <a:avLst/>
          </a:prstGeom>
        </p:spPr>
      </p:pic>
    </p:spTree>
    <p:extLst>
      <p:ext uri="{BB962C8B-B14F-4D97-AF65-F5344CB8AC3E}">
        <p14:creationId xmlns:p14="http://schemas.microsoft.com/office/powerpoint/2010/main" val="2024069023"/>
      </p:ext>
    </p:extLst>
  </p:cSld>
  <p:clrMap bg1="lt1" tx1="dk1" bg2="lt2" tx2="dk2" accent1="accent1" accent2="accent2" accent3="accent3" accent4="accent4" accent5="accent5" accent6="accent6" hlink="hlink" folHlink="folHlink"/>
  <p:sldLayoutIdLst>
    <p:sldLayoutId id="2147487624" r:id="rId1"/>
    <p:sldLayoutId id="2147487625" r:id="rId2"/>
    <p:sldLayoutId id="2147487626" r:id="rId3"/>
    <p:sldLayoutId id="2147487627" r:id="rId4"/>
    <p:sldLayoutId id="2147487628" r:id="rId5"/>
    <p:sldLayoutId id="2147487629" r:id="rId6"/>
    <p:sldLayoutId id="2147487630" r:id="rId7"/>
    <p:sldLayoutId id="2147487631" r:id="rId8"/>
    <p:sldLayoutId id="2147487632" r:id="rId9"/>
    <p:sldLayoutId id="2147487633" r:id="rId10"/>
    <p:sldLayoutId id="2147487634"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106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TW" altLang="en-US"/>
              <a:t>按一下以編輯母片標題樣式</a:t>
            </a:r>
            <a:endParaRPr lang="en-US" altLang="en-US"/>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ltLang="en-US"/>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900">
                <a:latin typeface="Garamond" pitchFamily="18" charset="0"/>
              </a:defRPr>
            </a:lvl1pPr>
          </a:lstStyle>
          <a:p>
            <a:endParaRPr lang="en-US">
              <a:solidFill>
                <a:srgbClr val="000000"/>
              </a:solidFill>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Garamond" pitchFamily="18" charset="0"/>
              </a:defRPr>
            </a:lvl1pPr>
          </a:lstStyle>
          <a:p>
            <a:fld id="{4CAE9295-42F8-0747-9AE1-33958E89C374}" type="slidenum">
              <a:rPr lang="en-US" smtClean="0">
                <a:solidFill>
                  <a:srgbClr val="000000"/>
                </a:solidFill>
              </a:rPr>
              <a:pPr/>
              <a:t>‹#›</a:t>
            </a:fld>
            <a:endParaRPr lang="en-US">
              <a:solidFill>
                <a:srgbClr val="000000"/>
              </a:solidFill>
            </a:endParaRPr>
          </a:p>
        </p:txBody>
      </p:sp>
      <p:sp>
        <p:nvSpPr>
          <p:cNvPr id="100360" name="Line 1032"/>
          <p:cNvSpPr>
            <a:spLocks noChangeShapeType="1"/>
          </p:cNvSpPr>
          <p:nvPr/>
        </p:nvSpPr>
        <p:spPr bwMode="auto">
          <a:xfrm>
            <a:off x="228600" y="6381328"/>
            <a:ext cx="8610600" cy="0"/>
          </a:xfrm>
          <a:prstGeom prst="line">
            <a:avLst/>
          </a:prstGeom>
          <a:noFill/>
          <a:ln w="19050">
            <a:solidFill>
              <a:schemeClr val="accent1"/>
            </a:solidFill>
            <a:round/>
            <a:headEnd/>
            <a:tailEnd/>
          </a:ln>
          <a:effectLst/>
        </p:spPr>
        <p:txBody>
          <a:bodyPr/>
          <a:lstStyle/>
          <a:p>
            <a:pPr>
              <a:defRPr/>
            </a:pPr>
            <a:endParaRPr lang="en-US" sz="1350">
              <a:solidFill>
                <a:srgbClr val="000000"/>
              </a:solidFill>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a:defRPr/>
            </a:pPr>
            <a:endParaRPr lang="en-US" sz="1350">
              <a:solidFill>
                <a:srgbClr val="000000"/>
              </a:solidFill>
            </a:endParaRPr>
          </a:p>
        </p:txBody>
      </p:sp>
      <p:pic>
        <p:nvPicPr>
          <p:cNvPr id="8" name="Picture 7" descr="safari.png"/>
          <p:cNvPicPr>
            <a:picLocks noChangeAspect="1"/>
          </p:cNvPicPr>
          <p:nvPr/>
        </p:nvPicPr>
        <p:blipFill>
          <a:blip r:embed="rId13" cstate="print"/>
          <a:stretch>
            <a:fillRect/>
          </a:stretch>
        </p:blipFill>
        <p:spPr>
          <a:xfrm>
            <a:off x="179512" y="6453336"/>
            <a:ext cx="1080120" cy="312522"/>
          </a:xfrm>
          <a:prstGeom prst="rect">
            <a:avLst/>
          </a:prstGeom>
        </p:spPr>
      </p:pic>
    </p:spTree>
    <p:extLst>
      <p:ext uri="{BB962C8B-B14F-4D97-AF65-F5344CB8AC3E}">
        <p14:creationId xmlns:p14="http://schemas.microsoft.com/office/powerpoint/2010/main" val="591276993"/>
      </p:ext>
    </p:extLst>
  </p:cSld>
  <p:clrMap bg1="lt1" tx1="dk1" bg2="lt2" tx2="dk2" accent1="accent1" accent2="accent2" accent3="accent3" accent4="accent4" accent5="accent5" accent6="accent6" hlink="hlink" folHlink="folHlink"/>
  <p:sldLayoutIdLst>
    <p:sldLayoutId id="2147488077" r:id="rId1"/>
    <p:sldLayoutId id="2147488078" r:id="rId2"/>
    <p:sldLayoutId id="2147488079" r:id="rId3"/>
    <p:sldLayoutId id="2147488080" r:id="rId4"/>
    <p:sldLayoutId id="2147488081" r:id="rId5"/>
    <p:sldLayoutId id="2147488082" r:id="rId6"/>
    <p:sldLayoutId id="2147488083" r:id="rId7"/>
    <p:sldLayoutId id="2147488084" r:id="rId8"/>
    <p:sldLayoutId id="2147488085" r:id="rId9"/>
    <p:sldLayoutId id="2147488086" r:id="rId10"/>
    <p:sldLayoutId id="2147488087" r:id="rId11"/>
  </p:sldLayoutIdLst>
  <p:transition/>
  <p:hf hdr="0" ftr="0" dt="0"/>
  <p:txStyles>
    <p:titleStyle>
      <a:lvl1pPr algn="l" rtl="0" eaLnBrk="1" fontAlgn="base" hangingPunct="1">
        <a:spcBef>
          <a:spcPct val="0"/>
        </a:spcBef>
        <a:spcAft>
          <a:spcPct val="0"/>
        </a:spcAft>
        <a:defRPr sz="3000">
          <a:solidFill>
            <a:schemeClr val="tx2"/>
          </a:solidFill>
          <a:latin typeface="+mj-lt"/>
          <a:ea typeface="+mj-ea"/>
          <a:cs typeface="+mj-cs"/>
        </a:defRPr>
      </a:lvl1pPr>
      <a:lvl2pPr algn="l" rtl="0" eaLnBrk="1" fontAlgn="base" hangingPunct="1">
        <a:spcBef>
          <a:spcPct val="0"/>
        </a:spcBef>
        <a:spcAft>
          <a:spcPct val="0"/>
        </a:spcAft>
        <a:defRPr sz="3000">
          <a:solidFill>
            <a:schemeClr val="tx2"/>
          </a:solidFill>
          <a:latin typeface="Garamond" pitchFamily="18" charset="0"/>
        </a:defRPr>
      </a:lvl2pPr>
      <a:lvl3pPr algn="l" rtl="0" eaLnBrk="1" fontAlgn="base" hangingPunct="1">
        <a:spcBef>
          <a:spcPct val="0"/>
        </a:spcBef>
        <a:spcAft>
          <a:spcPct val="0"/>
        </a:spcAft>
        <a:defRPr sz="3000">
          <a:solidFill>
            <a:schemeClr val="tx2"/>
          </a:solidFill>
          <a:latin typeface="Garamond" pitchFamily="18" charset="0"/>
        </a:defRPr>
      </a:lvl3pPr>
      <a:lvl4pPr algn="l" rtl="0" eaLnBrk="1" fontAlgn="base" hangingPunct="1">
        <a:spcBef>
          <a:spcPct val="0"/>
        </a:spcBef>
        <a:spcAft>
          <a:spcPct val="0"/>
        </a:spcAft>
        <a:defRPr sz="3000">
          <a:solidFill>
            <a:schemeClr val="tx2"/>
          </a:solidFill>
          <a:latin typeface="Garamond" pitchFamily="18" charset="0"/>
        </a:defRPr>
      </a:lvl4pPr>
      <a:lvl5pPr algn="l" rtl="0" eaLnBrk="1" fontAlgn="base" hangingPunct="1">
        <a:spcBef>
          <a:spcPct val="0"/>
        </a:spcBef>
        <a:spcAft>
          <a:spcPct val="0"/>
        </a:spcAft>
        <a:defRPr sz="3000">
          <a:solidFill>
            <a:schemeClr val="tx2"/>
          </a:solidFill>
          <a:latin typeface="Garamond" pitchFamily="18" charset="0"/>
        </a:defRPr>
      </a:lvl5pPr>
      <a:lvl6pPr marL="342900" algn="l" rtl="0" eaLnBrk="1" fontAlgn="base" hangingPunct="1">
        <a:spcBef>
          <a:spcPct val="0"/>
        </a:spcBef>
        <a:spcAft>
          <a:spcPct val="0"/>
        </a:spcAft>
        <a:defRPr sz="3000">
          <a:solidFill>
            <a:schemeClr val="tx2"/>
          </a:solidFill>
          <a:latin typeface="Garamond" pitchFamily="18" charset="0"/>
        </a:defRPr>
      </a:lvl6pPr>
      <a:lvl7pPr marL="685800" algn="l" rtl="0" eaLnBrk="1" fontAlgn="base" hangingPunct="1">
        <a:spcBef>
          <a:spcPct val="0"/>
        </a:spcBef>
        <a:spcAft>
          <a:spcPct val="0"/>
        </a:spcAft>
        <a:defRPr sz="3000">
          <a:solidFill>
            <a:schemeClr val="tx2"/>
          </a:solidFill>
          <a:latin typeface="Garamond" pitchFamily="18" charset="0"/>
        </a:defRPr>
      </a:lvl7pPr>
      <a:lvl8pPr marL="1028700" algn="l" rtl="0" eaLnBrk="1" fontAlgn="base" hangingPunct="1">
        <a:spcBef>
          <a:spcPct val="0"/>
        </a:spcBef>
        <a:spcAft>
          <a:spcPct val="0"/>
        </a:spcAft>
        <a:defRPr sz="3000">
          <a:solidFill>
            <a:schemeClr val="tx2"/>
          </a:solidFill>
          <a:latin typeface="Garamond" pitchFamily="18" charset="0"/>
        </a:defRPr>
      </a:lvl8pPr>
      <a:lvl9pPr marL="1371600" algn="l" rtl="0" eaLnBrk="1" fontAlgn="base" hangingPunct="1">
        <a:spcBef>
          <a:spcPct val="0"/>
        </a:spcBef>
        <a:spcAft>
          <a:spcPct val="0"/>
        </a:spcAft>
        <a:defRPr sz="3000">
          <a:solidFill>
            <a:schemeClr val="tx2"/>
          </a:solidFill>
          <a:latin typeface="Garamond" pitchFamily="18" charset="0"/>
        </a:defRPr>
      </a:lvl9pPr>
    </p:titleStyle>
    <p:bodyStyle>
      <a:lvl1pPr marL="257175" indent="-257175" algn="l" rtl="0" eaLnBrk="1" fontAlgn="base" hangingPunct="1">
        <a:spcBef>
          <a:spcPct val="20000"/>
        </a:spcBef>
        <a:spcAft>
          <a:spcPct val="0"/>
        </a:spcAft>
        <a:buClr>
          <a:schemeClr val="accent1"/>
        </a:buClr>
        <a:buSzPct val="65000"/>
        <a:buFont typeface="Wingdings" pitchFamily="2" charset="2"/>
        <a:buChar char="n"/>
        <a:defRPr sz="1800">
          <a:solidFill>
            <a:schemeClr val="tx1"/>
          </a:solidFill>
          <a:latin typeface="+mn-lt"/>
          <a:ea typeface="+mn-ea"/>
          <a:cs typeface="+mn-cs"/>
        </a:defRPr>
      </a:lvl1pPr>
      <a:lvl2pPr marL="502444" indent="-244079" algn="l" rtl="0" eaLnBrk="1" fontAlgn="base" hangingPunct="1">
        <a:spcBef>
          <a:spcPct val="20000"/>
        </a:spcBef>
        <a:spcAft>
          <a:spcPct val="0"/>
        </a:spcAft>
        <a:buClr>
          <a:schemeClr val="accent2"/>
        </a:buClr>
        <a:buSzPct val="60000"/>
        <a:buFont typeface="Wingdings" pitchFamily="2" charset="2"/>
        <a:buChar char="q"/>
        <a:defRPr sz="1650">
          <a:solidFill>
            <a:schemeClr val="tx1"/>
          </a:solidFill>
          <a:latin typeface="+mn-lt"/>
        </a:defRPr>
      </a:lvl2pPr>
      <a:lvl3pPr marL="766763" indent="-263129" algn="l" rtl="0" eaLnBrk="1" fontAlgn="base" hangingPunct="1">
        <a:spcBef>
          <a:spcPct val="20000"/>
        </a:spcBef>
        <a:spcAft>
          <a:spcPct val="0"/>
        </a:spcAft>
        <a:buClr>
          <a:schemeClr val="accent1"/>
        </a:buClr>
        <a:buSzPct val="65000"/>
        <a:buFont typeface="Wingdings" pitchFamily="2" charset="2"/>
        <a:buChar char="n"/>
        <a:defRPr sz="1500">
          <a:solidFill>
            <a:schemeClr val="tx1"/>
          </a:solidFill>
          <a:latin typeface="+mn-lt"/>
        </a:defRPr>
      </a:lvl3pPr>
      <a:lvl4pPr marL="1004888" indent="-236935" algn="l" rtl="0" eaLnBrk="1" fontAlgn="base" hangingPunct="1">
        <a:spcBef>
          <a:spcPct val="20000"/>
        </a:spcBef>
        <a:spcAft>
          <a:spcPct val="0"/>
        </a:spcAft>
        <a:buClr>
          <a:schemeClr val="accent2"/>
        </a:buClr>
        <a:buSzPct val="70000"/>
        <a:buFont typeface="Wingdings" pitchFamily="2" charset="2"/>
        <a:buChar char="q"/>
        <a:defRPr>
          <a:solidFill>
            <a:schemeClr val="tx1"/>
          </a:solidFill>
          <a:latin typeface="+mn-lt"/>
        </a:defRPr>
      </a:lvl4pPr>
      <a:lvl5pPr marL="1260872" indent="-254794" algn="l" rtl="0" eaLnBrk="1" fontAlgn="base" hangingPunct="1">
        <a:spcBef>
          <a:spcPct val="20000"/>
        </a:spcBef>
        <a:spcAft>
          <a:spcPct val="0"/>
        </a:spcAft>
        <a:buClr>
          <a:schemeClr val="accent1"/>
        </a:buClr>
        <a:buSzPct val="75000"/>
        <a:buFont typeface="Wingdings" pitchFamily="2" charset="2"/>
        <a:buChar char="§"/>
        <a:defRPr sz="1200">
          <a:solidFill>
            <a:schemeClr val="tx1"/>
          </a:solidFill>
          <a:latin typeface="+mn-lt"/>
        </a:defRPr>
      </a:lvl5pPr>
      <a:lvl6pPr marL="1603772" indent="-254794" algn="l" rtl="0" eaLnBrk="1" fontAlgn="base" hangingPunct="1">
        <a:spcBef>
          <a:spcPct val="20000"/>
        </a:spcBef>
        <a:spcAft>
          <a:spcPct val="0"/>
        </a:spcAft>
        <a:buClr>
          <a:schemeClr val="accent1"/>
        </a:buClr>
        <a:buSzPct val="75000"/>
        <a:buFont typeface="Wingdings" pitchFamily="2" charset="2"/>
        <a:buChar char="§"/>
        <a:defRPr sz="1200">
          <a:solidFill>
            <a:schemeClr val="tx1"/>
          </a:solidFill>
          <a:latin typeface="+mn-lt"/>
        </a:defRPr>
      </a:lvl6pPr>
      <a:lvl7pPr marL="1946672" indent="-254794" algn="l" rtl="0" eaLnBrk="1" fontAlgn="base" hangingPunct="1">
        <a:spcBef>
          <a:spcPct val="20000"/>
        </a:spcBef>
        <a:spcAft>
          <a:spcPct val="0"/>
        </a:spcAft>
        <a:buClr>
          <a:schemeClr val="accent1"/>
        </a:buClr>
        <a:buSzPct val="75000"/>
        <a:buFont typeface="Wingdings" pitchFamily="2" charset="2"/>
        <a:buChar char="§"/>
        <a:defRPr sz="1200">
          <a:solidFill>
            <a:schemeClr val="tx1"/>
          </a:solidFill>
          <a:latin typeface="+mn-lt"/>
        </a:defRPr>
      </a:lvl7pPr>
      <a:lvl8pPr marL="2289572" indent="-254794" algn="l" rtl="0" eaLnBrk="1" fontAlgn="base" hangingPunct="1">
        <a:spcBef>
          <a:spcPct val="20000"/>
        </a:spcBef>
        <a:spcAft>
          <a:spcPct val="0"/>
        </a:spcAft>
        <a:buClr>
          <a:schemeClr val="accent1"/>
        </a:buClr>
        <a:buSzPct val="75000"/>
        <a:buFont typeface="Wingdings" pitchFamily="2" charset="2"/>
        <a:buChar char="§"/>
        <a:defRPr sz="1200">
          <a:solidFill>
            <a:schemeClr val="tx1"/>
          </a:solidFill>
          <a:latin typeface="+mn-lt"/>
        </a:defRPr>
      </a:lvl8pPr>
      <a:lvl9pPr marL="2632472" indent="-254794" algn="l" rtl="0" eaLnBrk="1" fontAlgn="base" hangingPunct="1">
        <a:spcBef>
          <a:spcPct val="20000"/>
        </a:spcBef>
        <a:spcAft>
          <a:spcPct val="0"/>
        </a:spcAft>
        <a:buClr>
          <a:schemeClr val="accent1"/>
        </a:buClr>
        <a:buSzPct val="75000"/>
        <a:buFont typeface="Wingdings" pitchFamily="2" charset="2"/>
        <a:buChar char="§"/>
        <a:defRPr sz="1200">
          <a:solidFill>
            <a:schemeClr val="tx1"/>
          </a:solidFill>
          <a:latin typeface="+mn-lt"/>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106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endParaRPr lang="en-US" altLang="en-US">
              <a:solidFill>
                <a:prstClr val="black"/>
              </a:solidFill>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fld id="{6F400BD0-49BF-48FC-8114-37C1D4F5AB3D}" type="slidenum">
              <a:rPr lang="en-US" altLang="en-US">
                <a:solidFill>
                  <a:prstClr val="black"/>
                </a:solidFill>
              </a:rPr>
              <a:pPr/>
              <a:t>‹#›</a:t>
            </a:fld>
            <a:endParaRPr lang="en-US" altLang="en-US">
              <a:solidFill>
                <a:prstClr val="black"/>
              </a:solidFill>
            </a:endParaRPr>
          </a:p>
        </p:txBody>
      </p:sp>
      <p:sp>
        <p:nvSpPr>
          <p:cNvPr id="100360" name="Line 1032"/>
          <p:cNvSpPr>
            <a:spLocks noChangeShapeType="1"/>
          </p:cNvSpPr>
          <p:nvPr/>
        </p:nvSpPr>
        <p:spPr bwMode="auto">
          <a:xfrm>
            <a:off x="228600" y="6381328"/>
            <a:ext cx="8610600" cy="0"/>
          </a:xfrm>
          <a:prstGeom prst="line">
            <a:avLst/>
          </a:prstGeom>
          <a:noFill/>
          <a:ln w="19050">
            <a:solidFill>
              <a:schemeClr val="accent1"/>
            </a:solidFill>
            <a:round/>
            <a:headEnd/>
            <a:tailEnd/>
          </a:ln>
          <a:effectLst/>
        </p:spPr>
        <p:txBody>
          <a:bodyPr/>
          <a:lstStyle/>
          <a:p>
            <a:pPr>
              <a:defRPr/>
            </a:pPr>
            <a:endParaRPr lang="en-US">
              <a:solidFill>
                <a:prstClr val="black"/>
              </a:solidFill>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a:defRPr/>
            </a:pPr>
            <a:endParaRPr lang="en-US">
              <a:solidFill>
                <a:prstClr val="black"/>
              </a:solidFill>
            </a:endParaRPr>
          </a:p>
        </p:txBody>
      </p:sp>
    </p:spTree>
    <p:extLst>
      <p:ext uri="{BB962C8B-B14F-4D97-AF65-F5344CB8AC3E}">
        <p14:creationId xmlns:p14="http://schemas.microsoft.com/office/powerpoint/2010/main" val="3036572897"/>
      </p:ext>
    </p:extLst>
  </p:cSld>
  <p:clrMap bg1="lt1" tx1="dk1" bg2="lt2" tx2="dk2" accent1="accent1" accent2="accent2" accent3="accent3" accent4="accent4" accent5="accent5" accent6="accent6" hlink="hlink" folHlink="folHlink"/>
  <p:sldLayoutIdLst>
    <p:sldLayoutId id="2147488140" r:id="rId1"/>
    <p:sldLayoutId id="2147488141" r:id="rId2"/>
    <p:sldLayoutId id="2147488142" r:id="rId3"/>
    <p:sldLayoutId id="2147488143" r:id="rId4"/>
    <p:sldLayoutId id="2147488144" r:id="rId5"/>
    <p:sldLayoutId id="2147488145" r:id="rId6"/>
    <p:sldLayoutId id="2147488146" r:id="rId7"/>
    <p:sldLayoutId id="2147488147" r:id="rId8"/>
    <p:sldLayoutId id="2147488148" r:id="rId9"/>
    <p:sldLayoutId id="2147488149" r:id="rId10"/>
    <p:sldLayoutId id="2147488150"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75632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dirty="0"/>
              <a:t>Click to edit Master title style</a:t>
            </a:r>
          </a:p>
        </p:txBody>
      </p:sp>
      <p:sp>
        <p:nvSpPr>
          <p:cNvPr id="5123" name="Rectangle 1027"/>
          <p:cNvSpPr>
            <a:spLocks noGrp="1" noChangeArrowheads="1"/>
          </p:cNvSpPr>
          <p:nvPr>
            <p:ph type="body" idx="1"/>
          </p:nvPr>
        </p:nvSpPr>
        <p:spPr bwMode="auto">
          <a:xfrm>
            <a:off x="228600" y="908720"/>
            <a:ext cx="8610600" cy="533968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endParaRPr lang="en-US" altLang="en-US"/>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fld id="{6F400BD0-49BF-48FC-8114-37C1D4F5AB3D}" type="slidenum">
              <a:rPr lang="en-US" altLang="en-US"/>
              <a:pPr/>
              <a:t>‹#›</a:t>
            </a:fld>
            <a:endParaRPr lang="en-US" altLang="en-US"/>
          </a:p>
        </p:txBody>
      </p:sp>
      <p:sp>
        <p:nvSpPr>
          <p:cNvPr id="100360" name="Line 1032"/>
          <p:cNvSpPr>
            <a:spLocks noChangeShapeType="1"/>
          </p:cNvSpPr>
          <p:nvPr/>
        </p:nvSpPr>
        <p:spPr bwMode="auto">
          <a:xfrm>
            <a:off x="228600" y="6248400"/>
            <a:ext cx="8610600" cy="0"/>
          </a:xfrm>
          <a:prstGeom prst="line">
            <a:avLst/>
          </a:prstGeom>
          <a:noFill/>
          <a:ln w="19050">
            <a:solidFill>
              <a:schemeClr val="accent1"/>
            </a:solidFill>
            <a:round/>
            <a:headEnd/>
            <a:tailEnd/>
          </a:ln>
          <a:effectLst/>
        </p:spPr>
        <p:txBody>
          <a:bodyPr/>
          <a:lstStyle/>
          <a:p>
            <a:pPr>
              <a:defRPr/>
            </a:pPr>
            <a:endParaRPr lang="en-US"/>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a:defRPr/>
            </a:pPr>
            <a:endParaRPr lang="en-US"/>
          </a:p>
        </p:txBody>
      </p:sp>
    </p:spTree>
    <p:extLst>
      <p:ext uri="{BB962C8B-B14F-4D97-AF65-F5344CB8AC3E}">
        <p14:creationId xmlns:p14="http://schemas.microsoft.com/office/powerpoint/2010/main" val="461338241"/>
      </p:ext>
    </p:extLst>
  </p:cSld>
  <p:clrMap bg1="lt1" tx1="dk1" bg2="lt2" tx2="dk2" accent1="accent1" accent2="accent2" accent3="accent3" accent4="accent4" accent5="accent5" accent6="accent6" hlink="hlink" folHlink="folHlink"/>
  <p:sldLayoutIdLst>
    <p:sldLayoutId id="2147488152" r:id="rId1"/>
    <p:sldLayoutId id="2147488153" r:id="rId2"/>
    <p:sldLayoutId id="2147488154" r:id="rId3"/>
    <p:sldLayoutId id="2147488155" r:id="rId4"/>
    <p:sldLayoutId id="2147488156" r:id="rId5"/>
    <p:sldLayoutId id="2147488157" r:id="rId6"/>
    <p:sldLayoutId id="2147488158" r:id="rId7"/>
    <p:sldLayoutId id="2147488159" r:id="rId8"/>
    <p:sldLayoutId id="2147488160" r:id="rId9"/>
    <p:sldLayoutId id="2147488161" r:id="rId10"/>
    <p:sldLayoutId id="2147488162"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106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TW" altLang="en-US"/>
              <a:t>按一下以編輯母片標題樣式</a:t>
            </a:r>
            <a:endParaRPr lang="en-US" altLang="en-US"/>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ltLang="en-US"/>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900">
                <a:latin typeface="Garamond" pitchFamily="18" charset="0"/>
              </a:defRPr>
            </a:lvl1pPr>
          </a:lstStyle>
          <a:p>
            <a:endParaRPr lang="en-US"/>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Garamond" pitchFamily="18" charset="0"/>
              </a:defRPr>
            </a:lvl1pPr>
          </a:lstStyle>
          <a:p>
            <a:fld id="{4CAE9295-42F8-0747-9AE1-33958E89C374}" type="slidenum">
              <a:rPr lang="en-US" smtClean="0"/>
              <a:t>‹#›</a:t>
            </a:fld>
            <a:endParaRPr lang="en-US"/>
          </a:p>
        </p:txBody>
      </p:sp>
      <p:sp>
        <p:nvSpPr>
          <p:cNvPr id="100360" name="Line 1032"/>
          <p:cNvSpPr>
            <a:spLocks noChangeShapeType="1"/>
          </p:cNvSpPr>
          <p:nvPr/>
        </p:nvSpPr>
        <p:spPr bwMode="auto">
          <a:xfrm>
            <a:off x="228600" y="6381328"/>
            <a:ext cx="8610600" cy="0"/>
          </a:xfrm>
          <a:prstGeom prst="line">
            <a:avLst/>
          </a:prstGeom>
          <a:noFill/>
          <a:ln w="19050">
            <a:solidFill>
              <a:schemeClr val="accent1"/>
            </a:solidFill>
            <a:round/>
            <a:headEnd/>
            <a:tailEnd/>
          </a:ln>
          <a:effectLst/>
        </p:spPr>
        <p:txBody>
          <a:bodyPr/>
          <a:lstStyle/>
          <a:p>
            <a:pPr>
              <a:defRPr/>
            </a:pPr>
            <a:endParaRPr lang="en-US" sz="1350"/>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a:defRPr/>
            </a:pPr>
            <a:endParaRPr lang="en-US" sz="1350"/>
          </a:p>
        </p:txBody>
      </p:sp>
      <p:pic>
        <p:nvPicPr>
          <p:cNvPr id="8" name="Picture 7" descr="safari.png"/>
          <p:cNvPicPr>
            <a:picLocks noChangeAspect="1"/>
          </p:cNvPicPr>
          <p:nvPr/>
        </p:nvPicPr>
        <p:blipFill>
          <a:blip r:embed="rId13" cstate="print"/>
          <a:stretch>
            <a:fillRect/>
          </a:stretch>
        </p:blipFill>
        <p:spPr>
          <a:xfrm>
            <a:off x="179512" y="6453336"/>
            <a:ext cx="1080120" cy="312522"/>
          </a:xfrm>
          <a:prstGeom prst="rect">
            <a:avLst/>
          </a:prstGeom>
        </p:spPr>
      </p:pic>
    </p:spTree>
    <p:extLst>
      <p:ext uri="{BB962C8B-B14F-4D97-AF65-F5344CB8AC3E}">
        <p14:creationId xmlns:p14="http://schemas.microsoft.com/office/powerpoint/2010/main" val="433121658"/>
      </p:ext>
    </p:extLst>
  </p:cSld>
  <p:clrMap bg1="lt1" tx1="dk1" bg2="lt2" tx2="dk2" accent1="accent1" accent2="accent2" accent3="accent3" accent4="accent4" accent5="accent5" accent6="accent6" hlink="hlink" folHlink="folHlink"/>
  <p:sldLayoutIdLst>
    <p:sldLayoutId id="2147488164" r:id="rId1"/>
    <p:sldLayoutId id="2147488165" r:id="rId2"/>
    <p:sldLayoutId id="2147488166" r:id="rId3"/>
    <p:sldLayoutId id="2147488167" r:id="rId4"/>
    <p:sldLayoutId id="2147488168" r:id="rId5"/>
    <p:sldLayoutId id="2147488169" r:id="rId6"/>
    <p:sldLayoutId id="2147488170" r:id="rId7"/>
    <p:sldLayoutId id="2147488171" r:id="rId8"/>
    <p:sldLayoutId id="2147488172" r:id="rId9"/>
    <p:sldLayoutId id="2147488173" r:id="rId10"/>
    <p:sldLayoutId id="2147488174" r:id="rId11"/>
  </p:sldLayoutIdLst>
  <p:transition/>
  <p:hf hdr="0" ftr="0" dt="0"/>
  <p:txStyles>
    <p:titleStyle>
      <a:lvl1pPr algn="l" rtl="0" eaLnBrk="1" fontAlgn="base" hangingPunct="1">
        <a:spcBef>
          <a:spcPct val="0"/>
        </a:spcBef>
        <a:spcAft>
          <a:spcPct val="0"/>
        </a:spcAft>
        <a:defRPr sz="3000">
          <a:solidFill>
            <a:schemeClr val="tx2"/>
          </a:solidFill>
          <a:latin typeface="+mj-lt"/>
          <a:ea typeface="+mj-ea"/>
          <a:cs typeface="+mj-cs"/>
        </a:defRPr>
      </a:lvl1pPr>
      <a:lvl2pPr algn="l" rtl="0" eaLnBrk="1" fontAlgn="base" hangingPunct="1">
        <a:spcBef>
          <a:spcPct val="0"/>
        </a:spcBef>
        <a:spcAft>
          <a:spcPct val="0"/>
        </a:spcAft>
        <a:defRPr sz="3000">
          <a:solidFill>
            <a:schemeClr val="tx2"/>
          </a:solidFill>
          <a:latin typeface="Garamond" pitchFamily="18" charset="0"/>
        </a:defRPr>
      </a:lvl2pPr>
      <a:lvl3pPr algn="l" rtl="0" eaLnBrk="1" fontAlgn="base" hangingPunct="1">
        <a:spcBef>
          <a:spcPct val="0"/>
        </a:spcBef>
        <a:spcAft>
          <a:spcPct val="0"/>
        </a:spcAft>
        <a:defRPr sz="3000">
          <a:solidFill>
            <a:schemeClr val="tx2"/>
          </a:solidFill>
          <a:latin typeface="Garamond" pitchFamily="18" charset="0"/>
        </a:defRPr>
      </a:lvl3pPr>
      <a:lvl4pPr algn="l" rtl="0" eaLnBrk="1" fontAlgn="base" hangingPunct="1">
        <a:spcBef>
          <a:spcPct val="0"/>
        </a:spcBef>
        <a:spcAft>
          <a:spcPct val="0"/>
        </a:spcAft>
        <a:defRPr sz="3000">
          <a:solidFill>
            <a:schemeClr val="tx2"/>
          </a:solidFill>
          <a:latin typeface="Garamond" pitchFamily="18" charset="0"/>
        </a:defRPr>
      </a:lvl4pPr>
      <a:lvl5pPr algn="l" rtl="0" eaLnBrk="1" fontAlgn="base" hangingPunct="1">
        <a:spcBef>
          <a:spcPct val="0"/>
        </a:spcBef>
        <a:spcAft>
          <a:spcPct val="0"/>
        </a:spcAft>
        <a:defRPr sz="3000">
          <a:solidFill>
            <a:schemeClr val="tx2"/>
          </a:solidFill>
          <a:latin typeface="Garamond" pitchFamily="18" charset="0"/>
        </a:defRPr>
      </a:lvl5pPr>
      <a:lvl6pPr marL="342900" algn="l" rtl="0" eaLnBrk="1" fontAlgn="base" hangingPunct="1">
        <a:spcBef>
          <a:spcPct val="0"/>
        </a:spcBef>
        <a:spcAft>
          <a:spcPct val="0"/>
        </a:spcAft>
        <a:defRPr sz="3000">
          <a:solidFill>
            <a:schemeClr val="tx2"/>
          </a:solidFill>
          <a:latin typeface="Garamond" pitchFamily="18" charset="0"/>
        </a:defRPr>
      </a:lvl6pPr>
      <a:lvl7pPr marL="685800" algn="l" rtl="0" eaLnBrk="1" fontAlgn="base" hangingPunct="1">
        <a:spcBef>
          <a:spcPct val="0"/>
        </a:spcBef>
        <a:spcAft>
          <a:spcPct val="0"/>
        </a:spcAft>
        <a:defRPr sz="3000">
          <a:solidFill>
            <a:schemeClr val="tx2"/>
          </a:solidFill>
          <a:latin typeface="Garamond" pitchFamily="18" charset="0"/>
        </a:defRPr>
      </a:lvl7pPr>
      <a:lvl8pPr marL="1028700" algn="l" rtl="0" eaLnBrk="1" fontAlgn="base" hangingPunct="1">
        <a:spcBef>
          <a:spcPct val="0"/>
        </a:spcBef>
        <a:spcAft>
          <a:spcPct val="0"/>
        </a:spcAft>
        <a:defRPr sz="3000">
          <a:solidFill>
            <a:schemeClr val="tx2"/>
          </a:solidFill>
          <a:latin typeface="Garamond" pitchFamily="18" charset="0"/>
        </a:defRPr>
      </a:lvl8pPr>
      <a:lvl9pPr marL="1371600" algn="l" rtl="0" eaLnBrk="1" fontAlgn="base" hangingPunct="1">
        <a:spcBef>
          <a:spcPct val="0"/>
        </a:spcBef>
        <a:spcAft>
          <a:spcPct val="0"/>
        </a:spcAft>
        <a:defRPr sz="3000">
          <a:solidFill>
            <a:schemeClr val="tx2"/>
          </a:solidFill>
          <a:latin typeface="Garamond" pitchFamily="18" charset="0"/>
        </a:defRPr>
      </a:lvl9pPr>
    </p:titleStyle>
    <p:bodyStyle>
      <a:lvl1pPr marL="257175" indent="-257175" algn="l" rtl="0" eaLnBrk="1" fontAlgn="base" hangingPunct="1">
        <a:spcBef>
          <a:spcPct val="20000"/>
        </a:spcBef>
        <a:spcAft>
          <a:spcPct val="0"/>
        </a:spcAft>
        <a:buClr>
          <a:schemeClr val="accent1"/>
        </a:buClr>
        <a:buSzPct val="65000"/>
        <a:buFont typeface="Wingdings" pitchFamily="2" charset="2"/>
        <a:buChar char="n"/>
        <a:defRPr sz="1800">
          <a:solidFill>
            <a:schemeClr val="tx1"/>
          </a:solidFill>
          <a:latin typeface="+mn-lt"/>
          <a:ea typeface="+mn-ea"/>
          <a:cs typeface="+mn-cs"/>
        </a:defRPr>
      </a:lvl1pPr>
      <a:lvl2pPr marL="502444" indent="-244079" algn="l" rtl="0" eaLnBrk="1" fontAlgn="base" hangingPunct="1">
        <a:spcBef>
          <a:spcPct val="20000"/>
        </a:spcBef>
        <a:spcAft>
          <a:spcPct val="0"/>
        </a:spcAft>
        <a:buClr>
          <a:schemeClr val="accent2"/>
        </a:buClr>
        <a:buSzPct val="60000"/>
        <a:buFont typeface="Wingdings" pitchFamily="2" charset="2"/>
        <a:buChar char="q"/>
        <a:defRPr sz="1650">
          <a:solidFill>
            <a:schemeClr val="tx1"/>
          </a:solidFill>
          <a:latin typeface="+mn-lt"/>
        </a:defRPr>
      </a:lvl2pPr>
      <a:lvl3pPr marL="766763" indent="-263129" algn="l" rtl="0" eaLnBrk="1" fontAlgn="base" hangingPunct="1">
        <a:spcBef>
          <a:spcPct val="20000"/>
        </a:spcBef>
        <a:spcAft>
          <a:spcPct val="0"/>
        </a:spcAft>
        <a:buClr>
          <a:schemeClr val="accent1"/>
        </a:buClr>
        <a:buSzPct val="65000"/>
        <a:buFont typeface="Wingdings" pitchFamily="2" charset="2"/>
        <a:buChar char="n"/>
        <a:defRPr sz="1500">
          <a:solidFill>
            <a:schemeClr val="tx1"/>
          </a:solidFill>
          <a:latin typeface="+mn-lt"/>
        </a:defRPr>
      </a:lvl3pPr>
      <a:lvl4pPr marL="1004888" indent="-236935" algn="l" rtl="0" eaLnBrk="1" fontAlgn="base" hangingPunct="1">
        <a:spcBef>
          <a:spcPct val="20000"/>
        </a:spcBef>
        <a:spcAft>
          <a:spcPct val="0"/>
        </a:spcAft>
        <a:buClr>
          <a:schemeClr val="accent2"/>
        </a:buClr>
        <a:buSzPct val="70000"/>
        <a:buFont typeface="Wingdings" pitchFamily="2" charset="2"/>
        <a:buChar char="q"/>
        <a:defRPr>
          <a:solidFill>
            <a:schemeClr val="tx1"/>
          </a:solidFill>
          <a:latin typeface="+mn-lt"/>
        </a:defRPr>
      </a:lvl4pPr>
      <a:lvl5pPr marL="1260872" indent="-254794" algn="l" rtl="0" eaLnBrk="1" fontAlgn="base" hangingPunct="1">
        <a:spcBef>
          <a:spcPct val="20000"/>
        </a:spcBef>
        <a:spcAft>
          <a:spcPct val="0"/>
        </a:spcAft>
        <a:buClr>
          <a:schemeClr val="accent1"/>
        </a:buClr>
        <a:buSzPct val="75000"/>
        <a:buFont typeface="Wingdings" pitchFamily="2" charset="2"/>
        <a:buChar char="§"/>
        <a:defRPr sz="1200">
          <a:solidFill>
            <a:schemeClr val="tx1"/>
          </a:solidFill>
          <a:latin typeface="+mn-lt"/>
        </a:defRPr>
      </a:lvl5pPr>
      <a:lvl6pPr marL="1603772" indent="-254794" algn="l" rtl="0" eaLnBrk="1" fontAlgn="base" hangingPunct="1">
        <a:spcBef>
          <a:spcPct val="20000"/>
        </a:spcBef>
        <a:spcAft>
          <a:spcPct val="0"/>
        </a:spcAft>
        <a:buClr>
          <a:schemeClr val="accent1"/>
        </a:buClr>
        <a:buSzPct val="75000"/>
        <a:buFont typeface="Wingdings" pitchFamily="2" charset="2"/>
        <a:buChar char="§"/>
        <a:defRPr sz="1200">
          <a:solidFill>
            <a:schemeClr val="tx1"/>
          </a:solidFill>
          <a:latin typeface="+mn-lt"/>
        </a:defRPr>
      </a:lvl6pPr>
      <a:lvl7pPr marL="1946672" indent="-254794" algn="l" rtl="0" eaLnBrk="1" fontAlgn="base" hangingPunct="1">
        <a:spcBef>
          <a:spcPct val="20000"/>
        </a:spcBef>
        <a:spcAft>
          <a:spcPct val="0"/>
        </a:spcAft>
        <a:buClr>
          <a:schemeClr val="accent1"/>
        </a:buClr>
        <a:buSzPct val="75000"/>
        <a:buFont typeface="Wingdings" pitchFamily="2" charset="2"/>
        <a:buChar char="§"/>
        <a:defRPr sz="1200">
          <a:solidFill>
            <a:schemeClr val="tx1"/>
          </a:solidFill>
          <a:latin typeface="+mn-lt"/>
        </a:defRPr>
      </a:lvl7pPr>
      <a:lvl8pPr marL="2289572" indent="-254794" algn="l" rtl="0" eaLnBrk="1" fontAlgn="base" hangingPunct="1">
        <a:spcBef>
          <a:spcPct val="20000"/>
        </a:spcBef>
        <a:spcAft>
          <a:spcPct val="0"/>
        </a:spcAft>
        <a:buClr>
          <a:schemeClr val="accent1"/>
        </a:buClr>
        <a:buSzPct val="75000"/>
        <a:buFont typeface="Wingdings" pitchFamily="2" charset="2"/>
        <a:buChar char="§"/>
        <a:defRPr sz="1200">
          <a:solidFill>
            <a:schemeClr val="tx1"/>
          </a:solidFill>
          <a:latin typeface="+mn-lt"/>
        </a:defRPr>
      </a:lvl8pPr>
      <a:lvl9pPr marL="2632472" indent="-254794" algn="l" rtl="0" eaLnBrk="1" fontAlgn="base" hangingPunct="1">
        <a:spcBef>
          <a:spcPct val="20000"/>
        </a:spcBef>
        <a:spcAft>
          <a:spcPct val="0"/>
        </a:spcAft>
        <a:buClr>
          <a:schemeClr val="accent1"/>
        </a:buClr>
        <a:buSzPct val="75000"/>
        <a:buFont typeface="Wingdings" pitchFamily="2" charset="2"/>
        <a:buChar char="§"/>
        <a:defRPr sz="1200">
          <a:solidFill>
            <a:schemeClr val="tx1"/>
          </a:solidFill>
          <a:latin typeface="+mn-lt"/>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792162"/>
          </a:xfrm>
          <a:prstGeom prst="rect">
            <a:avLst/>
          </a:prstGeom>
        </p:spPr>
        <p:txBody>
          <a:bodyPr vert="horz" lIns="0" tIns="45713" rIns="0" bIns="45713" rtlCol="0" anchor="ctr">
            <a:normAutofit/>
          </a:bodyPr>
          <a:lstStyle/>
          <a:p>
            <a:r>
              <a:rPr lang="zh-TW" altLang="en-US"/>
              <a:t>按一下以編輯母片標題樣式</a:t>
            </a:r>
            <a:endParaRPr lang="en-US"/>
          </a:p>
        </p:txBody>
      </p:sp>
      <p:sp>
        <p:nvSpPr>
          <p:cNvPr id="3" name="Text Placeholder 2"/>
          <p:cNvSpPr>
            <a:spLocks noGrp="1"/>
          </p:cNvSpPr>
          <p:nvPr>
            <p:ph type="body" idx="1"/>
          </p:nvPr>
        </p:nvSpPr>
        <p:spPr>
          <a:xfrm>
            <a:off x="457200" y="1295403"/>
            <a:ext cx="8229600" cy="4830763"/>
          </a:xfrm>
          <a:prstGeom prst="rect">
            <a:avLst/>
          </a:prstGeom>
        </p:spPr>
        <p:txBody>
          <a:bodyPr vert="horz" lIns="91425" tIns="45713" rIns="91425" bIns="45713"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4" name="Date Placeholder 3"/>
          <p:cNvSpPr>
            <a:spLocks noGrp="1"/>
          </p:cNvSpPr>
          <p:nvPr>
            <p:ph type="dt" sz="half" idx="2"/>
          </p:nvPr>
        </p:nvSpPr>
        <p:spPr>
          <a:xfrm>
            <a:off x="457200" y="6356425"/>
            <a:ext cx="2133600" cy="365125"/>
          </a:xfrm>
          <a:prstGeom prst="rect">
            <a:avLst/>
          </a:prstGeom>
        </p:spPr>
        <p:txBody>
          <a:bodyPr vert="horz" lIns="91425" tIns="45713" rIns="91425" bIns="45713" rtlCol="0" anchor="ctr"/>
          <a:lstStyle>
            <a:lvl1pPr algn="l">
              <a:defRPr sz="1200">
                <a:solidFill>
                  <a:schemeClr val="tx1">
                    <a:tint val="75000"/>
                  </a:schemeClr>
                </a:solidFill>
              </a:defRPr>
            </a:lvl1pPr>
          </a:lstStyle>
          <a:p>
            <a:pPr defTabSz="914259"/>
            <a:endParaRPr lang="en-US" dirty="0">
              <a:solidFill>
                <a:prstClr val="black">
                  <a:tint val="75000"/>
                </a:prstClr>
              </a:solidFill>
            </a:endParaRPr>
          </a:p>
        </p:txBody>
      </p:sp>
      <p:sp>
        <p:nvSpPr>
          <p:cNvPr id="5" name="Footer Placeholder 4"/>
          <p:cNvSpPr>
            <a:spLocks noGrp="1"/>
          </p:cNvSpPr>
          <p:nvPr>
            <p:ph type="ftr" sz="quarter" idx="3"/>
          </p:nvPr>
        </p:nvSpPr>
        <p:spPr>
          <a:xfrm>
            <a:off x="3124201" y="6356425"/>
            <a:ext cx="2895600" cy="365125"/>
          </a:xfrm>
          <a:prstGeom prst="rect">
            <a:avLst/>
          </a:prstGeom>
        </p:spPr>
        <p:txBody>
          <a:bodyPr vert="horz" lIns="91425" tIns="45713" rIns="91425" bIns="45713" rtlCol="0" anchor="ctr"/>
          <a:lstStyle>
            <a:lvl1pPr algn="ctr">
              <a:defRPr sz="1200">
                <a:solidFill>
                  <a:schemeClr val="tx1">
                    <a:tint val="75000"/>
                  </a:schemeClr>
                </a:solidFill>
              </a:defRPr>
            </a:lvl1pPr>
          </a:lstStyle>
          <a:p>
            <a:pPr defTabSz="914259"/>
            <a:endParaRPr lang="en-US" dirty="0">
              <a:solidFill>
                <a:prstClr val="black">
                  <a:tint val="75000"/>
                </a:prstClr>
              </a:solidFill>
            </a:endParaRPr>
          </a:p>
        </p:txBody>
      </p:sp>
      <p:sp>
        <p:nvSpPr>
          <p:cNvPr id="6" name="Slide Number Placeholder 5"/>
          <p:cNvSpPr>
            <a:spLocks noGrp="1"/>
          </p:cNvSpPr>
          <p:nvPr>
            <p:ph type="sldNum" sz="quarter" idx="4"/>
          </p:nvPr>
        </p:nvSpPr>
        <p:spPr>
          <a:xfrm>
            <a:off x="6553200" y="6356425"/>
            <a:ext cx="2133600" cy="365125"/>
          </a:xfrm>
          <a:prstGeom prst="rect">
            <a:avLst/>
          </a:prstGeom>
        </p:spPr>
        <p:txBody>
          <a:bodyPr vert="horz" lIns="91425" tIns="45713" rIns="91425" bIns="45713" rtlCol="0" anchor="ctr"/>
          <a:lstStyle>
            <a:lvl1pPr algn="r">
              <a:defRPr sz="1200">
                <a:solidFill>
                  <a:schemeClr val="tx1">
                    <a:tint val="75000"/>
                  </a:schemeClr>
                </a:solidFill>
              </a:defRPr>
            </a:lvl1pPr>
          </a:lstStyle>
          <a:p>
            <a:pPr defTabSz="914259"/>
            <a:fld id="{58161B50-6D0B-48B4-A1D4-BAD8C599CC84}" type="slidenum">
              <a:rPr lang="en-US" smtClean="0">
                <a:solidFill>
                  <a:prstClr val="black">
                    <a:tint val="75000"/>
                  </a:prstClr>
                </a:solidFill>
              </a:rPr>
              <a:pPr defTabSz="914259"/>
              <a:t>‹#›</a:t>
            </a:fld>
            <a:endParaRPr lang="en-US" dirty="0">
              <a:solidFill>
                <a:prstClr val="black">
                  <a:tint val="75000"/>
                </a:prstClr>
              </a:solidFill>
            </a:endParaRPr>
          </a:p>
        </p:txBody>
      </p:sp>
      <p:pic>
        <p:nvPicPr>
          <p:cNvPr id="7" name="Picture 6" descr="safari.png"/>
          <p:cNvPicPr>
            <a:picLocks noChangeAspect="1"/>
          </p:cNvPicPr>
          <p:nvPr/>
        </p:nvPicPr>
        <p:blipFill>
          <a:blip r:embed="rId13" cstate="print"/>
          <a:stretch>
            <a:fillRect/>
          </a:stretch>
        </p:blipFill>
        <p:spPr>
          <a:xfrm>
            <a:off x="179513" y="6453336"/>
            <a:ext cx="1080120" cy="312522"/>
          </a:xfrm>
          <a:prstGeom prst="rect">
            <a:avLst/>
          </a:prstGeom>
        </p:spPr>
      </p:pic>
    </p:spTree>
    <p:extLst>
      <p:ext uri="{BB962C8B-B14F-4D97-AF65-F5344CB8AC3E}">
        <p14:creationId xmlns:p14="http://schemas.microsoft.com/office/powerpoint/2010/main" val="624989912"/>
      </p:ext>
    </p:extLst>
  </p:cSld>
  <p:clrMap bg1="lt1" tx1="dk1" bg2="lt2" tx2="dk2" accent1="accent1" accent2="accent2" accent3="accent3" accent4="accent4" accent5="accent5" accent6="accent6" hlink="hlink" folHlink="folHlink"/>
  <p:sldLayoutIdLst>
    <p:sldLayoutId id="2147488176" r:id="rId1"/>
    <p:sldLayoutId id="2147488177" r:id="rId2"/>
    <p:sldLayoutId id="2147488178" r:id="rId3"/>
    <p:sldLayoutId id="2147488179" r:id="rId4"/>
    <p:sldLayoutId id="2147488180" r:id="rId5"/>
    <p:sldLayoutId id="2147488181" r:id="rId6"/>
    <p:sldLayoutId id="2147488182" r:id="rId7"/>
    <p:sldLayoutId id="2147488183" r:id="rId8"/>
    <p:sldLayoutId id="2147488184" r:id="rId9"/>
    <p:sldLayoutId id="2147488185" r:id="rId10"/>
    <p:sldLayoutId id="2147488186" r:id="rId11"/>
  </p:sldLayoutIdLst>
  <p:hf hdr="0" ftr="0" dt="0"/>
  <p:txStyles>
    <p:titleStyle>
      <a:lvl1pPr algn="ctr" defTabSz="914259" rtl="0" eaLnBrk="1" latinLnBrk="0" hangingPunct="1">
        <a:spcBef>
          <a:spcPct val="0"/>
        </a:spcBef>
        <a:buNone/>
        <a:defRPr sz="4400" kern="1200">
          <a:solidFill>
            <a:schemeClr val="tx1"/>
          </a:solidFill>
          <a:latin typeface="Times New Roman" pitchFamily="18" charset="0"/>
          <a:ea typeface="+mj-ea"/>
          <a:cs typeface="Times New Roman" pitchFamily="18" charset="0"/>
        </a:defRPr>
      </a:lvl1pPr>
    </p:titleStyle>
    <p:bodyStyle>
      <a:lvl1pPr marL="342848" indent="-342848" algn="l" defTabSz="914259"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836" indent="-285707" algn="l" defTabSz="914259"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2824" indent="-228564" algn="l" defTabSz="914259"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599954" indent="-228564" algn="l" defTabSz="914259"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085" indent="-228564" algn="l" defTabSz="914259"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215" indent="-228564" algn="l" defTabSz="91425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344" indent="-228564" algn="l" defTabSz="91425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475" indent="-228564" algn="l" defTabSz="91425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603" indent="-228564" algn="l" defTabSz="91425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259" rtl="0" eaLnBrk="1" latinLnBrk="0" hangingPunct="1">
        <a:defRPr sz="1800" kern="1200">
          <a:solidFill>
            <a:schemeClr val="tx1"/>
          </a:solidFill>
          <a:latin typeface="+mn-lt"/>
          <a:ea typeface="+mn-ea"/>
          <a:cs typeface="+mn-cs"/>
        </a:defRPr>
      </a:lvl1pPr>
      <a:lvl2pPr marL="457130" algn="l" defTabSz="914259" rtl="0" eaLnBrk="1" latinLnBrk="0" hangingPunct="1">
        <a:defRPr sz="1800" kern="1200">
          <a:solidFill>
            <a:schemeClr val="tx1"/>
          </a:solidFill>
          <a:latin typeface="+mn-lt"/>
          <a:ea typeface="+mn-ea"/>
          <a:cs typeface="+mn-cs"/>
        </a:defRPr>
      </a:lvl2pPr>
      <a:lvl3pPr marL="914259" algn="l" defTabSz="914259" rtl="0" eaLnBrk="1" latinLnBrk="0" hangingPunct="1">
        <a:defRPr sz="1800" kern="1200">
          <a:solidFill>
            <a:schemeClr val="tx1"/>
          </a:solidFill>
          <a:latin typeface="+mn-lt"/>
          <a:ea typeface="+mn-ea"/>
          <a:cs typeface="+mn-cs"/>
        </a:defRPr>
      </a:lvl3pPr>
      <a:lvl4pPr marL="1371390" algn="l" defTabSz="914259" rtl="0" eaLnBrk="1" latinLnBrk="0" hangingPunct="1">
        <a:defRPr sz="1800" kern="1200">
          <a:solidFill>
            <a:schemeClr val="tx1"/>
          </a:solidFill>
          <a:latin typeface="+mn-lt"/>
          <a:ea typeface="+mn-ea"/>
          <a:cs typeface="+mn-cs"/>
        </a:defRPr>
      </a:lvl4pPr>
      <a:lvl5pPr marL="1828519" algn="l" defTabSz="914259" rtl="0" eaLnBrk="1" latinLnBrk="0" hangingPunct="1">
        <a:defRPr sz="1800" kern="1200">
          <a:solidFill>
            <a:schemeClr val="tx1"/>
          </a:solidFill>
          <a:latin typeface="+mn-lt"/>
          <a:ea typeface="+mn-ea"/>
          <a:cs typeface="+mn-cs"/>
        </a:defRPr>
      </a:lvl5pPr>
      <a:lvl6pPr marL="2285649" algn="l" defTabSz="914259" rtl="0" eaLnBrk="1" latinLnBrk="0" hangingPunct="1">
        <a:defRPr sz="1800" kern="1200">
          <a:solidFill>
            <a:schemeClr val="tx1"/>
          </a:solidFill>
          <a:latin typeface="+mn-lt"/>
          <a:ea typeface="+mn-ea"/>
          <a:cs typeface="+mn-cs"/>
        </a:defRPr>
      </a:lvl6pPr>
      <a:lvl7pPr marL="2742780" algn="l" defTabSz="914259" rtl="0" eaLnBrk="1" latinLnBrk="0" hangingPunct="1">
        <a:defRPr sz="1800" kern="1200">
          <a:solidFill>
            <a:schemeClr val="tx1"/>
          </a:solidFill>
          <a:latin typeface="+mn-lt"/>
          <a:ea typeface="+mn-ea"/>
          <a:cs typeface="+mn-cs"/>
        </a:defRPr>
      </a:lvl7pPr>
      <a:lvl8pPr marL="3199908" algn="l" defTabSz="914259" rtl="0" eaLnBrk="1" latinLnBrk="0" hangingPunct="1">
        <a:defRPr sz="1800" kern="1200">
          <a:solidFill>
            <a:schemeClr val="tx1"/>
          </a:solidFill>
          <a:latin typeface="+mn-lt"/>
          <a:ea typeface="+mn-ea"/>
          <a:cs typeface="+mn-cs"/>
        </a:defRPr>
      </a:lvl8pPr>
      <a:lvl9pPr marL="3657039" algn="l" defTabSz="914259"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106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endParaRPr lang="en-US" altLang="en-US">
              <a:solidFill>
                <a:srgbClr val="000000"/>
              </a:solidFill>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fld id="{6F400BD0-49BF-48FC-8114-37C1D4F5AB3D}" type="slidenum">
              <a:rPr lang="en-US" altLang="en-US">
                <a:solidFill>
                  <a:srgbClr val="000000"/>
                </a:solidFill>
              </a:rPr>
              <a:pPr/>
              <a:t>‹#›</a:t>
            </a:fld>
            <a:endParaRPr lang="en-US" altLang="en-US">
              <a:solidFill>
                <a:srgbClr val="000000"/>
              </a:solidFill>
            </a:endParaRPr>
          </a:p>
        </p:txBody>
      </p:sp>
      <p:sp>
        <p:nvSpPr>
          <p:cNvPr id="100360" name="Line 1032"/>
          <p:cNvSpPr>
            <a:spLocks noChangeShapeType="1"/>
          </p:cNvSpPr>
          <p:nvPr/>
        </p:nvSpPr>
        <p:spPr bwMode="auto">
          <a:xfrm>
            <a:off x="228600" y="6381328"/>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Tree>
    <p:extLst>
      <p:ext uri="{BB962C8B-B14F-4D97-AF65-F5344CB8AC3E}">
        <p14:creationId xmlns:p14="http://schemas.microsoft.com/office/powerpoint/2010/main" val="3951778093"/>
      </p:ext>
    </p:extLst>
  </p:cSld>
  <p:clrMap bg1="lt1" tx1="dk1" bg2="lt2" tx2="dk2" accent1="accent1" accent2="accent2" accent3="accent3" accent4="accent4" accent5="accent5" accent6="accent6" hlink="hlink" folHlink="folHlink"/>
  <p:sldLayoutIdLst>
    <p:sldLayoutId id="2147483825" r:id="rId1"/>
    <p:sldLayoutId id="2147483826" r:id="rId2"/>
    <p:sldLayoutId id="2147483827" r:id="rId3"/>
    <p:sldLayoutId id="2147483828" r:id="rId4"/>
    <p:sldLayoutId id="2147483829" r:id="rId5"/>
    <p:sldLayoutId id="2147483830" r:id="rId6"/>
    <p:sldLayoutId id="2147483831" r:id="rId7"/>
    <p:sldLayoutId id="2147483832" r:id="rId8"/>
    <p:sldLayoutId id="2147483833" r:id="rId9"/>
    <p:sldLayoutId id="2147483834" r:id="rId10"/>
    <p:sldLayoutId id="2147483835"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338" name="Rectangle 1026"/>
          <p:cNvSpPr>
            <a:spLocks noGrp="1" noChangeArrowheads="1"/>
          </p:cNvSpPr>
          <p:nvPr>
            <p:ph type="title"/>
          </p:nvPr>
        </p:nvSpPr>
        <p:spPr bwMode="auto">
          <a:xfrm>
            <a:off x="228600" y="152400"/>
            <a:ext cx="8610600" cy="1066800"/>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title style</a:t>
            </a:r>
          </a:p>
        </p:txBody>
      </p:sp>
      <p:sp>
        <p:nvSpPr>
          <p:cNvPr id="14339" name="Rectangle 1027"/>
          <p:cNvSpPr>
            <a:spLocks noGrp="1" noChangeArrowheads="1"/>
          </p:cNvSpPr>
          <p:nvPr>
            <p:ph type="body" idx="1"/>
          </p:nvPr>
        </p:nvSpPr>
        <p:spPr bwMode="auto">
          <a:xfrm>
            <a:off x="228600" y="898525"/>
            <a:ext cx="8610600" cy="5235575"/>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solidFill>
                  <a:srgbClr val="000000"/>
                </a:solidFill>
                <a:latin typeface="Garamond"/>
                <a:ea typeface="+mn-ea"/>
                <a:cs typeface="+mn-cs"/>
              </a:defRPr>
            </a:lvl1pPr>
          </a:lstStyle>
          <a:p>
            <a:pPr fontAlgn="base">
              <a:spcBef>
                <a:spcPct val="0"/>
              </a:spcBef>
              <a:spcAft>
                <a:spcPct val="0"/>
              </a:spcAft>
              <a:defRPr/>
            </a:pPr>
            <a:endParaRPr lang="en-US" altLang="en-US"/>
          </a:p>
        </p:txBody>
      </p:sp>
      <p:sp>
        <p:nvSpPr>
          <p:cNvPr id="100358" name="Rectangle 1030"/>
          <p:cNvSpPr>
            <a:spLocks noGrp="1" noChangeArrowheads="1"/>
          </p:cNvSpPr>
          <p:nvPr>
            <p:ph type="sldNum" sz="quarter" idx="4"/>
          </p:nvPr>
        </p:nvSpPr>
        <p:spPr bwMode="auto">
          <a:xfrm>
            <a:off x="6777038" y="6318250"/>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solidFill>
                  <a:srgbClr val="000000"/>
                </a:solidFill>
                <a:latin typeface="Garamond" charset="0"/>
                <a:cs typeface="Arial" charset="0"/>
              </a:defRPr>
            </a:lvl1pPr>
          </a:lstStyle>
          <a:p>
            <a:pPr fontAlgn="base">
              <a:spcBef>
                <a:spcPct val="0"/>
              </a:spcBef>
              <a:spcAft>
                <a:spcPct val="0"/>
              </a:spcAft>
              <a:defRPr/>
            </a:pPr>
            <a:fld id="{227335F6-6954-3C40-A4A8-B5A9BB3542FD}" type="slidenum">
              <a:rPr lang="en-US">
                <a:ea typeface="ＭＳ Ｐゴシック" charset="0"/>
              </a:rPr>
              <a:pPr fontAlgn="base">
                <a:spcBef>
                  <a:spcPct val="0"/>
                </a:spcBef>
                <a:spcAft>
                  <a:spcPct val="0"/>
                </a:spcAft>
                <a:defRPr/>
              </a:pPr>
              <a:t>‹#›</a:t>
            </a:fld>
            <a:endParaRPr lang="en-US">
              <a:ea typeface="ＭＳ Ｐゴシック" charset="0"/>
            </a:endParaRPr>
          </a:p>
        </p:txBody>
      </p:sp>
      <p:sp>
        <p:nvSpPr>
          <p:cNvPr id="14342" name="Line 1032"/>
          <p:cNvSpPr>
            <a:spLocks noChangeShapeType="1"/>
          </p:cNvSpPr>
          <p:nvPr/>
        </p:nvSpPr>
        <p:spPr bwMode="auto">
          <a:xfrm>
            <a:off x="228600" y="6481763"/>
            <a:ext cx="8610600" cy="0"/>
          </a:xfrm>
          <a:prstGeom prst="line">
            <a:avLst/>
          </a:prstGeom>
          <a:noFill/>
          <a:ln w="19050">
            <a:solidFill>
              <a:schemeClr val="accent1"/>
            </a:solidFill>
            <a:round/>
            <a:headEnd/>
            <a:tailEnd/>
          </a:ln>
          <a:extLst>
            <a:ext uri="{909E8E84-426E-40dd-AFC4-6F175D3DCCD1}">
              <a14:hiddenFill xmlns="" xmlns:a14="http://schemas.microsoft.com/office/drawing/2010/main">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14343" name="Line 1033"/>
          <p:cNvSpPr>
            <a:spLocks noChangeShapeType="1"/>
          </p:cNvSpPr>
          <p:nvPr userDrawn="1"/>
        </p:nvSpPr>
        <p:spPr bwMode="auto">
          <a:xfrm>
            <a:off x="228600" y="898525"/>
            <a:ext cx="8610600" cy="0"/>
          </a:xfrm>
          <a:prstGeom prst="line">
            <a:avLst/>
          </a:prstGeom>
          <a:noFill/>
          <a:ln w="19050">
            <a:solidFill>
              <a:schemeClr val="accent1"/>
            </a:solidFill>
            <a:round/>
            <a:headEnd/>
            <a:tailEnd/>
          </a:ln>
          <a:extLst>
            <a:ext uri="{909E8E84-426E-40dd-AFC4-6F175D3DCCD1}">
              <a14:hiddenFill xmlns="" xmlns:a14="http://schemas.microsoft.com/office/drawing/2010/main">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Tree>
    <p:extLst>
      <p:ext uri="{BB962C8B-B14F-4D97-AF65-F5344CB8AC3E}">
        <p14:creationId xmlns:p14="http://schemas.microsoft.com/office/powerpoint/2010/main" val="1306102790"/>
      </p:ext>
    </p:extLst>
  </p:cSld>
  <p:clrMap bg1="lt1" tx1="dk1" bg2="lt2" tx2="dk2" accent1="accent1" accent2="accent2" accent3="accent3" accent4="accent4" accent5="accent5" accent6="accent6" hlink="hlink" folHlink="folHlink"/>
  <p:sldLayoutIdLst>
    <p:sldLayoutId id="2147488201" r:id="rId1"/>
    <p:sldLayoutId id="2147488202" r:id="rId2"/>
    <p:sldLayoutId id="2147488203" r:id="rId3"/>
    <p:sldLayoutId id="2147488204" r:id="rId4"/>
    <p:sldLayoutId id="2147488205" r:id="rId5"/>
    <p:sldLayoutId id="2147488206" r:id="rId6"/>
    <p:sldLayoutId id="2147488207" r:id="rId7"/>
    <p:sldLayoutId id="2147488208" r:id="rId8"/>
    <p:sldLayoutId id="2147488209" r:id="rId9"/>
    <p:sldLayoutId id="2147488210" r:id="rId10"/>
    <p:sldLayoutId id="2147488211" r:id="rId11"/>
    <p:sldLayoutId id="2147488212" r:id="rId12"/>
  </p:sldLayoutIdLst>
  <p:transition/>
  <p:hf hdr="0" ftr="0" dt="0"/>
  <p:txStyles>
    <p:titleStyle>
      <a:lvl1pPr algn="l" rtl="0" eaLnBrk="0" fontAlgn="base" hangingPunct="0">
        <a:spcBef>
          <a:spcPct val="0"/>
        </a:spcBef>
        <a:spcAft>
          <a:spcPct val="0"/>
        </a:spcAft>
        <a:defRPr sz="4000">
          <a:solidFill>
            <a:schemeClr val="tx2"/>
          </a:solidFill>
          <a:latin typeface="+mj-lt"/>
          <a:ea typeface="ＭＳ Ｐゴシック" pitchFamily="-106" charset="-128"/>
          <a:cs typeface="ＭＳ Ｐゴシック" pitchFamily="-106" charset="-128"/>
        </a:defRPr>
      </a:lvl1pPr>
      <a:lvl2pPr algn="l" rtl="0" eaLnBrk="0" fontAlgn="base" hangingPunct="0">
        <a:spcBef>
          <a:spcPct val="0"/>
        </a:spcBef>
        <a:spcAft>
          <a:spcPct val="0"/>
        </a:spcAft>
        <a:defRPr sz="4000">
          <a:solidFill>
            <a:schemeClr val="tx2"/>
          </a:solidFill>
          <a:latin typeface="Garamond" pitchFamily="18" charset="0"/>
          <a:ea typeface="ＭＳ Ｐゴシック" pitchFamily="-106" charset="-128"/>
          <a:cs typeface="ＭＳ Ｐゴシック" pitchFamily="-106" charset="-128"/>
        </a:defRPr>
      </a:lvl2pPr>
      <a:lvl3pPr algn="l" rtl="0" eaLnBrk="0" fontAlgn="base" hangingPunct="0">
        <a:spcBef>
          <a:spcPct val="0"/>
        </a:spcBef>
        <a:spcAft>
          <a:spcPct val="0"/>
        </a:spcAft>
        <a:defRPr sz="4000">
          <a:solidFill>
            <a:schemeClr val="tx2"/>
          </a:solidFill>
          <a:latin typeface="Garamond" pitchFamily="18" charset="0"/>
          <a:ea typeface="ＭＳ Ｐゴシック" pitchFamily="-106" charset="-128"/>
          <a:cs typeface="ＭＳ Ｐゴシック" pitchFamily="-106" charset="-128"/>
        </a:defRPr>
      </a:lvl3pPr>
      <a:lvl4pPr algn="l" rtl="0" eaLnBrk="0" fontAlgn="base" hangingPunct="0">
        <a:spcBef>
          <a:spcPct val="0"/>
        </a:spcBef>
        <a:spcAft>
          <a:spcPct val="0"/>
        </a:spcAft>
        <a:defRPr sz="4000">
          <a:solidFill>
            <a:schemeClr val="tx2"/>
          </a:solidFill>
          <a:latin typeface="Garamond" pitchFamily="18" charset="0"/>
          <a:ea typeface="ＭＳ Ｐゴシック" pitchFamily="-106" charset="-128"/>
          <a:cs typeface="ＭＳ Ｐゴシック" pitchFamily="-106" charset="-128"/>
        </a:defRPr>
      </a:lvl4pPr>
      <a:lvl5pPr algn="l" rtl="0" eaLnBrk="0" fontAlgn="base" hangingPunct="0">
        <a:spcBef>
          <a:spcPct val="0"/>
        </a:spcBef>
        <a:spcAft>
          <a:spcPct val="0"/>
        </a:spcAft>
        <a:defRPr sz="4000">
          <a:solidFill>
            <a:schemeClr val="tx2"/>
          </a:solidFill>
          <a:latin typeface="Garamond" pitchFamily="18" charset="0"/>
          <a:ea typeface="ＭＳ Ｐゴシック" pitchFamily="-106" charset="-128"/>
          <a:cs typeface="ＭＳ Ｐゴシック" pitchFamily="-106" charset="-128"/>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charset="0"/>
        <a:buChar char="n"/>
        <a:defRPr sz="2400">
          <a:solidFill>
            <a:schemeClr val="tx1"/>
          </a:solidFill>
          <a:latin typeface="+mn-lt"/>
          <a:ea typeface="ＭＳ Ｐゴシック" pitchFamily="-106" charset="-128"/>
          <a:cs typeface="ＭＳ Ｐゴシック" pitchFamily="-106" charset="-128"/>
        </a:defRPr>
      </a:lvl1pPr>
      <a:lvl2pPr marL="669925" indent="-325438" algn="l" rtl="0" eaLnBrk="0" fontAlgn="base" hangingPunct="0">
        <a:spcBef>
          <a:spcPct val="20000"/>
        </a:spcBef>
        <a:spcAft>
          <a:spcPct val="0"/>
        </a:spcAft>
        <a:buClr>
          <a:schemeClr val="accent2"/>
        </a:buClr>
        <a:buSzPct val="60000"/>
        <a:buFont typeface="Wingdings" charset="0"/>
        <a:buChar char="q"/>
        <a:defRPr sz="2200">
          <a:solidFill>
            <a:schemeClr val="tx1"/>
          </a:solidFill>
          <a:latin typeface="+mn-lt"/>
          <a:ea typeface="ＭＳ Ｐゴシック" pitchFamily="-106" charset="-128"/>
        </a:defRPr>
      </a:lvl2pPr>
      <a:lvl3pPr marL="1022350" indent="-350838" algn="l" rtl="0" eaLnBrk="0" fontAlgn="base" hangingPunct="0">
        <a:spcBef>
          <a:spcPct val="20000"/>
        </a:spcBef>
        <a:spcAft>
          <a:spcPct val="0"/>
        </a:spcAft>
        <a:buClr>
          <a:schemeClr val="accent1"/>
        </a:buClr>
        <a:buSzPct val="65000"/>
        <a:buFont typeface="Wingdings" charset="0"/>
        <a:buChar char="n"/>
        <a:defRPr sz="2000">
          <a:solidFill>
            <a:schemeClr val="tx1"/>
          </a:solidFill>
          <a:latin typeface="+mn-lt"/>
          <a:ea typeface="ＭＳ Ｐゴシック" pitchFamily="-106" charset="-128"/>
        </a:defRPr>
      </a:lvl3pPr>
      <a:lvl4pPr marL="1339850" indent="-315913" algn="l" rtl="0" eaLnBrk="0" fontAlgn="base" hangingPunct="0">
        <a:spcBef>
          <a:spcPct val="20000"/>
        </a:spcBef>
        <a:spcAft>
          <a:spcPct val="0"/>
        </a:spcAft>
        <a:buClr>
          <a:schemeClr val="accent2"/>
        </a:buClr>
        <a:buSzPct val="70000"/>
        <a:buFont typeface="Wingdings" charset="0"/>
        <a:buChar char="q"/>
        <a:defRPr>
          <a:solidFill>
            <a:schemeClr val="tx1"/>
          </a:solidFill>
          <a:latin typeface="+mn-lt"/>
          <a:ea typeface="ＭＳ Ｐゴシック" pitchFamily="-106" charset="-128"/>
        </a:defRPr>
      </a:lvl4pPr>
      <a:lvl5pPr marL="1681163" indent="-339725" algn="l" rtl="0" eaLnBrk="0" fontAlgn="base" hangingPunct="0">
        <a:spcBef>
          <a:spcPct val="20000"/>
        </a:spcBef>
        <a:spcAft>
          <a:spcPct val="0"/>
        </a:spcAft>
        <a:buClr>
          <a:schemeClr val="accent1"/>
        </a:buClr>
        <a:buSzPct val="75000"/>
        <a:buFont typeface="Wingdings" charset="0"/>
        <a:buChar char="§"/>
        <a:defRPr sz="1600">
          <a:solidFill>
            <a:schemeClr val="tx1"/>
          </a:solidFill>
          <a:latin typeface="+mn-lt"/>
          <a:ea typeface="ＭＳ Ｐゴシック" pitchFamily="-106" charset="-128"/>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106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endParaRPr lang="en-US" altLang="en-US">
              <a:solidFill>
                <a:srgbClr val="000000"/>
              </a:solidFill>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fld id="{6F400BD0-49BF-48FC-8114-37C1D4F5AB3D}" type="slidenum">
              <a:rPr lang="en-US" altLang="en-US">
                <a:solidFill>
                  <a:srgbClr val="000000"/>
                </a:solidFill>
              </a:rPr>
              <a:pPr/>
              <a:t>‹#›</a:t>
            </a:fld>
            <a:endParaRPr lang="en-US" altLang="en-US">
              <a:solidFill>
                <a:srgbClr val="000000"/>
              </a:solidFill>
            </a:endParaRPr>
          </a:p>
        </p:txBody>
      </p:sp>
      <p:sp>
        <p:nvSpPr>
          <p:cNvPr id="100360" name="Line 1032"/>
          <p:cNvSpPr>
            <a:spLocks noChangeShapeType="1"/>
          </p:cNvSpPr>
          <p:nvPr/>
        </p:nvSpPr>
        <p:spPr bwMode="auto">
          <a:xfrm>
            <a:off x="228600" y="6248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pic>
        <p:nvPicPr>
          <p:cNvPr id="8" name="Picture 7" descr="safari.png"/>
          <p:cNvPicPr>
            <a:picLocks noChangeAspect="1"/>
          </p:cNvPicPr>
          <p:nvPr userDrawn="1"/>
        </p:nvPicPr>
        <p:blipFill>
          <a:blip r:embed="rId13" cstate="print"/>
          <a:stretch>
            <a:fillRect/>
          </a:stretch>
        </p:blipFill>
        <p:spPr>
          <a:xfrm>
            <a:off x="179512" y="6453336"/>
            <a:ext cx="1080120" cy="312522"/>
          </a:xfrm>
          <a:prstGeom prst="rect">
            <a:avLst/>
          </a:prstGeom>
        </p:spPr>
      </p:pic>
    </p:spTree>
    <p:extLst>
      <p:ext uri="{BB962C8B-B14F-4D97-AF65-F5344CB8AC3E}">
        <p14:creationId xmlns:p14="http://schemas.microsoft.com/office/powerpoint/2010/main" val="31888125"/>
      </p:ext>
    </p:extLst>
  </p:cSld>
  <p:clrMap bg1="lt1" tx1="dk1" bg2="lt2" tx2="dk2" accent1="accent1" accent2="accent2" accent3="accent3" accent4="accent4" accent5="accent5" accent6="accent6" hlink="hlink" folHlink="folHlink"/>
  <p:sldLayoutIdLst>
    <p:sldLayoutId id="2147483849" r:id="rId1"/>
    <p:sldLayoutId id="2147483850" r:id="rId2"/>
    <p:sldLayoutId id="2147483851" r:id="rId3"/>
    <p:sldLayoutId id="2147483852" r:id="rId4"/>
    <p:sldLayoutId id="2147483853" r:id="rId5"/>
    <p:sldLayoutId id="2147483854" r:id="rId6"/>
    <p:sldLayoutId id="2147483855" r:id="rId7"/>
    <p:sldLayoutId id="2147483856" r:id="rId8"/>
    <p:sldLayoutId id="2147483857" r:id="rId9"/>
    <p:sldLayoutId id="2147483858" r:id="rId10"/>
    <p:sldLayoutId id="2147483859"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75632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dirty="0"/>
              <a:t>Click to edit Master title style</a:t>
            </a:r>
          </a:p>
        </p:txBody>
      </p:sp>
      <p:sp>
        <p:nvSpPr>
          <p:cNvPr id="5123" name="Rectangle 1027"/>
          <p:cNvSpPr>
            <a:spLocks noGrp="1" noChangeArrowheads="1"/>
          </p:cNvSpPr>
          <p:nvPr>
            <p:ph type="body" idx="1"/>
          </p:nvPr>
        </p:nvSpPr>
        <p:spPr bwMode="auto">
          <a:xfrm>
            <a:off x="228600" y="908720"/>
            <a:ext cx="8610600" cy="533968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endParaRPr lang="en-US" altLang="en-US">
              <a:solidFill>
                <a:prstClr val="black"/>
              </a:solidFill>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fld id="{6F400BD0-49BF-48FC-8114-37C1D4F5AB3D}" type="slidenum">
              <a:rPr lang="en-US" altLang="en-US">
                <a:solidFill>
                  <a:prstClr val="black"/>
                </a:solidFill>
              </a:rPr>
              <a:pPr/>
              <a:t>‹#›</a:t>
            </a:fld>
            <a:endParaRPr lang="en-US" altLang="en-US">
              <a:solidFill>
                <a:prstClr val="black"/>
              </a:solidFill>
            </a:endParaRPr>
          </a:p>
        </p:txBody>
      </p:sp>
      <p:pic>
        <p:nvPicPr>
          <p:cNvPr id="6" name="Picture 5" descr="safari.png"/>
          <p:cNvPicPr>
            <a:picLocks noChangeAspect="1"/>
          </p:cNvPicPr>
          <p:nvPr userDrawn="1"/>
        </p:nvPicPr>
        <p:blipFill>
          <a:blip r:embed="rId13" cstate="print"/>
          <a:stretch>
            <a:fillRect/>
          </a:stretch>
        </p:blipFill>
        <p:spPr>
          <a:xfrm>
            <a:off x="179512" y="6453336"/>
            <a:ext cx="1080120" cy="312522"/>
          </a:xfrm>
          <a:prstGeom prst="rect">
            <a:avLst/>
          </a:prstGeom>
        </p:spPr>
      </p:pic>
    </p:spTree>
    <p:extLst>
      <p:ext uri="{BB962C8B-B14F-4D97-AF65-F5344CB8AC3E}">
        <p14:creationId xmlns:p14="http://schemas.microsoft.com/office/powerpoint/2010/main" val="577287076"/>
      </p:ext>
    </p:extLst>
  </p:cSld>
  <p:clrMap bg1="lt1" tx1="dk1" bg2="lt2" tx2="dk2" accent1="accent1" accent2="accent2" accent3="accent3" accent4="accent4" accent5="accent5" accent6="accent6" hlink="hlink" folHlink="folHlink"/>
  <p:sldLayoutIdLst>
    <p:sldLayoutId id="2147483873" r:id="rId1"/>
    <p:sldLayoutId id="2147483874" r:id="rId2"/>
    <p:sldLayoutId id="2147483875" r:id="rId3"/>
    <p:sldLayoutId id="2147483876" r:id="rId4"/>
    <p:sldLayoutId id="2147483877" r:id="rId5"/>
    <p:sldLayoutId id="2147483878" r:id="rId6"/>
    <p:sldLayoutId id="2147483879" r:id="rId7"/>
    <p:sldLayoutId id="2147483880" r:id="rId8"/>
    <p:sldLayoutId id="2147483881" r:id="rId9"/>
    <p:sldLayoutId id="2147483882" r:id="rId10"/>
    <p:sldLayoutId id="2147483883" r:id="rId11"/>
  </p:sldLayoutIdLst>
  <p:transition/>
  <p:hf hdr="0" ftr="0" dt="0"/>
  <p:txStyles>
    <p:titleStyle>
      <a:lvl1pPr algn="l" rtl="0" eaLnBrk="0" fontAlgn="base" hangingPunct="0">
        <a:spcBef>
          <a:spcPct val="0"/>
        </a:spcBef>
        <a:spcAft>
          <a:spcPct val="0"/>
        </a:spcAft>
        <a:defRPr sz="4000">
          <a:solidFill>
            <a:schemeClr val="tx1"/>
          </a:solidFill>
          <a:latin typeface="Times New Roman"/>
          <a:ea typeface="+mj-ea"/>
          <a:cs typeface="Times New Roman"/>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descr="header.png"/>
          <p:cNvPicPr>
            <a:picLocks noChangeAspect="1"/>
          </p:cNvPicPr>
          <p:nvPr userDrawn="1"/>
        </p:nvPicPr>
        <p:blipFill>
          <a:blip r:embed="rId15"/>
          <a:stretch>
            <a:fillRect/>
          </a:stretch>
        </p:blipFill>
        <p:spPr>
          <a:xfrm>
            <a:off x="4053359" y="264849"/>
            <a:ext cx="5102012" cy="542508"/>
          </a:xfrm>
          <a:prstGeom prst="rect">
            <a:avLst/>
          </a:prstGeom>
        </p:spPr>
      </p:pic>
      <p:sp>
        <p:nvSpPr>
          <p:cNvPr id="8" name="Title Placeholder 1"/>
          <p:cNvSpPr>
            <a:spLocks noGrp="1"/>
          </p:cNvSpPr>
          <p:nvPr>
            <p:ph type="title"/>
          </p:nvPr>
        </p:nvSpPr>
        <p:spPr>
          <a:xfrm>
            <a:off x="299306" y="274638"/>
            <a:ext cx="8387494" cy="532719"/>
          </a:xfrm>
          <a:prstGeom prst="rect">
            <a:avLst/>
          </a:prstGeom>
        </p:spPr>
        <p:txBody>
          <a:bodyPr vert="horz" lIns="91440" tIns="45720" rIns="91440" bIns="45720" rtlCol="0" anchor="ctr">
            <a:noAutofit/>
          </a:bodyPr>
          <a:lstStyle/>
          <a:p>
            <a:r>
              <a:rPr lang="en-US" dirty="0"/>
              <a:t>Click edit Master title style</a:t>
            </a:r>
          </a:p>
        </p:txBody>
      </p:sp>
      <p:pic>
        <p:nvPicPr>
          <p:cNvPr id="9" name="Picture 8" descr="footer.png"/>
          <p:cNvPicPr>
            <a:picLocks noChangeAspect="1"/>
          </p:cNvPicPr>
          <p:nvPr userDrawn="1"/>
        </p:nvPicPr>
        <p:blipFill>
          <a:blip r:embed="rId16"/>
          <a:stretch>
            <a:fillRect/>
          </a:stretch>
        </p:blipFill>
        <p:spPr>
          <a:xfrm>
            <a:off x="-27215" y="6267135"/>
            <a:ext cx="9189720" cy="611833"/>
          </a:xfrm>
          <a:prstGeom prst="rect">
            <a:avLst/>
          </a:prstGeom>
          <a:ln>
            <a:noFill/>
          </a:ln>
        </p:spPr>
      </p:pic>
      <p:pic>
        <p:nvPicPr>
          <p:cNvPr id="10" name="Picture 9" descr="ecelogorb.psd"/>
          <p:cNvPicPr>
            <a:picLocks noChangeAspect="1"/>
          </p:cNvPicPr>
          <p:nvPr userDrawn="1"/>
        </p:nvPicPr>
        <p:blipFill>
          <a:blip r:embed="rId17">
            <a:lum bright="-8000"/>
          </a:blip>
          <a:stretch>
            <a:fillRect/>
          </a:stretch>
        </p:blipFill>
        <p:spPr>
          <a:xfrm>
            <a:off x="193350" y="6294367"/>
            <a:ext cx="2563296" cy="512659"/>
          </a:xfrm>
          <a:prstGeom prst="rect">
            <a:avLst/>
          </a:prstGeom>
          <a:effectLst/>
        </p:spPr>
      </p:pic>
      <p:pic>
        <p:nvPicPr>
          <p:cNvPr id="11" name="Picture 10" descr="CMU_logo_horiz_black.eps"/>
          <p:cNvPicPr>
            <a:picLocks noChangeAspect="1"/>
          </p:cNvPicPr>
          <p:nvPr userDrawn="1"/>
        </p:nvPicPr>
        <p:blipFill>
          <a:blip r:embed="rId18"/>
          <a:stretch>
            <a:fillRect/>
          </a:stretch>
        </p:blipFill>
        <p:spPr>
          <a:xfrm>
            <a:off x="5263668" y="6393688"/>
            <a:ext cx="3714414" cy="337908"/>
          </a:xfrm>
          <a:prstGeom prst="rect">
            <a:avLst/>
          </a:prstGeom>
          <a:effectLst/>
        </p:spPr>
      </p:pic>
    </p:spTree>
    <p:extLst>
      <p:ext uri="{BB962C8B-B14F-4D97-AF65-F5344CB8AC3E}">
        <p14:creationId xmlns:p14="http://schemas.microsoft.com/office/powerpoint/2010/main" val="1092185447"/>
      </p:ext>
    </p:extLst>
  </p:cSld>
  <p:clrMap bg1="lt1" tx1="dk1" bg2="lt2" tx2="dk2" accent1="accent1" accent2="accent2" accent3="accent3" accent4="accent4" accent5="accent5" accent6="accent6" hlink="hlink" folHlink="folHlink"/>
  <p:sldLayoutIdLst>
    <p:sldLayoutId id="2147483910" r:id="rId1"/>
    <p:sldLayoutId id="2147483911" r:id="rId2"/>
    <p:sldLayoutId id="2147483912" r:id="rId3"/>
    <p:sldLayoutId id="2147483913" r:id="rId4"/>
    <p:sldLayoutId id="2147483914" r:id="rId5"/>
    <p:sldLayoutId id="2147483915" r:id="rId6"/>
    <p:sldLayoutId id="2147483916" r:id="rId7"/>
    <p:sldLayoutId id="2147483917" r:id="rId8"/>
    <p:sldLayoutId id="2147483918" r:id="rId9"/>
    <p:sldLayoutId id="2147483920" r:id="rId10"/>
    <p:sldLayoutId id="2147483921" r:id="rId11"/>
    <p:sldLayoutId id="2147483922" r:id="rId12"/>
    <p:sldLayoutId id="2147483923" r:id="rId13"/>
  </p:sldLayoutIdLst>
  <p:txStyles>
    <p:titleStyle>
      <a:lvl1pPr algn="l" defTabSz="457200" rtl="0" eaLnBrk="1" latinLnBrk="0" hangingPunct="1">
        <a:spcBef>
          <a:spcPct val="0"/>
        </a:spcBef>
        <a:buNone/>
        <a:defRPr sz="3600" kern="1200">
          <a:solidFill>
            <a:schemeClr val="tx1"/>
          </a:solidFill>
          <a:latin typeface="Arial"/>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75632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dirty="0"/>
              <a:t>Click to edit Master title style</a:t>
            </a:r>
          </a:p>
        </p:txBody>
      </p:sp>
      <p:sp>
        <p:nvSpPr>
          <p:cNvPr id="5123" name="Rectangle 1027"/>
          <p:cNvSpPr>
            <a:spLocks noGrp="1" noChangeArrowheads="1"/>
          </p:cNvSpPr>
          <p:nvPr>
            <p:ph type="body" idx="1"/>
          </p:nvPr>
        </p:nvSpPr>
        <p:spPr bwMode="auto">
          <a:xfrm>
            <a:off x="228600" y="908720"/>
            <a:ext cx="8610600" cy="533968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endParaRPr lang="en-US" altLang="en-US">
              <a:solidFill>
                <a:srgbClr val="000000"/>
              </a:solidFill>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fld id="{6F400BD0-49BF-48FC-8114-37C1D4F5AB3D}" type="slidenum">
              <a:rPr lang="en-US" altLang="en-US">
                <a:solidFill>
                  <a:srgbClr val="000000"/>
                </a:solidFill>
              </a:rPr>
              <a:pPr/>
              <a:t>‹#›</a:t>
            </a:fld>
            <a:endParaRPr lang="en-US" altLang="en-US">
              <a:solidFill>
                <a:srgbClr val="000000"/>
              </a:solidFill>
            </a:endParaRPr>
          </a:p>
        </p:txBody>
      </p:sp>
      <p:sp>
        <p:nvSpPr>
          <p:cNvPr id="100360" name="Line 1032"/>
          <p:cNvSpPr>
            <a:spLocks noChangeShapeType="1"/>
          </p:cNvSpPr>
          <p:nvPr/>
        </p:nvSpPr>
        <p:spPr bwMode="auto">
          <a:xfrm>
            <a:off x="228600" y="6248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pic>
        <p:nvPicPr>
          <p:cNvPr id="8" name="Picture 7" descr="safari.png"/>
          <p:cNvPicPr>
            <a:picLocks noChangeAspect="1"/>
          </p:cNvPicPr>
          <p:nvPr userDrawn="1"/>
        </p:nvPicPr>
        <p:blipFill>
          <a:blip r:embed="rId13" cstate="print"/>
          <a:stretch>
            <a:fillRect/>
          </a:stretch>
        </p:blipFill>
        <p:spPr>
          <a:xfrm>
            <a:off x="179512" y="6453336"/>
            <a:ext cx="1080120" cy="312522"/>
          </a:xfrm>
          <a:prstGeom prst="rect">
            <a:avLst/>
          </a:prstGeom>
        </p:spPr>
      </p:pic>
    </p:spTree>
    <p:extLst>
      <p:ext uri="{BB962C8B-B14F-4D97-AF65-F5344CB8AC3E}">
        <p14:creationId xmlns:p14="http://schemas.microsoft.com/office/powerpoint/2010/main" val="1844848149"/>
      </p:ext>
    </p:extLst>
  </p:cSld>
  <p:clrMap bg1="lt1" tx1="dk1" bg2="lt2" tx2="dk2" accent1="accent1" accent2="accent2" accent3="accent3" accent4="accent4" accent5="accent5" accent6="accent6" hlink="hlink" folHlink="folHlink"/>
  <p:sldLayoutIdLst>
    <p:sldLayoutId id="2147483937" r:id="rId1"/>
    <p:sldLayoutId id="2147483938" r:id="rId2"/>
    <p:sldLayoutId id="2147483939" r:id="rId3"/>
    <p:sldLayoutId id="2147483940" r:id="rId4"/>
    <p:sldLayoutId id="2147483941" r:id="rId5"/>
    <p:sldLayoutId id="2147483942" r:id="rId6"/>
    <p:sldLayoutId id="2147483943" r:id="rId7"/>
    <p:sldLayoutId id="2147483944" r:id="rId8"/>
    <p:sldLayoutId id="2147483945" r:id="rId9"/>
    <p:sldLayoutId id="2147483946" r:id="rId10"/>
    <p:sldLayoutId id="2147483947"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106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endParaRPr lang="en-US" altLang="en-US">
              <a:solidFill>
                <a:srgbClr val="000000"/>
              </a:solidFill>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fld id="{6F400BD0-49BF-48FC-8114-37C1D4F5AB3D}" type="slidenum">
              <a:rPr lang="en-US" altLang="en-US">
                <a:solidFill>
                  <a:srgbClr val="000000"/>
                </a:solidFill>
              </a:rPr>
              <a:pPr/>
              <a:t>‹#›</a:t>
            </a:fld>
            <a:endParaRPr lang="en-US" altLang="en-US">
              <a:solidFill>
                <a:srgbClr val="000000"/>
              </a:solidFill>
            </a:endParaRPr>
          </a:p>
        </p:txBody>
      </p:sp>
      <p:sp>
        <p:nvSpPr>
          <p:cNvPr id="100360" name="Line 1032"/>
          <p:cNvSpPr>
            <a:spLocks noChangeShapeType="1"/>
          </p:cNvSpPr>
          <p:nvPr/>
        </p:nvSpPr>
        <p:spPr bwMode="auto">
          <a:xfrm>
            <a:off x="228600" y="6381328"/>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pic>
        <p:nvPicPr>
          <p:cNvPr id="8" name="Picture 7" descr="safari.png"/>
          <p:cNvPicPr>
            <a:picLocks noChangeAspect="1"/>
          </p:cNvPicPr>
          <p:nvPr userDrawn="1"/>
        </p:nvPicPr>
        <p:blipFill>
          <a:blip r:embed="rId13" cstate="print"/>
          <a:stretch>
            <a:fillRect/>
          </a:stretch>
        </p:blipFill>
        <p:spPr>
          <a:xfrm>
            <a:off x="179512" y="6500854"/>
            <a:ext cx="1080120" cy="312522"/>
          </a:xfrm>
          <a:prstGeom prst="rect">
            <a:avLst/>
          </a:prstGeom>
        </p:spPr>
      </p:pic>
    </p:spTree>
    <p:extLst>
      <p:ext uri="{BB962C8B-B14F-4D97-AF65-F5344CB8AC3E}">
        <p14:creationId xmlns:p14="http://schemas.microsoft.com/office/powerpoint/2010/main" val="4278721475"/>
      </p:ext>
    </p:extLst>
  </p:cSld>
  <p:clrMap bg1="lt1" tx1="dk1" bg2="lt2" tx2="dk2" accent1="accent1" accent2="accent2" accent3="accent3" accent4="accent4" accent5="accent5" accent6="accent6" hlink="hlink" folHlink="folHlink"/>
  <p:sldLayoutIdLst>
    <p:sldLayoutId id="2147484088" r:id="rId1"/>
    <p:sldLayoutId id="2147484089" r:id="rId2"/>
    <p:sldLayoutId id="2147484090" r:id="rId3"/>
    <p:sldLayoutId id="2147484091" r:id="rId4"/>
    <p:sldLayoutId id="2147484092" r:id="rId5"/>
    <p:sldLayoutId id="2147484093" r:id="rId6"/>
    <p:sldLayoutId id="2147484094" r:id="rId7"/>
    <p:sldLayoutId id="2147484095" r:id="rId8"/>
    <p:sldLayoutId id="2147484096" r:id="rId9"/>
    <p:sldLayoutId id="2147484097" r:id="rId10"/>
    <p:sldLayoutId id="2147484098"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omutlu@gmail.com" TargetMode="External"/><Relationship Id="rId7" Type="http://schemas.openxmlformats.org/officeDocument/2006/relationships/image" Target="../media/image9.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image" Target="../media/image8.png"/><Relationship Id="rId4" Type="http://schemas.openxmlformats.org/officeDocument/2006/relationships/hyperlink" Target="https://people.inf.ethz.ch/omutlu" TargetMode="External"/></Relationships>
</file>

<file path=ppt/slides/_rels/slide10.xml.rels><?xml version="1.0" encoding="UTF-8" standalone="yes"?>
<Relationships xmlns="http://schemas.openxmlformats.org/package/2006/relationships"><Relationship Id="rId8" Type="http://schemas.openxmlformats.org/officeDocument/2006/relationships/image" Target="../media/image25.jpeg"/><Relationship Id="rId13" Type="http://schemas.openxmlformats.org/officeDocument/2006/relationships/image" Target="../media/image30.tiff"/><Relationship Id="rId3" Type="http://schemas.openxmlformats.org/officeDocument/2006/relationships/image" Target="../media/image20.jpeg"/><Relationship Id="rId7" Type="http://schemas.openxmlformats.org/officeDocument/2006/relationships/image" Target="../media/image24.jpeg"/><Relationship Id="rId12" Type="http://schemas.openxmlformats.org/officeDocument/2006/relationships/image" Target="../media/image29.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23.jpeg"/><Relationship Id="rId11" Type="http://schemas.openxmlformats.org/officeDocument/2006/relationships/image" Target="../media/image28.png"/><Relationship Id="rId5" Type="http://schemas.openxmlformats.org/officeDocument/2006/relationships/image" Target="../media/image22.pn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png"/></Relationships>
</file>

<file path=ppt/slides/_rels/slide100.xml.rels><?xml version="1.0" encoding="UTF-8" standalone="yes"?>
<Relationships xmlns="http://schemas.openxmlformats.org/package/2006/relationships"><Relationship Id="rId3" Type="http://schemas.openxmlformats.org/officeDocument/2006/relationships/image" Target="../media/image96.emf"/><Relationship Id="rId2" Type="http://schemas.openxmlformats.org/officeDocument/2006/relationships/notesSlide" Target="../notesSlides/notesSlide70.xml"/><Relationship Id="rId1" Type="http://schemas.openxmlformats.org/officeDocument/2006/relationships/slideLayout" Target="../slideLayouts/slideLayout40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400.xml"/></Relationships>
</file>

<file path=ppt/slides/_rels/slide102.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71.xml"/><Relationship Id="rId1" Type="http://schemas.openxmlformats.org/officeDocument/2006/relationships/slideLayout" Target="../slideLayouts/slideLayout400.xml"/></Relationships>
</file>

<file path=ppt/slides/_rels/slide103.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72.xml"/><Relationship Id="rId1" Type="http://schemas.openxmlformats.org/officeDocument/2006/relationships/slideLayout" Target="../slideLayouts/slideLayout400.xml"/><Relationship Id="rId4" Type="http://schemas.openxmlformats.org/officeDocument/2006/relationships/image" Target="../media/image97.emf"/></Relationships>
</file>

<file path=ppt/slides/_rels/slide104.xml.rels><?xml version="1.0" encoding="UTF-8" standalone="yes"?>
<Relationships xmlns="http://schemas.openxmlformats.org/package/2006/relationships"><Relationship Id="rId3" Type="http://schemas.openxmlformats.org/officeDocument/2006/relationships/hyperlink" Target="http://apbc2018.bio.keio.ac.jp/" TargetMode="External"/><Relationship Id="rId2" Type="http://schemas.openxmlformats.org/officeDocument/2006/relationships/hyperlink" Target="http://www.biomedcentral.com/bmcgenomics/" TargetMode="External"/><Relationship Id="rId1" Type="http://schemas.openxmlformats.org/officeDocument/2006/relationships/slideLayout" Target="../slideLayouts/slideLayout2.xml"/><Relationship Id="rId5" Type="http://schemas.openxmlformats.org/officeDocument/2006/relationships/image" Target="../media/image98.png"/><Relationship Id="rId4" Type="http://schemas.openxmlformats.org/officeDocument/2006/relationships/hyperlink" Target="https://arxiv.org/pdf/1711.01177.pdf" TargetMode="External"/></Relationships>
</file>

<file path=ppt/slides/_rels/slide105.xml.rels><?xml version="1.0" encoding="UTF-8" standalone="yes"?>
<Relationships xmlns="http://schemas.openxmlformats.org/package/2006/relationships"><Relationship Id="rId3" Type="http://schemas.openxmlformats.org/officeDocument/2006/relationships/image" Target="../media/image100.jpeg"/><Relationship Id="rId2" Type="http://schemas.openxmlformats.org/officeDocument/2006/relationships/image" Target="../media/image99.jpeg"/><Relationship Id="rId1" Type="http://schemas.openxmlformats.org/officeDocument/2006/relationships/slideLayout" Target="../slideLayouts/slideLayout422.xml"/><Relationship Id="rId6" Type="http://schemas.openxmlformats.org/officeDocument/2006/relationships/chart" Target="../charts/chart5.xml"/><Relationship Id="rId5" Type="http://schemas.openxmlformats.org/officeDocument/2006/relationships/image" Target="../media/image102.png"/><Relationship Id="rId4" Type="http://schemas.openxmlformats.org/officeDocument/2006/relationships/image" Target="../media/image101.jpe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7.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13.xml"/></Relationships>
</file>

<file path=ppt/slides/_rels/slide108.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13.xml"/></Relationships>
</file>

<file path=ppt/slides/_rels/slide109.xml.rels><?xml version="1.0" encoding="UTF-8" standalone="yes"?>
<Relationships xmlns="http://schemas.openxmlformats.org/package/2006/relationships"><Relationship Id="rId2" Type="http://schemas.openxmlformats.org/officeDocument/2006/relationships/image" Target="../media/image103.tiff"/><Relationship Id="rId1" Type="http://schemas.openxmlformats.org/officeDocument/2006/relationships/slideLayout" Target="../slideLayouts/slideLayout334.xml"/></Relationships>
</file>

<file path=ppt/slides/_rels/slide11.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33.jpeg"/><Relationship Id="rId4" Type="http://schemas.openxmlformats.org/officeDocument/2006/relationships/image" Target="../media/image32.jpeg"/></Relationships>
</file>

<file path=ppt/slides/_rels/slide110.xml.rels><?xml version="1.0" encoding="UTF-8" standalone="yes"?>
<Relationships xmlns="http://schemas.openxmlformats.org/package/2006/relationships"><Relationship Id="rId2" Type="http://schemas.openxmlformats.org/officeDocument/2006/relationships/image" Target="../media/image104.tiff"/><Relationship Id="rId1" Type="http://schemas.openxmlformats.org/officeDocument/2006/relationships/slideLayout" Target="../slideLayouts/slideLayout334.xml"/></Relationships>
</file>

<file path=ppt/slides/_rels/slide111.xml.rels><?xml version="1.0" encoding="UTF-8" standalone="yes"?>
<Relationships xmlns="http://schemas.openxmlformats.org/package/2006/relationships"><Relationship Id="rId2" Type="http://schemas.openxmlformats.org/officeDocument/2006/relationships/image" Target="../media/image105.tiff"/><Relationship Id="rId1" Type="http://schemas.openxmlformats.org/officeDocument/2006/relationships/slideLayout" Target="../slideLayouts/slideLayout334.xml"/></Relationships>
</file>

<file path=ppt/slides/_rels/slide112.xml.rels><?xml version="1.0" encoding="UTF-8" standalone="yes"?>
<Relationships xmlns="http://schemas.openxmlformats.org/package/2006/relationships"><Relationship Id="rId2" Type="http://schemas.openxmlformats.org/officeDocument/2006/relationships/image" Target="../media/image106.tiff"/><Relationship Id="rId1" Type="http://schemas.openxmlformats.org/officeDocument/2006/relationships/slideLayout" Target="../slideLayouts/slideLayout334.xml"/></Relationships>
</file>

<file path=ppt/slides/_rels/slide113.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1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5.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Layout" Target="../slideLayouts/slideLayout13.xml"/></Relationships>
</file>

<file path=ppt/slides/_rels/slide116.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chart" Target="../charts/chart7.xml"/><Relationship Id="rId1" Type="http://schemas.openxmlformats.org/officeDocument/2006/relationships/slideLayout" Target="../slideLayouts/slideLayout13.xml"/></Relationships>
</file>

<file path=ppt/slides/_rels/slide117.xml.rels><?xml version="1.0" encoding="UTF-8" standalone="yes"?>
<Relationships xmlns="http://schemas.openxmlformats.org/package/2006/relationships"><Relationship Id="rId2" Type="http://schemas.openxmlformats.org/officeDocument/2006/relationships/chart" Target="../charts/chart9.xml"/><Relationship Id="rId1" Type="http://schemas.openxmlformats.org/officeDocument/2006/relationships/slideLayout" Target="../slideLayouts/slideLayout334.xml"/></Relationships>
</file>

<file path=ppt/slides/_rels/slide118.xml.rels><?xml version="1.0" encoding="UTF-8" standalone="yes"?>
<Relationships xmlns="http://schemas.openxmlformats.org/package/2006/relationships"><Relationship Id="rId2" Type="http://schemas.openxmlformats.org/officeDocument/2006/relationships/chart" Target="../charts/chart10.xml"/><Relationship Id="rId1" Type="http://schemas.openxmlformats.org/officeDocument/2006/relationships/slideLayout" Target="../slideLayouts/slideLayout13.xml"/></Relationships>
</file>

<file path=ppt/slides/_rels/slide119.xml.rels><?xml version="1.0" encoding="UTF-8" standalone="yes"?>
<Relationships xmlns="http://schemas.openxmlformats.org/package/2006/relationships"><Relationship Id="rId3" Type="http://schemas.openxmlformats.org/officeDocument/2006/relationships/hyperlink" Target="http://www.ece.cmu.edu/calcm/isca2015/" TargetMode="External"/><Relationship Id="rId2" Type="http://schemas.openxmlformats.org/officeDocument/2006/relationships/hyperlink" Target="http://users.ece.cmu.edu/~omutlu/pub/tesseract-pim-architecture-for-graph-processing_isca15.pdf" TargetMode="External"/><Relationship Id="rId1" Type="http://schemas.openxmlformats.org/officeDocument/2006/relationships/slideLayout" Target="../slideLayouts/slideLayout13.xml"/><Relationship Id="rId6" Type="http://schemas.openxmlformats.org/officeDocument/2006/relationships/image" Target="../media/image107.png"/><Relationship Id="rId5" Type="http://schemas.openxmlformats.org/officeDocument/2006/relationships/hyperlink" Target="http://users.ece.cmu.edu/~omutlu/pub/tesseract-pim-architecture-for-graph-processing_isca15-lightning-talk.pdf" TargetMode="External"/><Relationship Id="rId4" Type="http://schemas.openxmlformats.org/officeDocument/2006/relationships/hyperlink" Target="http://users.ece.cmu.edu/~omutlu/pub/tesseract-pim-architecture-for-graph-processing_isca15-talk.pdf"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hyperlink" Target="http://www.economist.com/news/21631808-so-much-genetic-data-so-many-uses-genes-unzipped" TargetMode="External"/><Relationship Id="rId5" Type="http://schemas.openxmlformats.org/officeDocument/2006/relationships/image" Target="../media/image36.png"/><Relationship Id="rId4" Type="http://schemas.openxmlformats.org/officeDocument/2006/relationships/image" Target="../media/image35.jpe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108.tiff"/><Relationship Id="rId2" Type="http://schemas.openxmlformats.org/officeDocument/2006/relationships/notesSlide" Target="../notesSlides/notesSlide74.xml"/><Relationship Id="rId1" Type="http://schemas.openxmlformats.org/officeDocument/2006/relationships/slideLayout" Target="../slideLayouts/slideLayout2.xml"/><Relationship Id="rId4" Type="http://schemas.openxmlformats.org/officeDocument/2006/relationships/image" Target="../media/image109.tiff"/></Relationships>
</file>

<file path=ppt/slides/_rels/slide124.xml.rels><?xml version="1.0" encoding="UTF-8" standalone="yes"?>
<Relationships xmlns="http://schemas.openxmlformats.org/package/2006/relationships"><Relationship Id="rId2" Type="http://schemas.openxmlformats.org/officeDocument/2006/relationships/image" Target="../media/image110.gif"/><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111.tiff"/><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40.jpeg"/><Relationship Id="rId5" Type="http://schemas.openxmlformats.org/officeDocument/2006/relationships/image" Target="../media/image39.jpeg"/><Relationship Id="rId4" Type="http://schemas.openxmlformats.org/officeDocument/2006/relationships/image" Target="../media/image38.png"/></Relationships>
</file>

<file path=ppt/slides/_rels/slide130.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hyperlink" Target="https://arxiv.org/pdf/1711.08774.pdf" TargetMode="External"/><Relationship Id="rId1" Type="http://schemas.openxmlformats.org/officeDocument/2006/relationships/slideLayout" Target="../slideLayouts/slideLayout2.xml"/><Relationship Id="rId5" Type="http://schemas.openxmlformats.org/officeDocument/2006/relationships/image" Target="../media/image117.png"/><Relationship Id="rId4" Type="http://schemas.openxmlformats.org/officeDocument/2006/relationships/image" Target="../media/image116.tiff"/></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hyperlink" Target="https://people.inf.ethz.ch/omutlu/projects.htm" TargetMode="Externa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hyperlink" Target="mailto:omutlu@gmail.com" TargetMode="External"/><Relationship Id="rId7" Type="http://schemas.openxmlformats.org/officeDocument/2006/relationships/image" Target="../media/image9.jpeg"/><Relationship Id="rId2" Type="http://schemas.openxmlformats.org/officeDocument/2006/relationships/notesSlide" Target="../notesSlides/notesSlide75.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image" Target="../media/image8.png"/><Relationship Id="rId4" Type="http://schemas.openxmlformats.org/officeDocument/2006/relationships/hyperlink" Target="https://people.inf.ethz.ch/omutlu"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44.jpg"/><Relationship Id="rId5" Type="http://schemas.openxmlformats.org/officeDocument/2006/relationships/image" Target="../media/image43.png"/><Relationship Id="rId4" Type="http://schemas.openxmlformats.org/officeDocument/2006/relationships/image" Target="../media/image42.gi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oleObject" Target="../embeddings/oleObject2.bin"/><Relationship Id="rId3" Type="http://schemas.openxmlformats.org/officeDocument/2006/relationships/notesSlide" Target="../notesSlides/notesSlide11.xml"/><Relationship Id="rId7" Type="http://schemas.openxmlformats.org/officeDocument/2006/relationships/image" Target="../media/image45.emf"/><Relationship Id="rId2" Type="http://schemas.openxmlformats.org/officeDocument/2006/relationships/slideLayout" Target="../slideLayouts/slideLayout383.xml"/><Relationship Id="rId1" Type="http://schemas.openxmlformats.org/officeDocument/2006/relationships/vmlDrawing" Target="../drawings/vmlDrawing1.vml"/><Relationship Id="rId6" Type="http://schemas.openxmlformats.org/officeDocument/2006/relationships/oleObject" Target="../embeddings/oleObject1.bin"/><Relationship Id="rId5" Type="http://schemas.openxmlformats.org/officeDocument/2006/relationships/image" Target="../media/image48.jpeg"/><Relationship Id="rId4" Type="http://schemas.openxmlformats.org/officeDocument/2006/relationships/image" Target="../media/image47.png"/><Relationship Id="rId9" Type="http://schemas.openxmlformats.org/officeDocument/2006/relationships/image" Target="../media/image46.emf"/></Relationships>
</file>

<file path=ppt/slides/_rels/slide17.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image" Target="../media/image54.jpeg"/><Relationship Id="rId5" Type="http://schemas.openxmlformats.org/officeDocument/2006/relationships/image" Target="../media/image53.jpeg"/><Relationship Id="rId4" Type="http://schemas.openxmlformats.org/officeDocument/2006/relationships/image" Target="../media/image52.jpeg"/></Relationships>
</file>

<file path=ppt/slides/_rels/slide19.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hyperlink" Target="http://math.oregonstate.edu/~koslickd"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oleObject" Target="../embeddings/oleObject2.bin"/><Relationship Id="rId3" Type="http://schemas.openxmlformats.org/officeDocument/2006/relationships/notesSlide" Target="../notesSlides/notesSlide13.xml"/><Relationship Id="rId7" Type="http://schemas.openxmlformats.org/officeDocument/2006/relationships/image" Target="../media/image45.emf"/><Relationship Id="rId2" Type="http://schemas.openxmlformats.org/officeDocument/2006/relationships/slideLayout" Target="../slideLayouts/slideLayout383.xml"/><Relationship Id="rId1" Type="http://schemas.openxmlformats.org/officeDocument/2006/relationships/vmlDrawing" Target="../drawings/vmlDrawing2.vml"/><Relationship Id="rId6" Type="http://schemas.openxmlformats.org/officeDocument/2006/relationships/oleObject" Target="../embeddings/oleObject1.bin"/><Relationship Id="rId5" Type="http://schemas.openxmlformats.org/officeDocument/2006/relationships/image" Target="../media/image48.jpeg"/><Relationship Id="rId10" Type="http://schemas.openxmlformats.org/officeDocument/2006/relationships/image" Target="../media/image57.jpeg"/><Relationship Id="rId4" Type="http://schemas.openxmlformats.org/officeDocument/2006/relationships/image" Target="../media/image47.png"/><Relationship Id="rId9" Type="http://schemas.openxmlformats.org/officeDocument/2006/relationships/image" Target="../media/image46.emf"/></Relationships>
</file>

<file path=ppt/slides/_rels/slide22.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14.xml"/><Relationship Id="rId1" Type="http://schemas.openxmlformats.org/officeDocument/2006/relationships/slideLayout" Target="../slideLayouts/slideLayout338.xml"/></Relationships>
</file>

<file path=ppt/slides/_rels/slide2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6.xml"/><Relationship Id="rId1" Type="http://schemas.openxmlformats.org/officeDocument/2006/relationships/slideLayout" Target="../slideLayouts/slideLayout389.xml"/><Relationship Id="rId4" Type="http://schemas.openxmlformats.org/officeDocument/2006/relationships/image" Target="../media/image59.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8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34.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389.xml"/><Relationship Id="rId1" Type="http://schemas.openxmlformats.org/officeDocument/2006/relationships/vmlDrawing" Target="../drawings/vmlDrawing3.vml"/><Relationship Id="rId5" Type="http://schemas.openxmlformats.org/officeDocument/2006/relationships/image" Target="../media/image60.emf"/><Relationship Id="rId4" Type="http://schemas.openxmlformats.org/officeDocument/2006/relationships/oleObject" Target="../embeddings/oleObject3.bin"/></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3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3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3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89.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89.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89.xml"/></Relationships>
</file>

<file path=ppt/slides/_rels/slide37.xml.rels><?xml version="1.0" encoding="UTF-8" standalone="yes"?>
<Relationships xmlns="http://schemas.openxmlformats.org/package/2006/relationships"><Relationship Id="rId3" Type="http://schemas.openxmlformats.org/officeDocument/2006/relationships/image" Target="../media/image61.tiff"/><Relationship Id="rId2" Type="http://schemas.openxmlformats.org/officeDocument/2006/relationships/notesSlide" Target="../notesSlides/notesSlide25.xml"/><Relationship Id="rId1" Type="http://schemas.openxmlformats.org/officeDocument/2006/relationships/slideLayout" Target="../slideLayouts/slideLayout389.xml"/><Relationship Id="rId6" Type="http://schemas.openxmlformats.org/officeDocument/2006/relationships/hyperlink" Target="http://www.nature.com/ng/journal/vaop/ncurrent/full/ng.437.html" TargetMode="External"/><Relationship Id="rId5" Type="http://schemas.openxmlformats.org/officeDocument/2006/relationships/hyperlink" Target="http://mrfast.sourceforge.net/" TargetMode="External"/><Relationship Id="rId4" Type="http://schemas.openxmlformats.org/officeDocument/2006/relationships/image" Target="../media/image62.tiff"/></Relationships>
</file>

<file path=ppt/slides/_rels/slide38.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26.xml"/><Relationship Id="rId1" Type="http://schemas.openxmlformats.org/officeDocument/2006/relationships/slideLayout" Target="../slideLayouts/slideLayout389.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2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89.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89.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89.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89.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89.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89.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89.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89.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89.xml"/></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11.png"/></Relationships>
</file>

<file path=ppt/slides/_rels/slide50.xml.rels><?xml version="1.0" encoding="UTF-8" standalone="yes"?>
<Relationships xmlns="http://schemas.openxmlformats.org/package/2006/relationships"><Relationship Id="rId3" Type="http://schemas.openxmlformats.org/officeDocument/2006/relationships/image" Target="../media/image63.emf"/><Relationship Id="rId2" Type="http://schemas.openxmlformats.org/officeDocument/2006/relationships/notesSlide" Target="../notesSlides/notesSlide36.xml"/><Relationship Id="rId1" Type="http://schemas.openxmlformats.org/officeDocument/2006/relationships/slideLayout" Target="../slideLayouts/slideLayout389.xml"/></Relationships>
</file>

<file path=ppt/slides/_rels/slide51.xml.rels><?xml version="1.0" encoding="UTF-8" standalone="yes"?>
<Relationships xmlns="http://schemas.openxmlformats.org/package/2006/relationships"><Relationship Id="rId3" Type="http://schemas.openxmlformats.org/officeDocument/2006/relationships/image" Target="../media/image64.emf"/><Relationship Id="rId2" Type="http://schemas.openxmlformats.org/officeDocument/2006/relationships/notesSlide" Target="../notesSlides/notesSlide37.xml"/><Relationship Id="rId1" Type="http://schemas.openxmlformats.org/officeDocument/2006/relationships/slideLayout" Target="../slideLayouts/slideLayout389.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89.xml"/></Relationships>
</file>

<file path=ppt/slides/_rels/slide53.xml.rels><?xml version="1.0" encoding="UTF-8" standalone="yes"?>
<Relationships xmlns="http://schemas.openxmlformats.org/package/2006/relationships"><Relationship Id="rId3" Type="http://schemas.openxmlformats.org/officeDocument/2006/relationships/image" Target="../media/image65.tiff"/><Relationship Id="rId2" Type="http://schemas.openxmlformats.org/officeDocument/2006/relationships/hyperlink" Target="http://mrfast.sourceforge.net/" TargetMode="External"/><Relationship Id="rId1" Type="http://schemas.openxmlformats.org/officeDocument/2006/relationships/slideLayout" Target="../slideLayouts/slideLayout389.xml"/><Relationship Id="rId4" Type="http://schemas.openxmlformats.org/officeDocument/2006/relationships/hyperlink" Target="http://www.biomedcentral.com/1471-2164/14/S1/S13/" TargetMode="Externa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89.xml"/></Relationships>
</file>

<file path=ppt/slides/_rels/slide55.xml.rels><?xml version="1.0" encoding="UTF-8" standalone="yes"?>
<Relationships xmlns="http://schemas.openxmlformats.org/package/2006/relationships"><Relationship Id="rId3" Type="http://schemas.openxmlformats.org/officeDocument/2006/relationships/hyperlink" Target="http://bioinformatics.oxfordjournals.org/content/early/2015/01/10/bioinformatics.btu856.abstract?keytype=ref&amp;ijkey=iQ4UOCzdu7rxIAr" TargetMode="External"/><Relationship Id="rId2" Type="http://schemas.openxmlformats.org/officeDocument/2006/relationships/image" Target="../media/image66.tiff"/><Relationship Id="rId1" Type="http://schemas.openxmlformats.org/officeDocument/2006/relationships/slideLayout" Target="../slideLayouts/slideLayout389.xml"/><Relationship Id="rId4" Type="http://schemas.openxmlformats.org/officeDocument/2006/relationships/hyperlink" Target="https://github.com/CMU-SAFARI/Shifted-Hamming-Distance" TargetMode="Externa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89.xml"/></Relationships>
</file>

<file path=ppt/slides/_rels/slide57.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40.xml"/><Relationship Id="rId1" Type="http://schemas.openxmlformats.org/officeDocument/2006/relationships/slideLayout" Target="../slideLayouts/slideLayout334.xml"/><Relationship Id="rId5" Type="http://schemas.microsoft.com/office/2007/relationships/hdphoto" Target="../media/hdphoto1.wdp"/><Relationship Id="rId4" Type="http://schemas.openxmlformats.org/officeDocument/2006/relationships/image" Target="../media/image67.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89.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89.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jpe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15.jpeg"/><Relationship Id="rId5" Type="http://schemas.openxmlformats.org/officeDocument/2006/relationships/image" Target="../media/image14.jpeg"/><Relationship Id="rId4" Type="http://schemas.openxmlformats.org/officeDocument/2006/relationships/image" Target="../media/image13.gif"/></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34.xml"/></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389.xml"/><Relationship Id="rId1" Type="http://schemas.openxmlformats.org/officeDocument/2006/relationships/vmlDrawing" Target="../drawings/vmlDrawing4.vml"/><Relationship Id="rId5" Type="http://schemas.openxmlformats.org/officeDocument/2006/relationships/image" Target="../media/image68.emf"/><Relationship Id="rId4" Type="http://schemas.openxmlformats.org/officeDocument/2006/relationships/oleObject" Target="../embeddings/oleObject4.bin"/></Relationships>
</file>

<file path=ppt/slides/_rels/slide62.xml.rels><?xml version="1.0" encoding="UTF-8" standalone="yes"?>
<Relationships xmlns="http://schemas.openxmlformats.org/package/2006/relationships"><Relationship Id="rId8" Type="http://schemas.openxmlformats.org/officeDocument/2006/relationships/diagramQuickStyle" Target="../diagrams/quickStyle1.xml"/><Relationship Id="rId13" Type="http://schemas.openxmlformats.org/officeDocument/2006/relationships/oleObject" Target="../embeddings/oleObject7.bin"/><Relationship Id="rId3" Type="http://schemas.openxmlformats.org/officeDocument/2006/relationships/notesSlide" Target="../notesSlides/notesSlide45.xml"/><Relationship Id="rId7" Type="http://schemas.openxmlformats.org/officeDocument/2006/relationships/diagramLayout" Target="../diagrams/layout1.xml"/><Relationship Id="rId12" Type="http://schemas.openxmlformats.org/officeDocument/2006/relationships/image" Target="../media/image70.emf"/><Relationship Id="rId2" Type="http://schemas.openxmlformats.org/officeDocument/2006/relationships/slideLayout" Target="../slideLayouts/slideLayout378.xml"/><Relationship Id="rId16" Type="http://schemas.openxmlformats.org/officeDocument/2006/relationships/image" Target="../media/image72.emf"/><Relationship Id="rId1" Type="http://schemas.openxmlformats.org/officeDocument/2006/relationships/vmlDrawing" Target="../drawings/vmlDrawing5.vml"/><Relationship Id="rId6" Type="http://schemas.openxmlformats.org/officeDocument/2006/relationships/diagramData" Target="../diagrams/data1.xml"/><Relationship Id="rId11" Type="http://schemas.openxmlformats.org/officeDocument/2006/relationships/oleObject" Target="../embeddings/oleObject6.bin"/><Relationship Id="rId5" Type="http://schemas.openxmlformats.org/officeDocument/2006/relationships/image" Target="../media/image69.emf"/><Relationship Id="rId15" Type="http://schemas.openxmlformats.org/officeDocument/2006/relationships/oleObject" Target="../embeddings/oleObject8.bin"/><Relationship Id="rId10" Type="http://schemas.microsoft.com/office/2007/relationships/diagramDrawing" Target="../diagrams/drawing1.xml"/><Relationship Id="rId4" Type="http://schemas.openxmlformats.org/officeDocument/2006/relationships/oleObject" Target="../embeddings/oleObject5.bin"/><Relationship Id="rId9" Type="http://schemas.openxmlformats.org/officeDocument/2006/relationships/diagramColors" Target="../diagrams/colors1.xml"/><Relationship Id="rId14" Type="http://schemas.openxmlformats.org/officeDocument/2006/relationships/image" Target="../media/image71.emf"/></Relationships>
</file>

<file path=ppt/slides/_rels/slide63.xml.rels><?xml version="1.0" encoding="UTF-8" standalone="yes"?>
<Relationships xmlns="http://schemas.openxmlformats.org/package/2006/relationships"><Relationship Id="rId8" Type="http://schemas.openxmlformats.org/officeDocument/2006/relationships/image" Target="../media/image74.jpeg"/><Relationship Id="rId3" Type="http://schemas.openxmlformats.org/officeDocument/2006/relationships/notesSlide" Target="../notesSlides/notesSlide46.xml"/><Relationship Id="rId7" Type="http://schemas.openxmlformats.org/officeDocument/2006/relationships/image" Target="../media/image68.emf"/><Relationship Id="rId2" Type="http://schemas.openxmlformats.org/officeDocument/2006/relationships/slideLayout" Target="../slideLayouts/slideLayout378.xml"/><Relationship Id="rId1" Type="http://schemas.openxmlformats.org/officeDocument/2006/relationships/vmlDrawing" Target="../drawings/vmlDrawing6.vml"/><Relationship Id="rId6" Type="http://schemas.openxmlformats.org/officeDocument/2006/relationships/oleObject" Target="../embeddings/oleObject10.bin"/><Relationship Id="rId5" Type="http://schemas.openxmlformats.org/officeDocument/2006/relationships/image" Target="../media/image73.emf"/><Relationship Id="rId10" Type="http://schemas.openxmlformats.org/officeDocument/2006/relationships/image" Target="../media/image76.jpeg"/><Relationship Id="rId4" Type="http://schemas.openxmlformats.org/officeDocument/2006/relationships/oleObject" Target="../embeddings/oleObject9.bin"/><Relationship Id="rId9" Type="http://schemas.openxmlformats.org/officeDocument/2006/relationships/image" Target="../media/image75.jpe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89.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78.xml"/></Relationships>
</file>

<file path=ppt/slides/_rels/slide68.xml.rels><?xml version="1.0" encoding="UTF-8" standalone="yes"?>
<Relationships xmlns="http://schemas.openxmlformats.org/package/2006/relationships"><Relationship Id="rId8" Type="http://schemas.openxmlformats.org/officeDocument/2006/relationships/image" Target="../media/image74.jpeg"/><Relationship Id="rId3" Type="http://schemas.openxmlformats.org/officeDocument/2006/relationships/notesSlide" Target="../notesSlides/notesSlide49.xml"/><Relationship Id="rId7" Type="http://schemas.openxmlformats.org/officeDocument/2006/relationships/image" Target="../media/image68.emf"/><Relationship Id="rId2" Type="http://schemas.openxmlformats.org/officeDocument/2006/relationships/slideLayout" Target="../slideLayouts/slideLayout378.xml"/><Relationship Id="rId1" Type="http://schemas.openxmlformats.org/officeDocument/2006/relationships/vmlDrawing" Target="../drawings/vmlDrawing7.vml"/><Relationship Id="rId6" Type="http://schemas.openxmlformats.org/officeDocument/2006/relationships/oleObject" Target="../embeddings/oleObject10.bin"/><Relationship Id="rId5" Type="http://schemas.openxmlformats.org/officeDocument/2006/relationships/image" Target="../media/image73.emf"/><Relationship Id="rId10" Type="http://schemas.openxmlformats.org/officeDocument/2006/relationships/image" Target="../media/image76.jpeg"/><Relationship Id="rId4" Type="http://schemas.openxmlformats.org/officeDocument/2006/relationships/oleObject" Target="../embeddings/oleObject9.bin"/><Relationship Id="rId9" Type="http://schemas.openxmlformats.org/officeDocument/2006/relationships/image" Target="../media/image75.jpeg"/></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383.xml"/><Relationship Id="rId1" Type="http://schemas.openxmlformats.org/officeDocument/2006/relationships/vmlDrawing" Target="../drawings/vmlDrawing8.vml"/><Relationship Id="rId6" Type="http://schemas.openxmlformats.org/officeDocument/2006/relationships/image" Target="../media/image78.jpeg"/><Relationship Id="rId5" Type="http://schemas.openxmlformats.org/officeDocument/2006/relationships/image" Target="../media/image77.emf"/><Relationship Id="rId4" Type="http://schemas.openxmlformats.org/officeDocument/2006/relationships/oleObject" Target="../embeddings/oleObject11.bin"/></Relationships>
</file>

<file path=ppt/slides/_rels/slide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18.jpeg"/></Relationships>
</file>

<file path=ppt/slides/_rels/slide70.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notesSlide" Target="../notesSlides/notesSlide51.xml"/><Relationship Id="rId7" Type="http://schemas.openxmlformats.org/officeDocument/2006/relationships/diagramColors" Target="../diagrams/colors2.xml"/><Relationship Id="rId2" Type="http://schemas.openxmlformats.org/officeDocument/2006/relationships/slideLayout" Target="../slideLayouts/slideLayout378.xml"/><Relationship Id="rId1" Type="http://schemas.openxmlformats.org/officeDocument/2006/relationships/vmlDrawing" Target="../drawings/vmlDrawing9.vml"/><Relationship Id="rId6" Type="http://schemas.openxmlformats.org/officeDocument/2006/relationships/diagramQuickStyle" Target="../diagrams/quickStyle2.xml"/><Relationship Id="rId5" Type="http://schemas.openxmlformats.org/officeDocument/2006/relationships/diagramLayout" Target="../diagrams/layout2.xml"/><Relationship Id="rId10" Type="http://schemas.openxmlformats.org/officeDocument/2006/relationships/image" Target="../media/image79.emf"/><Relationship Id="rId4" Type="http://schemas.openxmlformats.org/officeDocument/2006/relationships/diagramData" Target="../diagrams/data2.xml"/><Relationship Id="rId9" Type="http://schemas.openxmlformats.org/officeDocument/2006/relationships/oleObject" Target="../embeddings/oleObject12.bin"/></Relationships>
</file>

<file path=ppt/slides/_rels/slide71.xml.rels><?xml version="1.0" encoding="UTF-8" standalone="yes"?>
<Relationships xmlns="http://schemas.openxmlformats.org/package/2006/relationships"><Relationship Id="rId8" Type="http://schemas.openxmlformats.org/officeDocument/2006/relationships/diagramQuickStyle" Target="../diagrams/quickStyle3.xml"/><Relationship Id="rId3" Type="http://schemas.openxmlformats.org/officeDocument/2006/relationships/notesSlide" Target="../notesSlides/notesSlide52.xml"/><Relationship Id="rId7" Type="http://schemas.openxmlformats.org/officeDocument/2006/relationships/diagramLayout" Target="../diagrams/layout3.xml"/><Relationship Id="rId12" Type="http://schemas.openxmlformats.org/officeDocument/2006/relationships/image" Target="../media/image15.png"/><Relationship Id="rId2" Type="http://schemas.openxmlformats.org/officeDocument/2006/relationships/slideLayout" Target="../slideLayouts/slideLayout378.xml"/><Relationship Id="rId1" Type="http://schemas.openxmlformats.org/officeDocument/2006/relationships/vmlDrawing" Target="../drawings/vmlDrawing10.vml"/><Relationship Id="rId6" Type="http://schemas.openxmlformats.org/officeDocument/2006/relationships/diagramData" Target="../diagrams/data3.xml"/><Relationship Id="rId11" Type="http://schemas.openxmlformats.org/officeDocument/2006/relationships/image" Target="../media/image80.emf"/><Relationship Id="rId5" Type="http://schemas.openxmlformats.org/officeDocument/2006/relationships/image" Target="../media/image79.emf"/><Relationship Id="rId10" Type="http://schemas.microsoft.com/office/2007/relationships/diagramDrawing" Target="../diagrams/drawing3.xml"/><Relationship Id="rId4" Type="http://schemas.openxmlformats.org/officeDocument/2006/relationships/oleObject" Target="../embeddings/oleObject13.bin"/><Relationship Id="rId9" Type="http://schemas.openxmlformats.org/officeDocument/2006/relationships/diagramColors" Target="../diagrams/colors3.xml"/></Relationships>
</file>

<file path=ppt/slides/_rels/slide72.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2.xml"/><Relationship Id="rId1" Type="http://schemas.openxmlformats.org/officeDocument/2006/relationships/vmlDrawing" Target="../drawings/vmlDrawing11.vml"/><Relationship Id="rId5" Type="http://schemas.openxmlformats.org/officeDocument/2006/relationships/image" Target="../media/image81.emf"/><Relationship Id="rId4" Type="http://schemas.openxmlformats.org/officeDocument/2006/relationships/oleObject" Target="../embeddings/oleObject14.bin"/></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80.xml"/></Relationships>
</file>

<file path=ppt/slides/_rels/slide74.xml.rels><?xml version="1.0" encoding="UTF-8" standalone="yes"?>
<Relationships xmlns="http://schemas.openxmlformats.org/package/2006/relationships"><Relationship Id="rId2" Type="http://schemas.openxmlformats.org/officeDocument/2006/relationships/hyperlink" Target="https://github.com/BilkentCompGen/GateKeeper" TargetMode="Externa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82.tiff"/><Relationship Id="rId2" Type="http://schemas.openxmlformats.org/officeDocument/2006/relationships/hyperlink" Target="https://github.com/BilkentCompGen/GateKeeper" TargetMode="External"/><Relationship Id="rId1" Type="http://schemas.openxmlformats.org/officeDocument/2006/relationships/slideLayout" Target="../slideLayouts/slideLayout2.xml"/><Relationship Id="rId4" Type="http://schemas.openxmlformats.org/officeDocument/2006/relationships/hyperlink" Target="https://people.inf.ethz.ch/omutlu/pub/gatekeeper_FPGA-genome-prealignment-accelerator_bionformatics17.pdf" TargetMode="External"/></Relationships>
</file>

<file path=ppt/slides/_rels/slide77.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2.xml"/><Relationship Id="rId1" Type="http://schemas.openxmlformats.org/officeDocument/2006/relationships/vmlDrawing" Target="../drawings/vmlDrawing12.vml"/><Relationship Id="rId5" Type="http://schemas.openxmlformats.org/officeDocument/2006/relationships/image" Target="../media/image83.emf"/><Relationship Id="rId4" Type="http://schemas.openxmlformats.org/officeDocument/2006/relationships/oleObject" Target="../embeddings/oleObject15.bin"/></Relationships>
</file>

<file path=ppt/slides/_rels/slide78.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notesSlide" Target="../notesSlides/notesSlide56.xml"/><Relationship Id="rId7" Type="http://schemas.openxmlformats.org/officeDocument/2006/relationships/diagramColors" Target="../diagrams/colors4.xml"/><Relationship Id="rId2" Type="http://schemas.openxmlformats.org/officeDocument/2006/relationships/slideLayout" Target="../slideLayouts/slideLayout334.xml"/><Relationship Id="rId1" Type="http://schemas.openxmlformats.org/officeDocument/2006/relationships/vmlDrawing" Target="../drawings/vmlDrawing13.vml"/><Relationship Id="rId6" Type="http://schemas.openxmlformats.org/officeDocument/2006/relationships/diagramQuickStyle" Target="../diagrams/quickStyle4.xml"/><Relationship Id="rId11" Type="http://schemas.openxmlformats.org/officeDocument/2006/relationships/hyperlink" Target="https://arxiv.org/abs/1707.01631" TargetMode="External"/><Relationship Id="rId5" Type="http://schemas.openxmlformats.org/officeDocument/2006/relationships/diagramLayout" Target="../diagrams/layout4.xml"/><Relationship Id="rId10" Type="http://schemas.openxmlformats.org/officeDocument/2006/relationships/image" Target="../media/image84.emf"/><Relationship Id="rId4" Type="http://schemas.openxmlformats.org/officeDocument/2006/relationships/diagramData" Target="../diagrams/data4.xml"/><Relationship Id="rId9" Type="http://schemas.openxmlformats.org/officeDocument/2006/relationships/oleObject" Target="../embeddings/oleObject16.bin"/></Relationships>
</file>

<file path=ppt/slides/_rels/slide79.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2.xml"/><Relationship Id="rId1" Type="http://schemas.openxmlformats.org/officeDocument/2006/relationships/vmlDrawing" Target="../drawings/vmlDrawing14.vml"/><Relationship Id="rId5" Type="http://schemas.openxmlformats.org/officeDocument/2006/relationships/image" Target="../media/image85.emf"/><Relationship Id="rId4" Type="http://schemas.openxmlformats.org/officeDocument/2006/relationships/oleObject" Target="../embeddings/oleObject17.bin"/></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86.emf"/><Relationship Id="rId2" Type="http://schemas.openxmlformats.org/officeDocument/2006/relationships/notesSlide" Target="../notesSlides/notesSlide58.xml"/><Relationship Id="rId1" Type="http://schemas.openxmlformats.org/officeDocument/2006/relationships/slideLayout" Target="../slideLayouts/slideLayout400.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400.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400.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400.xml"/></Relationships>
</file>

<file path=ppt/slides/_rels/slide8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2.xml"/><Relationship Id="rId1" Type="http://schemas.openxmlformats.org/officeDocument/2006/relationships/slideLayout" Target="../slideLayouts/slideLayout400.xml"/><Relationship Id="rId4" Type="http://schemas.openxmlformats.org/officeDocument/2006/relationships/image" Target="../media/image87.emf"/></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400.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400.xml"/></Relationships>
</file>

<file path=ppt/slides/_rels/slide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40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400.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400.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400.xml"/></Relationships>
</file>

<file path=ppt/slides/_rels/slide94.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89.tiff"/><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90.emf"/><Relationship Id="rId2" Type="http://schemas.openxmlformats.org/officeDocument/2006/relationships/notesSlide" Target="../notesSlides/notesSlide66.xml"/><Relationship Id="rId1" Type="http://schemas.openxmlformats.org/officeDocument/2006/relationships/slideLayout" Target="../slideLayouts/slideLayout400.xml"/></Relationships>
</file>

<file path=ppt/slides/_rels/slide97.xml.rels><?xml version="1.0" encoding="UTF-8" standalone="yes"?>
<Relationships xmlns="http://schemas.openxmlformats.org/package/2006/relationships"><Relationship Id="rId3" Type="http://schemas.openxmlformats.org/officeDocument/2006/relationships/image" Target="../media/image91.emf"/><Relationship Id="rId2" Type="http://schemas.openxmlformats.org/officeDocument/2006/relationships/notesSlide" Target="../notesSlides/notesSlide67.xml"/><Relationship Id="rId1" Type="http://schemas.openxmlformats.org/officeDocument/2006/relationships/slideLayout" Target="../slideLayouts/slideLayout400.xml"/><Relationship Id="rId5" Type="http://schemas.openxmlformats.org/officeDocument/2006/relationships/image" Target="../media/image92.tiff"/><Relationship Id="rId4" Type="http://schemas.openxmlformats.org/officeDocument/2006/relationships/image" Target="../media/image90.emf"/></Relationships>
</file>

<file path=ppt/slides/_rels/slide98.xml.rels><?xml version="1.0" encoding="UTF-8" standalone="yes"?>
<Relationships xmlns="http://schemas.openxmlformats.org/package/2006/relationships"><Relationship Id="rId3" Type="http://schemas.openxmlformats.org/officeDocument/2006/relationships/image" Target="../media/image91.emf"/><Relationship Id="rId2" Type="http://schemas.openxmlformats.org/officeDocument/2006/relationships/notesSlide" Target="../notesSlides/notesSlide68.xml"/><Relationship Id="rId1" Type="http://schemas.openxmlformats.org/officeDocument/2006/relationships/slideLayout" Target="../slideLayouts/slideLayout400.xml"/><Relationship Id="rId6" Type="http://schemas.openxmlformats.org/officeDocument/2006/relationships/image" Target="../media/image93.tiff"/><Relationship Id="rId5" Type="http://schemas.openxmlformats.org/officeDocument/2006/relationships/image" Target="../media/image92.tiff"/><Relationship Id="rId4" Type="http://schemas.openxmlformats.org/officeDocument/2006/relationships/image" Target="../media/image90.emf"/></Relationships>
</file>

<file path=ppt/slides/_rels/slide99.xml.rels><?xml version="1.0" encoding="UTF-8" standalone="yes"?>
<Relationships xmlns="http://schemas.openxmlformats.org/package/2006/relationships"><Relationship Id="rId3" Type="http://schemas.openxmlformats.org/officeDocument/2006/relationships/image" Target="../media/image94.emf"/><Relationship Id="rId2" Type="http://schemas.openxmlformats.org/officeDocument/2006/relationships/notesSlide" Target="../notesSlides/notesSlide69.xml"/><Relationship Id="rId1" Type="http://schemas.openxmlformats.org/officeDocument/2006/relationships/slideLayout" Target="../slideLayouts/slideLayout400.xml"/><Relationship Id="rId4" Type="http://schemas.openxmlformats.org/officeDocument/2006/relationships/image" Target="../media/image95.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67544" y="3645024"/>
            <a:ext cx="8208912" cy="614362"/>
          </a:xfrm>
        </p:spPr>
        <p:txBody>
          <a:bodyPr>
            <a:noAutofit/>
          </a:bodyPr>
          <a:lstStyle/>
          <a:p>
            <a:r>
              <a:rPr lang="en-US" sz="2200" dirty="0"/>
              <a:t>Onur Mutlu</a:t>
            </a:r>
          </a:p>
          <a:p>
            <a:r>
              <a:rPr lang="en-US" sz="2200" dirty="0">
                <a:hlinkClick r:id="rId3"/>
              </a:rPr>
              <a:t>omutlu@gmail.com</a:t>
            </a:r>
            <a:r>
              <a:rPr lang="en-US" sz="2200" dirty="0"/>
              <a:t> </a:t>
            </a:r>
          </a:p>
          <a:p>
            <a:r>
              <a:rPr lang="en-US" sz="2200" dirty="0">
                <a:hlinkClick r:id="rId4"/>
              </a:rPr>
              <a:t>https://people.inf.ethz.ch/omutlu</a:t>
            </a:r>
            <a:endParaRPr lang="en-US" sz="2200" dirty="0"/>
          </a:p>
          <a:p>
            <a:r>
              <a:rPr lang="en-US" sz="2200" dirty="0"/>
              <a:t>16 February 2019</a:t>
            </a:r>
          </a:p>
          <a:p>
            <a:r>
              <a:rPr lang="en-US" sz="2200" dirty="0"/>
              <a:t>AACBB Keynote Talk</a:t>
            </a:r>
          </a:p>
          <a:p>
            <a:pPr algn="l"/>
            <a:endParaRPr lang="en-US" sz="2200" dirty="0"/>
          </a:p>
        </p:txBody>
      </p:sp>
      <p:sp>
        <p:nvSpPr>
          <p:cNvPr id="13" name="Title 1"/>
          <p:cNvSpPr>
            <a:spLocks noGrp="1"/>
          </p:cNvSpPr>
          <p:nvPr>
            <p:ph type="ctrTitle"/>
          </p:nvPr>
        </p:nvSpPr>
        <p:spPr>
          <a:xfrm>
            <a:off x="395536" y="1484784"/>
            <a:ext cx="8382000" cy="2201416"/>
          </a:xfrm>
        </p:spPr>
        <p:txBody>
          <a:bodyPr>
            <a:normAutofit/>
          </a:bodyPr>
          <a:lstStyle/>
          <a:p>
            <a:pPr algn="ctr"/>
            <a:r>
              <a:rPr lang="en-US" sz="5000" dirty="0"/>
              <a:t>Accelerating Genome Analysis</a:t>
            </a:r>
            <a:br>
              <a:rPr lang="en-US" sz="4400" dirty="0"/>
            </a:br>
            <a:br>
              <a:rPr lang="en-US" sz="800" dirty="0"/>
            </a:br>
            <a:r>
              <a:rPr lang="en-US" sz="4000" dirty="0">
                <a:solidFill>
                  <a:srgbClr val="FF0000"/>
                </a:solidFill>
              </a:rPr>
              <a:t>A Primer on an Ongoing Journey</a:t>
            </a:r>
          </a:p>
        </p:txBody>
      </p:sp>
      <p:pic>
        <p:nvPicPr>
          <p:cNvPr id="10" name="Picture 2" descr="ETH Zurich short logo, black"/>
          <p:cNvPicPr>
            <a:picLocks noChangeAspect="1" noChangeArrowheads="1"/>
          </p:cNvPicPr>
          <p:nvPr/>
        </p:nvPicPr>
        <p:blipFill rotWithShape="1">
          <a:blip r:embed="rId5">
            <a:extLst>
              <a:ext uri="{28A0092B-C50C-407E-A947-70E740481C1C}">
                <a14:useLocalDpi xmlns:a14="http://schemas.microsoft.com/office/drawing/2010/main" val="0"/>
              </a:ext>
            </a:extLst>
          </a:blip>
          <a:srcRect l="6982" t="19970" r="7940" b="18111"/>
          <a:stretch/>
        </p:blipFill>
        <p:spPr bwMode="auto">
          <a:xfrm>
            <a:off x="3261625" y="5805264"/>
            <a:ext cx="2750535" cy="783754"/>
          </a:xfrm>
          <a:prstGeom prst="rect">
            <a:avLst/>
          </a:prstGeom>
          <a:noFill/>
          <a:extLst>
            <a:ext uri="{909E8E84-426E-40dd-AFC4-6F175D3DCCD1}">
              <a14:hiddenFill xmlns="" xmlns:a14="http://schemas.microsoft.com/office/drawing/2010/main">
                <a:solidFill>
                  <a:srgbClr val="FFFFFF"/>
                </a:solidFill>
              </a14:hiddenFill>
            </a:ext>
          </a:extLst>
        </p:spPr>
      </p:pic>
      <p:pic>
        <p:nvPicPr>
          <p:cNvPr id="8" name="Picture 7" descr="safari.png">
            <a:extLst>
              <a:ext uri="{FF2B5EF4-FFF2-40B4-BE49-F238E27FC236}">
                <a16:creationId xmlns:a16="http://schemas.microsoft.com/office/drawing/2014/main" id="{C9B17D3A-555D-294B-BA0B-7E8D65DE6AC3}"/>
              </a:ext>
            </a:extLst>
          </p:cNvPr>
          <p:cNvPicPr>
            <a:picLocks noChangeAspect="1"/>
          </p:cNvPicPr>
          <p:nvPr/>
        </p:nvPicPr>
        <p:blipFill>
          <a:blip r:embed="rId6" cstate="print"/>
          <a:stretch>
            <a:fillRect/>
          </a:stretch>
        </p:blipFill>
        <p:spPr>
          <a:xfrm>
            <a:off x="216024" y="5949280"/>
            <a:ext cx="1745138" cy="504938"/>
          </a:xfrm>
          <a:prstGeom prst="rect">
            <a:avLst/>
          </a:prstGeom>
        </p:spPr>
      </p:pic>
      <p:pic>
        <p:nvPicPr>
          <p:cNvPr id="9" name="Picture 8" descr="Burgundy_CMU_JPG_Logo.jpg">
            <a:extLst>
              <a:ext uri="{FF2B5EF4-FFF2-40B4-BE49-F238E27FC236}">
                <a16:creationId xmlns:a16="http://schemas.microsoft.com/office/drawing/2014/main" id="{9127C22E-15AE-AE44-AF51-E3A55BC60E46}"/>
              </a:ext>
            </a:extLst>
          </p:cNvPr>
          <p:cNvPicPr>
            <a:picLocks noChangeAspect="1"/>
          </p:cNvPicPr>
          <p:nvPr/>
        </p:nvPicPr>
        <p:blipFill>
          <a:blip r:embed="rId7" cstate="print"/>
          <a:stretch>
            <a:fillRect/>
          </a:stretch>
        </p:blipFill>
        <p:spPr>
          <a:xfrm>
            <a:off x="6478027" y="5805264"/>
            <a:ext cx="2532185" cy="914400"/>
          </a:xfrm>
          <a:prstGeom prst="rect">
            <a:avLst/>
          </a:prstGeom>
        </p:spPr>
      </p:pic>
    </p:spTree>
    <p:extLst>
      <p:ext uri="{BB962C8B-B14F-4D97-AF65-F5344CB8AC3E}">
        <p14:creationId xmlns:p14="http://schemas.microsoft.com/office/powerpoint/2010/main" val="22155042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ext Box 1"/>
          <p:cNvSpPr txBox="1">
            <a:spLocks noChangeArrowheads="1"/>
          </p:cNvSpPr>
          <p:nvPr/>
        </p:nvSpPr>
        <p:spPr bwMode="auto">
          <a:xfrm>
            <a:off x="249120" y="84249"/>
            <a:ext cx="3422880" cy="391721"/>
          </a:xfrm>
          <a:prstGeom prst="rect">
            <a:avLst/>
          </a:prstGeom>
          <a:noFill/>
          <a:ln w="9525">
            <a:noFill/>
            <a:round/>
            <a:headEnd/>
            <a:tailEnd/>
          </a:ln>
        </p:spPr>
        <p:txBody>
          <a:bodyPr wrap="none" lIns="81639" tIns="60086" rIns="81639" bIns="40820"/>
          <a:lstStyle/>
          <a:p>
            <a:pPr>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US" sz="4000" dirty="0">
                <a:solidFill>
                  <a:schemeClr val="accent2"/>
                </a:solidFill>
                <a:latin typeface="+mj-lt"/>
              </a:rPr>
              <a:t>Genome Sequencers</a:t>
            </a:r>
          </a:p>
        </p:txBody>
      </p:sp>
      <p:pic>
        <p:nvPicPr>
          <p:cNvPr id="4099" name="Picture 2"/>
          <p:cNvPicPr>
            <a:picLocks noChangeAspect="1" noChangeArrowheads="1"/>
          </p:cNvPicPr>
          <p:nvPr/>
        </p:nvPicPr>
        <p:blipFill>
          <a:blip r:embed="rId3" cstate="print"/>
          <a:srcRect/>
          <a:stretch>
            <a:fillRect/>
          </a:stretch>
        </p:blipFill>
        <p:spPr bwMode="auto">
          <a:xfrm>
            <a:off x="96481" y="829527"/>
            <a:ext cx="1562400" cy="1525121"/>
          </a:xfrm>
          <a:prstGeom prst="rect">
            <a:avLst/>
          </a:prstGeom>
          <a:noFill/>
          <a:ln w="9525">
            <a:noFill/>
            <a:round/>
            <a:headEnd/>
            <a:tailEnd/>
          </a:ln>
        </p:spPr>
      </p:pic>
      <p:pic>
        <p:nvPicPr>
          <p:cNvPr id="4100" name="Picture 3"/>
          <p:cNvPicPr>
            <a:picLocks noChangeAspect="1" noChangeArrowheads="1"/>
          </p:cNvPicPr>
          <p:nvPr/>
        </p:nvPicPr>
        <p:blipFill>
          <a:blip r:embed="rId4" cstate="print"/>
          <a:srcRect/>
          <a:stretch>
            <a:fillRect/>
          </a:stretch>
        </p:blipFill>
        <p:spPr bwMode="auto">
          <a:xfrm>
            <a:off x="83520" y="2737728"/>
            <a:ext cx="2404800" cy="1908200"/>
          </a:xfrm>
          <a:prstGeom prst="rect">
            <a:avLst/>
          </a:prstGeom>
          <a:noFill/>
          <a:ln w="9525">
            <a:noFill/>
            <a:round/>
            <a:headEnd/>
            <a:tailEnd/>
          </a:ln>
        </p:spPr>
      </p:pic>
      <p:pic>
        <p:nvPicPr>
          <p:cNvPr id="4101" name="Picture 4"/>
          <p:cNvPicPr>
            <a:picLocks noChangeAspect="1" noChangeArrowheads="1"/>
          </p:cNvPicPr>
          <p:nvPr/>
        </p:nvPicPr>
        <p:blipFill>
          <a:blip r:embed="rId5" cstate="print"/>
          <a:srcRect/>
          <a:stretch>
            <a:fillRect/>
          </a:stretch>
        </p:blipFill>
        <p:spPr bwMode="auto">
          <a:xfrm>
            <a:off x="1658880" y="829528"/>
            <a:ext cx="2737440" cy="1742583"/>
          </a:xfrm>
          <a:prstGeom prst="rect">
            <a:avLst/>
          </a:prstGeom>
          <a:noFill/>
          <a:ln w="9525">
            <a:noFill/>
            <a:round/>
            <a:headEnd/>
            <a:tailEnd/>
          </a:ln>
        </p:spPr>
      </p:pic>
      <p:pic>
        <p:nvPicPr>
          <p:cNvPr id="4102" name="Picture 5"/>
          <p:cNvPicPr>
            <a:picLocks noChangeAspect="1" noChangeArrowheads="1"/>
          </p:cNvPicPr>
          <p:nvPr/>
        </p:nvPicPr>
        <p:blipFill>
          <a:blip r:embed="rId6" cstate="print"/>
          <a:srcRect/>
          <a:stretch>
            <a:fillRect/>
          </a:stretch>
        </p:blipFill>
        <p:spPr bwMode="auto">
          <a:xfrm>
            <a:off x="282240" y="4977162"/>
            <a:ext cx="1791360" cy="1412789"/>
          </a:xfrm>
          <a:prstGeom prst="rect">
            <a:avLst/>
          </a:prstGeom>
          <a:noFill/>
          <a:ln w="9525">
            <a:noFill/>
            <a:round/>
            <a:headEnd/>
            <a:tailEnd/>
          </a:ln>
        </p:spPr>
      </p:pic>
      <p:pic>
        <p:nvPicPr>
          <p:cNvPr id="4103" name="Picture 6"/>
          <p:cNvPicPr>
            <a:picLocks noChangeAspect="1" noChangeArrowheads="1"/>
          </p:cNvPicPr>
          <p:nvPr/>
        </p:nvPicPr>
        <p:blipFill>
          <a:blip r:embed="rId7" cstate="print"/>
          <a:srcRect/>
          <a:stretch>
            <a:fillRect/>
          </a:stretch>
        </p:blipFill>
        <p:spPr bwMode="auto">
          <a:xfrm>
            <a:off x="2488320" y="4977163"/>
            <a:ext cx="2322720" cy="1575525"/>
          </a:xfrm>
          <a:prstGeom prst="rect">
            <a:avLst/>
          </a:prstGeom>
          <a:noFill/>
          <a:ln w="9525">
            <a:noFill/>
            <a:round/>
            <a:headEnd/>
            <a:tailEnd/>
          </a:ln>
        </p:spPr>
      </p:pic>
      <p:pic>
        <p:nvPicPr>
          <p:cNvPr id="4104" name="Picture 7"/>
          <p:cNvPicPr>
            <a:picLocks noChangeAspect="1" noChangeArrowheads="1"/>
          </p:cNvPicPr>
          <p:nvPr/>
        </p:nvPicPr>
        <p:blipFill>
          <a:blip r:embed="rId8" cstate="print"/>
          <a:srcRect/>
          <a:stretch>
            <a:fillRect/>
          </a:stretch>
        </p:blipFill>
        <p:spPr bwMode="auto">
          <a:xfrm>
            <a:off x="5044320" y="362918"/>
            <a:ext cx="1658880" cy="1908201"/>
          </a:xfrm>
          <a:prstGeom prst="rect">
            <a:avLst/>
          </a:prstGeom>
          <a:noFill/>
          <a:ln w="9525">
            <a:noFill/>
            <a:round/>
            <a:headEnd/>
            <a:tailEnd/>
          </a:ln>
        </p:spPr>
      </p:pic>
      <p:pic>
        <p:nvPicPr>
          <p:cNvPr id="4105" name="Picture 8"/>
          <p:cNvPicPr>
            <a:picLocks noChangeAspect="1" noChangeArrowheads="1"/>
          </p:cNvPicPr>
          <p:nvPr/>
        </p:nvPicPr>
        <p:blipFill>
          <a:blip r:embed="rId9" cstate="print"/>
          <a:srcRect/>
          <a:stretch>
            <a:fillRect/>
          </a:stretch>
        </p:blipFill>
        <p:spPr bwMode="auto">
          <a:xfrm>
            <a:off x="5136481" y="2239436"/>
            <a:ext cx="2080800" cy="1523680"/>
          </a:xfrm>
          <a:prstGeom prst="rect">
            <a:avLst/>
          </a:prstGeom>
          <a:noFill/>
          <a:ln w="9525">
            <a:noFill/>
            <a:round/>
            <a:headEnd/>
            <a:tailEnd/>
          </a:ln>
        </p:spPr>
      </p:pic>
      <p:pic>
        <p:nvPicPr>
          <p:cNvPr id="4106" name="Picture 9"/>
          <p:cNvPicPr>
            <a:picLocks noChangeAspect="1" noChangeArrowheads="1"/>
          </p:cNvPicPr>
          <p:nvPr/>
        </p:nvPicPr>
        <p:blipFill>
          <a:blip r:embed="rId10" cstate="print"/>
          <a:srcRect l="50665"/>
          <a:stretch>
            <a:fillRect/>
          </a:stretch>
        </p:blipFill>
        <p:spPr bwMode="auto">
          <a:xfrm>
            <a:off x="5209920" y="4369436"/>
            <a:ext cx="2774830" cy="1387561"/>
          </a:xfrm>
          <a:prstGeom prst="rect">
            <a:avLst/>
          </a:prstGeom>
          <a:noFill/>
          <a:ln w="9525">
            <a:noFill/>
            <a:round/>
            <a:headEnd/>
            <a:tailEnd/>
          </a:ln>
        </p:spPr>
      </p:pic>
      <p:pic>
        <p:nvPicPr>
          <p:cNvPr id="4107" name="Picture 10"/>
          <p:cNvPicPr>
            <a:picLocks noChangeAspect="1" noChangeArrowheads="1"/>
          </p:cNvPicPr>
          <p:nvPr/>
        </p:nvPicPr>
        <p:blipFill>
          <a:blip r:embed="rId11" cstate="print"/>
          <a:srcRect/>
          <a:stretch>
            <a:fillRect/>
          </a:stretch>
        </p:blipFill>
        <p:spPr bwMode="auto">
          <a:xfrm>
            <a:off x="2656801" y="2969592"/>
            <a:ext cx="2237760" cy="1676336"/>
          </a:xfrm>
          <a:prstGeom prst="rect">
            <a:avLst/>
          </a:prstGeom>
          <a:noFill/>
          <a:ln w="9525">
            <a:noFill/>
            <a:round/>
            <a:headEnd/>
            <a:tailEnd/>
          </a:ln>
        </p:spPr>
      </p:pic>
      <p:pic>
        <p:nvPicPr>
          <p:cNvPr id="4108" name="Picture 11"/>
          <p:cNvPicPr>
            <a:picLocks noChangeAspect="1" noChangeArrowheads="1"/>
          </p:cNvPicPr>
          <p:nvPr/>
        </p:nvPicPr>
        <p:blipFill>
          <a:blip r:embed="rId12" cstate="print"/>
          <a:srcRect l="24799" r="24799"/>
          <a:stretch>
            <a:fillRect/>
          </a:stretch>
        </p:blipFill>
        <p:spPr bwMode="auto">
          <a:xfrm>
            <a:off x="7290720" y="110181"/>
            <a:ext cx="1569600" cy="1659054"/>
          </a:xfrm>
          <a:prstGeom prst="rect">
            <a:avLst/>
          </a:prstGeom>
          <a:noFill/>
          <a:ln w="9525">
            <a:noFill/>
            <a:round/>
            <a:headEnd/>
            <a:tailEnd/>
          </a:ln>
        </p:spPr>
      </p:pic>
      <p:sp>
        <p:nvSpPr>
          <p:cNvPr id="4109" name="Text Box 12"/>
          <p:cNvSpPr txBox="1">
            <a:spLocks noChangeArrowheads="1"/>
          </p:cNvSpPr>
          <p:nvPr/>
        </p:nvSpPr>
        <p:spPr bwMode="auto">
          <a:xfrm>
            <a:off x="5292080" y="6309320"/>
            <a:ext cx="3732480" cy="663910"/>
          </a:xfrm>
          <a:prstGeom prst="rect">
            <a:avLst/>
          </a:prstGeom>
          <a:noFill/>
          <a:ln w="9525">
            <a:noFill/>
            <a:round/>
            <a:headEnd/>
            <a:tailEnd/>
          </a:ln>
        </p:spPr>
        <p:txBody>
          <a:bodyPr lIns="81639" tIns="40820" rIns="81639" bIns="40820"/>
          <a:lstStyle/>
          <a:p>
            <a:pPr>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US" b="1" dirty="0">
                <a:solidFill>
                  <a:srgbClr val="FF0000"/>
                </a:solidFill>
                <a:latin typeface="Calibri" pitchFamily="34" charset="0"/>
              </a:rPr>
              <a:t>… and more! All produce data with different properties.</a:t>
            </a:r>
          </a:p>
        </p:txBody>
      </p:sp>
      <p:sp>
        <p:nvSpPr>
          <p:cNvPr id="4110" name="Text Box 13"/>
          <p:cNvSpPr txBox="1">
            <a:spLocks noChangeArrowheads="1"/>
          </p:cNvSpPr>
          <p:nvPr/>
        </p:nvSpPr>
        <p:spPr bwMode="auto">
          <a:xfrm>
            <a:off x="249120" y="2354648"/>
            <a:ext cx="1163520" cy="312512"/>
          </a:xfrm>
          <a:prstGeom prst="rect">
            <a:avLst/>
          </a:prstGeom>
          <a:noFill/>
          <a:ln w="9525">
            <a:noFill/>
            <a:round/>
            <a:headEnd/>
            <a:tailEnd/>
          </a:ln>
        </p:spPr>
        <p:txBody>
          <a:bodyPr wrap="none" lIns="81639" tIns="40820" rIns="81639" bIns="40820"/>
          <a:lstStyle/>
          <a:p>
            <a:pPr>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US" dirty="0">
                <a:solidFill>
                  <a:srgbClr val="000000"/>
                </a:solidFill>
                <a:latin typeface="Calibri" pitchFamily="34" charset="0"/>
              </a:rPr>
              <a:t>Roche/454</a:t>
            </a:r>
          </a:p>
        </p:txBody>
      </p:sp>
      <p:sp>
        <p:nvSpPr>
          <p:cNvPr id="4111" name="Text Box 14"/>
          <p:cNvSpPr txBox="1">
            <a:spLocks noChangeArrowheads="1"/>
          </p:cNvSpPr>
          <p:nvPr/>
        </p:nvSpPr>
        <p:spPr bwMode="auto">
          <a:xfrm>
            <a:off x="83520" y="4562399"/>
            <a:ext cx="1955520" cy="312513"/>
          </a:xfrm>
          <a:prstGeom prst="rect">
            <a:avLst/>
          </a:prstGeom>
          <a:noFill/>
          <a:ln w="9525">
            <a:noFill/>
            <a:round/>
            <a:headEnd/>
            <a:tailEnd/>
          </a:ln>
        </p:spPr>
        <p:txBody>
          <a:bodyPr wrap="none" lIns="81639" tIns="40820" rIns="81639" bIns="40820"/>
          <a:lstStyle/>
          <a:p>
            <a:pPr>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US" dirty="0">
                <a:solidFill>
                  <a:srgbClr val="000000"/>
                </a:solidFill>
                <a:latin typeface="Calibri" pitchFamily="34" charset="0"/>
              </a:rPr>
              <a:t>Illumina HiSeq2000</a:t>
            </a:r>
          </a:p>
        </p:txBody>
      </p:sp>
      <p:sp>
        <p:nvSpPr>
          <p:cNvPr id="4112" name="Text Box 15"/>
          <p:cNvSpPr txBox="1">
            <a:spLocks noChangeArrowheads="1"/>
          </p:cNvSpPr>
          <p:nvPr/>
        </p:nvSpPr>
        <p:spPr bwMode="auto">
          <a:xfrm>
            <a:off x="1331640" y="6381328"/>
            <a:ext cx="1707840" cy="312513"/>
          </a:xfrm>
          <a:prstGeom prst="rect">
            <a:avLst/>
          </a:prstGeom>
          <a:noFill/>
          <a:ln w="9525">
            <a:noFill/>
            <a:round/>
            <a:headEnd/>
            <a:tailEnd/>
          </a:ln>
        </p:spPr>
        <p:txBody>
          <a:bodyPr wrap="none" lIns="81639" tIns="40820" rIns="81639" bIns="40820"/>
          <a:lstStyle/>
          <a:p>
            <a:pPr>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US" sz="1400" dirty="0">
                <a:solidFill>
                  <a:srgbClr val="000000"/>
                </a:solidFill>
                <a:latin typeface="Calibri" pitchFamily="34" charset="0"/>
              </a:rPr>
              <a:t>Ion Torrent PGM</a:t>
            </a:r>
          </a:p>
        </p:txBody>
      </p:sp>
      <p:sp>
        <p:nvSpPr>
          <p:cNvPr id="4113" name="Text Box 16"/>
          <p:cNvSpPr txBox="1">
            <a:spLocks noChangeArrowheads="1"/>
          </p:cNvSpPr>
          <p:nvPr/>
        </p:nvSpPr>
        <p:spPr bwMode="auto">
          <a:xfrm>
            <a:off x="2488320" y="6545488"/>
            <a:ext cx="1844640" cy="312512"/>
          </a:xfrm>
          <a:prstGeom prst="rect">
            <a:avLst/>
          </a:prstGeom>
          <a:noFill/>
          <a:ln w="9525">
            <a:noFill/>
            <a:round/>
            <a:headEnd/>
            <a:tailEnd/>
          </a:ln>
        </p:spPr>
        <p:txBody>
          <a:bodyPr wrap="none" lIns="81639" tIns="40820" rIns="81639" bIns="40820"/>
          <a:lstStyle/>
          <a:p>
            <a:pPr>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US" dirty="0">
                <a:solidFill>
                  <a:srgbClr val="000000"/>
                </a:solidFill>
                <a:latin typeface="Calibri" pitchFamily="34" charset="0"/>
              </a:rPr>
              <a:t>Ion Torrent Proton</a:t>
            </a:r>
          </a:p>
        </p:txBody>
      </p:sp>
      <p:sp>
        <p:nvSpPr>
          <p:cNvPr id="4114" name="Text Box 17"/>
          <p:cNvSpPr txBox="1">
            <a:spLocks noChangeArrowheads="1"/>
          </p:cNvSpPr>
          <p:nvPr/>
        </p:nvSpPr>
        <p:spPr bwMode="auto">
          <a:xfrm>
            <a:off x="2707200" y="2341686"/>
            <a:ext cx="1107360" cy="312513"/>
          </a:xfrm>
          <a:prstGeom prst="rect">
            <a:avLst/>
          </a:prstGeom>
          <a:noFill/>
          <a:ln w="9525">
            <a:noFill/>
            <a:round/>
            <a:headEnd/>
            <a:tailEnd/>
          </a:ln>
        </p:spPr>
        <p:txBody>
          <a:bodyPr wrap="none" lIns="81639" tIns="40820" rIns="81639" bIns="40820"/>
          <a:lstStyle/>
          <a:p>
            <a:pPr>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US" dirty="0">
                <a:solidFill>
                  <a:srgbClr val="000000"/>
                </a:solidFill>
                <a:latin typeface="Calibri" pitchFamily="34" charset="0"/>
              </a:rPr>
              <a:t>AB </a:t>
            </a:r>
            <a:r>
              <a:rPr lang="en-US" dirty="0" err="1">
                <a:solidFill>
                  <a:srgbClr val="000000"/>
                </a:solidFill>
                <a:latin typeface="Calibri" pitchFamily="34" charset="0"/>
              </a:rPr>
              <a:t>SOLiD</a:t>
            </a:r>
            <a:endParaRPr lang="en-US" dirty="0">
              <a:solidFill>
                <a:srgbClr val="000000"/>
              </a:solidFill>
              <a:latin typeface="Calibri" pitchFamily="34" charset="0"/>
            </a:endParaRPr>
          </a:p>
        </p:txBody>
      </p:sp>
      <p:sp>
        <p:nvSpPr>
          <p:cNvPr id="4115" name="Text Box 18"/>
          <p:cNvSpPr txBox="1">
            <a:spLocks noChangeArrowheads="1"/>
          </p:cNvSpPr>
          <p:nvPr/>
        </p:nvSpPr>
        <p:spPr bwMode="auto">
          <a:xfrm>
            <a:off x="5292080" y="5817917"/>
            <a:ext cx="2568960" cy="312513"/>
          </a:xfrm>
          <a:prstGeom prst="rect">
            <a:avLst/>
          </a:prstGeom>
          <a:noFill/>
          <a:ln w="9525">
            <a:noFill/>
            <a:round/>
            <a:headEnd/>
            <a:tailEnd/>
          </a:ln>
        </p:spPr>
        <p:txBody>
          <a:bodyPr wrap="none" lIns="81639" tIns="40820" rIns="81639" bIns="40820"/>
          <a:lstStyle/>
          <a:p>
            <a:pPr>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US" dirty="0">
                <a:solidFill>
                  <a:srgbClr val="000000"/>
                </a:solidFill>
                <a:latin typeface="Calibri" pitchFamily="34" charset="0"/>
              </a:rPr>
              <a:t>Oxford Nanopore </a:t>
            </a:r>
            <a:r>
              <a:rPr lang="en-US" dirty="0" err="1">
                <a:solidFill>
                  <a:srgbClr val="000000"/>
                </a:solidFill>
                <a:latin typeface="Calibri" pitchFamily="34" charset="0"/>
              </a:rPr>
              <a:t>GridION</a:t>
            </a:r>
            <a:endParaRPr lang="en-US" dirty="0">
              <a:solidFill>
                <a:srgbClr val="000000"/>
              </a:solidFill>
              <a:latin typeface="Calibri" pitchFamily="34" charset="0"/>
            </a:endParaRPr>
          </a:p>
        </p:txBody>
      </p:sp>
      <p:sp>
        <p:nvSpPr>
          <p:cNvPr id="4116" name="Text Box 19"/>
          <p:cNvSpPr txBox="1">
            <a:spLocks noChangeArrowheads="1"/>
          </p:cNvSpPr>
          <p:nvPr/>
        </p:nvSpPr>
        <p:spPr bwMode="auto">
          <a:xfrm>
            <a:off x="5225760" y="3763116"/>
            <a:ext cx="2511360" cy="312512"/>
          </a:xfrm>
          <a:prstGeom prst="rect">
            <a:avLst/>
          </a:prstGeom>
          <a:noFill/>
          <a:ln w="9525">
            <a:noFill/>
            <a:round/>
            <a:headEnd/>
            <a:tailEnd/>
          </a:ln>
        </p:spPr>
        <p:txBody>
          <a:bodyPr wrap="none" lIns="81639" tIns="40820" rIns="81639" bIns="40820"/>
          <a:lstStyle/>
          <a:p>
            <a:pPr>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US" dirty="0">
                <a:solidFill>
                  <a:srgbClr val="000000"/>
                </a:solidFill>
                <a:latin typeface="Calibri" pitchFamily="34" charset="0"/>
              </a:rPr>
              <a:t>Oxford Nanopore </a:t>
            </a:r>
            <a:r>
              <a:rPr lang="en-US" dirty="0" err="1">
                <a:solidFill>
                  <a:srgbClr val="000000"/>
                </a:solidFill>
                <a:latin typeface="Calibri" pitchFamily="34" charset="0"/>
              </a:rPr>
              <a:t>MinION</a:t>
            </a:r>
            <a:endParaRPr lang="en-US" dirty="0">
              <a:solidFill>
                <a:srgbClr val="000000"/>
              </a:solidFill>
              <a:latin typeface="Calibri" pitchFamily="34" charset="0"/>
            </a:endParaRPr>
          </a:p>
        </p:txBody>
      </p:sp>
      <p:sp>
        <p:nvSpPr>
          <p:cNvPr id="4117" name="Text Box 20"/>
          <p:cNvSpPr txBox="1">
            <a:spLocks noChangeArrowheads="1"/>
          </p:cNvSpPr>
          <p:nvPr/>
        </p:nvSpPr>
        <p:spPr bwMode="auto">
          <a:xfrm>
            <a:off x="7584767" y="1772816"/>
            <a:ext cx="1095840" cy="544377"/>
          </a:xfrm>
          <a:prstGeom prst="rect">
            <a:avLst/>
          </a:prstGeom>
          <a:noFill/>
          <a:ln w="9525">
            <a:noFill/>
            <a:round/>
            <a:headEnd/>
            <a:tailEnd/>
          </a:ln>
        </p:spPr>
        <p:txBody>
          <a:bodyPr wrap="none" lIns="81639" tIns="40820" rIns="81639" bIns="40820"/>
          <a:lstStyle/>
          <a:p>
            <a:pPr>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US" dirty="0">
                <a:solidFill>
                  <a:srgbClr val="000000"/>
                </a:solidFill>
                <a:latin typeface="Calibri" pitchFamily="34" charset="0"/>
              </a:rPr>
              <a:t>Complete</a:t>
            </a:r>
          </a:p>
          <a:p>
            <a:pPr>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US" dirty="0">
                <a:solidFill>
                  <a:srgbClr val="000000"/>
                </a:solidFill>
                <a:latin typeface="Calibri" pitchFamily="34" charset="0"/>
              </a:rPr>
              <a:t>Genomics</a:t>
            </a:r>
          </a:p>
        </p:txBody>
      </p:sp>
      <p:sp>
        <p:nvSpPr>
          <p:cNvPr id="4118" name="Text Box 21"/>
          <p:cNvSpPr txBox="1">
            <a:spLocks noChangeArrowheads="1"/>
          </p:cNvSpPr>
          <p:nvPr/>
        </p:nvSpPr>
        <p:spPr bwMode="auto">
          <a:xfrm>
            <a:off x="5169600" y="1792989"/>
            <a:ext cx="1520640" cy="312512"/>
          </a:xfrm>
          <a:prstGeom prst="rect">
            <a:avLst/>
          </a:prstGeom>
          <a:noFill/>
          <a:ln w="9525">
            <a:noFill/>
            <a:round/>
            <a:headEnd/>
            <a:tailEnd/>
          </a:ln>
        </p:spPr>
        <p:txBody>
          <a:bodyPr wrap="none" lIns="81639" tIns="40820" rIns="81639" bIns="40820"/>
          <a:lstStyle/>
          <a:p>
            <a:pPr>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US" dirty="0">
                <a:solidFill>
                  <a:srgbClr val="000000"/>
                </a:solidFill>
                <a:latin typeface="Calibri" pitchFamily="34" charset="0"/>
              </a:rPr>
              <a:t>Illumina </a:t>
            </a:r>
            <a:r>
              <a:rPr lang="en-US" dirty="0" err="1">
                <a:solidFill>
                  <a:srgbClr val="000000"/>
                </a:solidFill>
                <a:latin typeface="Calibri" pitchFamily="34" charset="0"/>
              </a:rPr>
              <a:t>MiSeq</a:t>
            </a:r>
            <a:endParaRPr lang="en-US" dirty="0">
              <a:solidFill>
                <a:srgbClr val="000000"/>
              </a:solidFill>
              <a:latin typeface="Calibri" pitchFamily="34" charset="0"/>
            </a:endParaRPr>
          </a:p>
        </p:txBody>
      </p:sp>
      <p:sp>
        <p:nvSpPr>
          <p:cNvPr id="4119" name="Text Box 22"/>
          <p:cNvSpPr txBox="1">
            <a:spLocks noChangeArrowheads="1"/>
          </p:cNvSpPr>
          <p:nvPr/>
        </p:nvSpPr>
        <p:spPr bwMode="auto">
          <a:xfrm>
            <a:off x="2586240" y="4645928"/>
            <a:ext cx="2280960" cy="312513"/>
          </a:xfrm>
          <a:prstGeom prst="rect">
            <a:avLst/>
          </a:prstGeom>
          <a:noFill/>
          <a:ln w="9525">
            <a:noFill/>
            <a:round/>
            <a:headEnd/>
            <a:tailEnd/>
          </a:ln>
        </p:spPr>
        <p:txBody>
          <a:bodyPr wrap="none" lIns="81639" tIns="40820" rIns="81639" bIns="40820"/>
          <a:lstStyle/>
          <a:p>
            <a:pPr>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US" dirty="0">
                <a:solidFill>
                  <a:srgbClr val="000000"/>
                </a:solidFill>
                <a:latin typeface="Calibri" pitchFamily="34" charset="0"/>
              </a:rPr>
              <a:t>Pacific Biosciences RS</a:t>
            </a:r>
          </a:p>
        </p:txBody>
      </p:sp>
      <p:pic>
        <p:nvPicPr>
          <p:cNvPr id="2" name="Picture 1">
            <a:extLst>
              <a:ext uri="{FF2B5EF4-FFF2-40B4-BE49-F238E27FC236}">
                <a16:creationId xmlns:a16="http://schemas.microsoft.com/office/drawing/2014/main" id="{5286926F-A2D7-D54A-9679-98991FADA789}"/>
              </a:ext>
            </a:extLst>
          </p:cNvPr>
          <p:cNvPicPr>
            <a:picLocks noChangeAspect="1"/>
          </p:cNvPicPr>
          <p:nvPr/>
        </p:nvPicPr>
        <p:blipFill>
          <a:blip r:embed="rId13"/>
          <a:stretch>
            <a:fillRect/>
          </a:stretch>
        </p:blipFill>
        <p:spPr>
          <a:xfrm>
            <a:off x="7907854" y="2420888"/>
            <a:ext cx="1066800" cy="1993900"/>
          </a:xfrm>
          <a:prstGeom prst="rect">
            <a:avLst/>
          </a:prstGeom>
        </p:spPr>
      </p:pic>
      <p:sp>
        <p:nvSpPr>
          <p:cNvPr id="25" name="Text Box 14">
            <a:extLst>
              <a:ext uri="{FF2B5EF4-FFF2-40B4-BE49-F238E27FC236}">
                <a16:creationId xmlns:a16="http://schemas.microsoft.com/office/drawing/2014/main" id="{2CACA9BA-5821-1048-8CBA-9D82E07E5188}"/>
              </a:ext>
            </a:extLst>
          </p:cNvPr>
          <p:cNvSpPr txBox="1">
            <a:spLocks noChangeArrowheads="1"/>
          </p:cNvSpPr>
          <p:nvPr/>
        </p:nvSpPr>
        <p:spPr bwMode="auto">
          <a:xfrm>
            <a:off x="8030881" y="4379366"/>
            <a:ext cx="1955520" cy="312513"/>
          </a:xfrm>
          <a:prstGeom prst="rect">
            <a:avLst/>
          </a:prstGeom>
          <a:noFill/>
          <a:ln w="9525">
            <a:noFill/>
            <a:round/>
            <a:headEnd/>
            <a:tailEnd/>
          </a:ln>
        </p:spPr>
        <p:txBody>
          <a:bodyPr wrap="none" lIns="81639" tIns="40820" rIns="81639" bIns="40820"/>
          <a:lstStyle/>
          <a:p>
            <a:pPr>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US" dirty="0">
                <a:solidFill>
                  <a:srgbClr val="000000"/>
                </a:solidFill>
                <a:latin typeface="Calibri" pitchFamily="34" charset="0"/>
              </a:rPr>
              <a:t>Illumina </a:t>
            </a:r>
          </a:p>
          <a:p>
            <a:pPr>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US" dirty="0" err="1">
                <a:solidFill>
                  <a:srgbClr val="000000"/>
                </a:solidFill>
                <a:latin typeface="Calibri" pitchFamily="34" charset="0"/>
              </a:rPr>
              <a:t>NovaSeq</a:t>
            </a:r>
            <a:endParaRPr lang="en-US" dirty="0">
              <a:solidFill>
                <a:srgbClr val="000000"/>
              </a:solidFill>
              <a:latin typeface="Calibri" pitchFamily="34" charset="0"/>
            </a:endParaRPr>
          </a:p>
          <a:p>
            <a:pPr>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US" dirty="0">
                <a:solidFill>
                  <a:srgbClr val="000000"/>
                </a:solidFill>
                <a:latin typeface="Calibri" pitchFamily="34" charset="0"/>
              </a:rPr>
              <a:t>6000</a:t>
            </a:r>
          </a:p>
        </p:txBody>
      </p:sp>
    </p:spTree>
    <p:extLst>
      <p:ext uri="{BB962C8B-B14F-4D97-AF65-F5344CB8AC3E}">
        <p14:creationId xmlns:p14="http://schemas.microsoft.com/office/powerpoint/2010/main" val="4112085581"/>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dirty="0">
                <a:solidFill>
                  <a:schemeClr val="tx1"/>
                </a:solidFill>
                <a:latin typeface="Cambria" charset="0"/>
                <a:ea typeface="Cambria" charset="0"/>
                <a:cs typeface="Cambria" charset="0"/>
              </a:rPr>
              <a:t>GRIM-Filter in 3D-Stacked DRAM</a:t>
            </a:r>
          </a:p>
        </p:txBody>
      </p:sp>
      <p:sp>
        <p:nvSpPr>
          <p:cNvPr id="3" name="Content Placeholder 2"/>
          <p:cNvSpPr>
            <a:spLocks noGrp="1"/>
          </p:cNvSpPr>
          <p:nvPr>
            <p:ph idx="1"/>
          </p:nvPr>
        </p:nvSpPr>
        <p:spPr>
          <a:xfrm>
            <a:off x="228598" y="4072950"/>
            <a:ext cx="8610600" cy="1592262"/>
          </a:xfrm>
        </p:spPr>
        <p:txBody>
          <a:bodyPr/>
          <a:lstStyle/>
          <a:p>
            <a:r>
              <a:rPr lang="en-US" sz="2400" dirty="0"/>
              <a:t>Customized logic for accumulation and comparison </a:t>
            </a:r>
            <a:br>
              <a:rPr lang="en-US" sz="2400" dirty="0"/>
            </a:br>
            <a:r>
              <a:rPr lang="en-US" sz="2400" dirty="0"/>
              <a:t>per genome segment</a:t>
            </a:r>
          </a:p>
          <a:p>
            <a:pPr lvl="1"/>
            <a:r>
              <a:rPr lang="en-US" sz="2250" dirty="0"/>
              <a:t>Low area overhead, simple implementation</a:t>
            </a:r>
          </a:p>
          <a:p>
            <a:pPr lvl="1"/>
            <a:r>
              <a:rPr lang="en-US" sz="2250" dirty="0"/>
              <a:t>For HBM2, we use 4096 </a:t>
            </a:r>
            <a:r>
              <a:rPr lang="en-US" sz="2250" dirty="0" err="1"/>
              <a:t>incrementer</a:t>
            </a:r>
            <a:r>
              <a:rPr lang="en-US" sz="2250" dirty="0"/>
              <a:t> LUTs, 7-bit counters, and comparators in logic layer</a:t>
            </a:r>
          </a:p>
          <a:p>
            <a:pPr marL="258365" lvl="1" indent="0">
              <a:buNone/>
            </a:pPr>
            <a:endParaRPr lang="en-US" sz="4800" b="1" dirty="0">
              <a:solidFill>
                <a:srgbClr val="FF0000"/>
              </a:solidFill>
            </a:endParaRPr>
          </a:p>
          <a:p>
            <a:pPr lvl="1"/>
            <a:endParaRPr lang="en-US" sz="2250" dirty="0"/>
          </a:p>
          <a:p>
            <a:endParaRPr lang="en-US" sz="2000" dirty="0"/>
          </a:p>
          <a:p>
            <a:pPr lvl="1"/>
            <a:endParaRPr lang="en-US" sz="2250" dirty="0"/>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AE9295-42F8-0747-9AE1-33958E89C374}" type="slidenum">
              <a:rPr kumimoji="0" lang="en-US" sz="1200" b="0" i="0" u="none" strike="noStrike" kern="1200" cap="none" spc="0" normalizeH="0" baseline="0" noProof="0" smtClean="0">
                <a:ln>
                  <a:noFill/>
                </a:ln>
                <a:solidFill>
                  <a:srgbClr val="000000"/>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100</a:t>
            </a:fld>
            <a:endParaRPr kumimoji="0" lang="en-US" sz="1200" b="0" i="0" u="none" strike="noStrike" kern="1200" cap="none" spc="0" normalizeH="0" baseline="0" noProof="0">
              <a:ln>
                <a:noFill/>
              </a:ln>
              <a:solidFill>
                <a:srgbClr val="000000"/>
              </a:solidFill>
              <a:effectLst/>
              <a:uLnTx/>
              <a:uFillTx/>
              <a:latin typeface="Garamond" pitchFamily="18" charset="0"/>
              <a:ea typeface="+mn-ea"/>
              <a:cs typeface="+mn-cs"/>
            </a:endParaRPr>
          </a:p>
        </p:txBody>
      </p:sp>
      <p:pic>
        <p:nvPicPr>
          <p:cNvPr id="5" name="Picture 4"/>
          <p:cNvPicPr>
            <a:picLocks noChangeAspect="1"/>
          </p:cNvPicPr>
          <p:nvPr/>
        </p:nvPicPr>
        <p:blipFill>
          <a:blip r:embed="rId3"/>
          <a:stretch>
            <a:fillRect/>
          </a:stretch>
        </p:blipFill>
        <p:spPr>
          <a:xfrm>
            <a:off x="1108909" y="886860"/>
            <a:ext cx="6849979" cy="3108670"/>
          </a:xfrm>
          <a:prstGeom prst="rect">
            <a:avLst/>
          </a:prstGeom>
        </p:spPr>
      </p:pic>
      <p:sp>
        <p:nvSpPr>
          <p:cNvPr id="7" name="Rectangle 6"/>
          <p:cNvSpPr/>
          <p:nvPr/>
        </p:nvSpPr>
        <p:spPr>
          <a:xfrm>
            <a:off x="1686804" y="6281256"/>
            <a:ext cx="5694188" cy="4001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7030A0"/>
                </a:solidFill>
                <a:effectLst/>
                <a:uLnTx/>
                <a:uFillTx/>
                <a:latin typeface="Tahoma"/>
                <a:ea typeface="+mn-ea"/>
                <a:cs typeface="+mn-cs"/>
              </a:rPr>
              <a:t>Details are in [Kim+, BMC Genomics 2018]</a:t>
            </a:r>
          </a:p>
        </p:txBody>
      </p:sp>
    </p:spTree>
    <p:extLst>
      <p:ext uri="{BB962C8B-B14F-4D97-AF65-F5344CB8AC3E}">
        <p14:creationId xmlns:p14="http://schemas.microsoft.com/office/powerpoint/2010/main" val="344773879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7" grpId="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b="1" dirty="0">
                <a:solidFill>
                  <a:schemeClr val="tx1"/>
                </a:solidFill>
                <a:latin typeface="Cambria" charset="0"/>
                <a:ea typeface="Cambria" charset="0"/>
                <a:cs typeface="Cambria" charset="0"/>
              </a:rPr>
              <a:t>Methodology</a:t>
            </a:r>
          </a:p>
        </p:txBody>
      </p:sp>
      <p:sp>
        <p:nvSpPr>
          <p:cNvPr id="3" name="Content Placeholder 2"/>
          <p:cNvSpPr>
            <a:spLocks noGrp="1"/>
          </p:cNvSpPr>
          <p:nvPr>
            <p:ph idx="1"/>
          </p:nvPr>
        </p:nvSpPr>
        <p:spPr>
          <a:xfrm>
            <a:off x="228600" y="930442"/>
            <a:ext cx="8610600" cy="5165558"/>
          </a:xfrm>
        </p:spPr>
        <p:txBody>
          <a:bodyPr/>
          <a:lstStyle/>
          <a:p>
            <a:r>
              <a:rPr lang="en-US" sz="2400" dirty="0"/>
              <a:t>Performance simulated using an in-house 3D-Stacked DRAM simulator</a:t>
            </a:r>
          </a:p>
          <a:p>
            <a:endParaRPr lang="en-US" sz="1050" dirty="0"/>
          </a:p>
          <a:p>
            <a:r>
              <a:rPr lang="en-US" sz="2400" dirty="0"/>
              <a:t>Evaluate 10 real read data sets</a:t>
            </a:r>
            <a:r>
              <a:rPr lang="en-US" sz="2400" b="1" dirty="0">
                <a:solidFill>
                  <a:srgbClr val="C00000"/>
                </a:solidFill>
              </a:rPr>
              <a:t> </a:t>
            </a:r>
            <a:r>
              <a:rPr lang="en-US" sz="2400" dirty="0"/>
              <a:t>(From the 1000 Genomes Project)</a:t>
            </a:r>
          </a:p>
          <a:p>
            <a:pPr lvl="1"/>
            <a:r>
              <a:rPr lang="en-US" sz="2250" dirty="0"/>
              <a:t>Each data set consists of 4 million reads of length 100</a:t>
            </a:r>
          </a:p>
          <a:p>
            <a:pPr lvl="1"/>
            <a:endParaRPr lang="en-US" sz="1200" dirty="0"/>
          </a:p>
          <a:p>
            <a:r>
              <a:rPr lang="en-US" sz="2400" dirty="0"/>
              <a:t>Evaluate two key metrics</a:t>
            </a:r>
          </a:p>
          <a:p>
            <a:pPr lvl="1"/>
            <a:r>
              <a:rPr lang="en-US" sz="2100" dirty="0"/>
              <a:t>Performance</a:t>
            </a:r>
          </a:p>
          <a:p>
            <a:pPr lvl="1"/>
            <a:r>
              <a:rPr lang="en-US" sz="2250" dirty="0"/>
              <a:t>False negative rate</a:t>
            </a:r>
          </a:p>
          <a:p>
            <a:pPr lvl="2">
              <a:buSzPct val="100000"/>
              <a:buFont typeface="Wingdings" charset="2"/>
              <a:buChar char="§"/>
            </a:pPr>
            <a:r>
              <a:rPr lang="en-US" sz="1850" dirty="0"/>
              <a:t>The fraction of locations that pass the filter but result in a mismatch</a:t>
            </a:r>
          </a:p>
          <a:p>
            <a:pPr lvl="2">
              <a:buSzPct val="100000"/>
              <a:buFont typeface="Wingdings" charset="2"/>
              <a:buChar char="§"/>
            </a:pPr>
            <a:endParaRPr lang="en-US" sz="1100" dirty="0"/>
          </a:p>
          <a:p>
            <a:pPr marL="257175" lvl="1" indent="-257175">
              <a:buClr>
                <a:schemeClr val="accent1"/>
              </a:buClr>
              <a:buSzPct val="125000"/>
              <a:buFont typeface="Wingdings" charset="2"/>
              <a:buChar char="§"/>
            </a:pPr>
            <a:r>
              <a:rPr lang="en-US" sz="2400" dirty="0"/>
              <a:t>Compare against a state-of-the-art filter, </a:t>
            </a:r>
            <a:r>
              <a:rPr lang="en-US" sz="2400" dirty="0" err="1"/>
              <a:t>FastHASH</a:t>
            </a:r>
            <a:r>
              <a:rPr lang="en-US" sz="2400" dirty="0"/>
              <a:t> </a:t>
            </a:r>
            <a:r>
              <a:rPr lang="en-US" sz="1600" b="1" dirty="0">
                <a:solidFill>
                  <a:srgbClr val="4E6229"/>
                </a:solidFill>
              </a:rPr>
              <a:t>[Xin+, BMC Genomics 2013] </a:t>
            </a:r>
            <a:r>
              <a:rPr lang="en-US" sz="2400" dirty="0"/>
              <a:t>when using </a:t>
            </a:r>
            <a:r>
              <a:rPr lang="en-US" sz="2400" dirty="0" err="1"/>
              <a:t>mrFAST</a:t>
            </a:r>
            <a:r>
              <a:rPr lang="en-US" sz="2400" dirty="0"/>
              <a:t>, but </a:t>
            </a:r>
            <a:r>
              <a:rPr lang="en-US" sz="2400" b="1" dirty="0">
                <a:solidFill>
                  <a:srgbClr val="7030A0"/>
                </a:solidFill>
              </a:rPr>
              <a:t>GRIM-Filter can be used with ANY read mapper</a:t>
            </a:r>
            <a:endParaRPr lang="en-US" sz="1600" b="1" dirty="0">
              <a:solidFill>
                <a:srgbClr val="7030A0"/>
              </a:solidFill>
            </a:endParaRPr>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AE9295-42F8-0747-9AE1-33958E89C374}" type="slidenum">
              <a:rPr kumimoji="0" lang="en-US" sz="1200" b="0" i="0" u="none" strike="noStrike" kern="1200" cap="none" spc="0" normalizeH="0" baseline="0" noProof="0" smtClean="0">
                <a:ln>
                  <a:noFill/>
                </a:ln>
                <a:solidFill>
                  <a:srgbClr val="000000"/>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a:t>
            </a:fld>
            <a:endParaRPr kumimoji="0" lang="en-US" sz="1200" b="0" i="0" u="none" strike="noStrike" kern="1200" cap="none" spc="0" normalizeH="0" baseline="0" noProof="0">
              <a:ln>
                <a:noFill/>
              </a:ln>
              <a:solidFill>
                <a:srgbClr val="000000"/>
              </a:solidFill>
              <a:effectLst/>
              <a:uLnTx/>
              <a:uFillTx/>
              <a:latin typeface="Garamond" pitchFamily="18" charset="0"/>
              <a:ea typeface="+mn-ea"/>
              <a:cs typeface="+mn-cs"/>
            </a:endParaRPr>
          </a:p>
        </p:txBody>
      </p:sp>
    </p:spTree>
    <p:extLst>
      <p:ext uri="{BB962C8B-B14F-4D97-AF65-F5344CB8AC3E}">
        <p14:creationId xmlns:p14="http://schemas.microsoft.com/office/powerpoint/2010/main" val="264270127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p:cNvSpPr/>
          <p:nvPr/>
        </p:nvSpPr>
        <p:spPr>
          <a:xfrm>
            <a:off x="0" y="5745639"/>
            <a:ext cx="9144000" cy="682776"/>
          </a:xfrm>
          <a:prstGeom prst="rect">
            <a:avLst/>
          </a:prstGeom>
          <a:solidFill>
            <a:schemeClr val="accent1">
              <a:lumMod val="60000"/>
              <a:lumOff val="40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24" name="Rectangle 23"/>
          <p:cNvSpPr/>
          <p:nvPr/>
        </p:nvSpPr>
        <p:spPr>
          <a:xfrm>
            <a:off x="0" y="4551360"/>
            <a:ext cx="9144000" cy="1175797"/>
          </a:xfrm>
          <a:prstGeom prst="rect">
            <a:avLst/>
          </a:prstGeom>
          <a:solidFill>
            <a:schemeClr val="accent6">
              <a:lumMod val="20000"/>
              <a:lumOff val="80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2" name="Title 1"/>
          <p:cNvSpPr>
            <a:spLocks noGrp="1"/>
          </p:cNvSpPr>
          <p:nvPr>
            <p:ph type="title"/>
          </p:nvPr>
        </p:nvSpPr>
        <p:spPr/>
        <p:txBody>
          <a:bodyPr/>
          <a:lstStyle/>
          <a:p>
            <a:r>
              <a:rPr lang="en-US" sz="4400" b="1" dirty="0">
                <a:solidFill>
                  <a:schemeClr val="tx1"/>
                </a:solidFill>
                <a:latin typeface="Cambria" charset="0"/>
                <a:ea typeface="Cambria" charset="0"/>
                <a:cs typeface="Cambria" charset="0"/>
              </a:rPr>
              <a:t>GRIM-Filter Performance</a:t>
            </a:r>
          </a:p>
        </p:txBody>
      </p:sp>
      <p:sp>
        <p:nvSpPr>
          <p:cNvPr id="3" name="Slide Number Placeholder 2"/>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AE9295-42F8-0747-9AE1-33958E89C374}" type="slidenum">
              <a:rPr kumimoji="0" lang="en-US" sz="1200" b="0" i="0" u="none" strike="noStrike" kern="1200" cap="none" spc="0" normalizeH="0" baseline="0" noProof="0" smtClean="0">
                <a:ln>
                  <a:noFill/>
                </a:ln>
                <a:solidFill>
                  <a:srgbClr val="000000"/>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a:t>
            </a:fld>
            <a:endParaRPr kumimoji="0" lang="en-US" sz="1200" b="0" i="0" u="none" strike="noStrike" kern="1200" cap="none" spc="0" normalizeH="0" baseline="0" noProof="0">
              <a:ln>
                <a:noFill/>
              </a:ln>
              <a:solidFill>
                <a:srgbClr val="000000"/>
              </a:solidFill>
              <a:effectLst/>
              <a:uLnTx/>
              <a:uFillTx/>
              <a:latin typeface="Garamond" pitchFamily="18" charset="0"/>
              <a:ea typeface="+mn-ea"/>
              <a:cs typeface="+mn-cs"/>
            </a:endParaRPr>
          </a:p>
        </p:txBody>
      </p:sp>
      <p:sp>
        <p:nvSpPr>
          <p:cNvPr id="17" name="TextBox 16"/>
          <p:cNvSpPr txBox="1"/>
          <p:nvPr/>
        </p:nvSpPr>
        <p:spPr>
          <a:xfrm>
            <a:off x="1773732" y="5144537"/>
            <a:ext cx="5520337"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7030A0"/>
                </a:solidFill>
                <a:effectLst/>
                <a:uLnTx/>
                <a:uFillTx/>
                <a:latin typeface="Tahoma"/>
                <a:ea typeface="+mn-ea"/>
                <a:cs typeface="+mn-cs"/>
              </a:rPr>
              <a:t>2.1x average performance benefit</a:t>
            </a:r>
          </a:p>
        </p:txBody>
      </p:sp>
      <p:sp>
        <p:nvSpPr>
          <p:cNvPr id="20" name="TextBox 19"/>
          <p:cNvSpPr txBox="1"/>
          <p:nvPr/>
        </p:nvSpPr>
        <p:spPr>
          <a:xfrm>
            <a:off x="550264" y="4624762"/>
            <a:ext cx="8288935"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F0000"/>
                </a:solidFill>
                <a:effectLst/>
                <a:uLnTx/>
                <a:uFillTx/>
                <a:latin typeface="Tahoma"/>
                <a:ea typeface="+mn-ea"/>
                <a:cs typeface="+mn-cs"/>
              </a:rPr>
              <a:t>1.8x-3.7x performance benefit across real data sets</a:t>
            </a:r>
          </a:p>
        </p:txBody>
      </p:sp>
      <p:sp>
        <p:nvSpPr>
          <p:cNvPr id="23" name="Content Placeholder 2"/>
          <p:cNvSpPr>
            <a:spLocks noGrp="1"/>
          </p:cNvSpPr>
          <p:nvPr>
            <p:ph idx="1"/>
          </p:nvPr>
        </p:nvSpPr>
        <p:spPr>
          <a:xfrm>
            <a:off x="389429" y="3260175"/>
            <a:ext cx="8610600" cy="1737231"/>
          </a:xfrm>
        </p:spPr>
        <p:txBody>
          <a:bodyPr/>
          <a:lstStyle/>
          <a:p>
            <a:endParaRPr lang="en-US" sz="2400" dirty="0"/>
          </a:p>
          <a:p>
            <a:pPr marL="0" indent="0">
              <a:buNone/>
            </a:pPr>
            <a:endParaRPr lang="en-US" sz="2400" dirty="0"/>
          </a:p>
        </p:txBody>
      </p:sp>
      <p:graphicFrame>
        <p:nvGraphicFramePr>
          <p:cNvPr id="12" name="Chart 11"/>
          <p:cNvGraphicFramePr>
            <a:graphicFrameLocks/>
          </p:cNvGraphicFramePr>
          <p:nvPr>
            <p:extLst/>
          </p:nvPr>
        </p:nvGraphicFramePr>
        <p:xfrm>
          <a:off x="550264" y="1829167"/>
          <a:ext cx="6373059" cy="2643469"/>
        </p:xfrm>
        <a:graphic>
          <a:graphicData uri="http://schemas.openxmlformats.org/drawingml/2006/chart">
            <c:chart xmlns:c="http://schemas.openxmlformats.org/drawingml/2006/chart" xmlns:r="http://schemas.openxmlformats.org/officeDocument/2006/relationships" r:id="rId3"/>
          </a:graphicData>
        </a:graphic>
      </p:graphicFrame>
      <p:sp>
        <p:nvSpPr>
          <p:cNvPr id="13" name="TextBox 12"/>
          <p:cNvSpPr txBox="1"/>
          <p:nvPr/>
        </p:nvSpPr>
        <p:spPr>
          <a:xfrm>
            <a:off x="7267662" y="2752041"/>
            <a:ext cx="1160895"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srgbClr val="000000"/>
                </a:solidFill>
                <a:effectLst/>
                <a:uLnTx/>
                <a:uFillTx/>
                <a:latin typeface="Tahoma"/>
                <a:ea typeface="+mn-ea"/>
                <a:cs typeface="+mn-cs"/>
              </a:rPr>
              <a:t>e</a:t>
            </a:r>
            <a:r>
              <a:rPr kumimoji="0" lang="en-US" sz="1800" b="1" i="0" u="none" strike="noStrike" kern="1200" cap="none" spc="0" normalizeH="0" baseline="0" noProof="0" dirty="0">
                <a:ln>
                  <a:noFill/>
                </a:ln>
                <a:solidFill>
                  <a:srgbClr val="000000"/>
                </a:solidFill>
                <a:effectLst/>
                <a:uLnTx/>
                <a:uFillTx/>
                <a:latin typeface="Tahoma"/>
                <a:ea typeface="+mn-ea"/>
                <a:cs typeface="+mn-cs"/>
              </a:rPr>
              <a:t> = 0.05</a:t>
            </a:r>
            <a:endParaRPr kumimoji="0" lang="en-US" sz="1800" b="0" i="1" u="none" strike="noStrike" kern="1200" cap="none" spc="0" normalizeH="0" baseline="0" noProof="0" dirty="0">
              <a:ln>
                <a:noFill/>
              </a:ln>
              <a:solidFill>
                <a:srgbClr val="000000"/>
              </a:solidFill>
              <a:effectLst/>
              <a:uLnTx/>
              <a:uFillTx/>
              <a:latin typeface="Tahoma"/>
              <a:ea typeface="+mn-ea"/>
              <a:cs typeface="+mn-cs"/>
            </a:endParaRPr>
          </a:p>
        </p:txBody>
      </p:sp>
      <p:sp>
        <p:nvSpPr>
          <p:cNvPr id="14" name="TextBox 13"/>
          <p:cNvSpPr txBox="1"/>
          <p:nvPr/>
        </p:nvSpPr>
        <p:spPr>
          <a:xfrm>
            <a:off x="6696192" y="2171193"/>
            <a:ext cx="2303837" cy="58477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Tahoma"/>
                <a:ea typeface="+mn-ea"/>
                <a:cs typeface="+mn-cs"/>
              </a:rPr>
              <a:t>Sequence Alignment</a:t>
            </a:r>
            <a:br>
              <a:rPr kumimoji="0" lang="en-US" sz="1600" b="1" i="0" u="none" strike="noStrike" kern="1200" cap="none" spc="0" normalizeH="0" baseline="0" noProof="0" dirty="0">
                <a:ln>
                  <a:noFill/>
                </a:ln>
                <a:solidFill>
                  <a:srgbClr val="000000"/>
                </a:solidFill>
                <a:effectLst/>
                <a:uLnTx/>
                <a:uFillTx/>
                <a:latin typeface="Tahoma"/>
                <a:ea typeface="+mn-ea"/>
                <a:cs typeface="+mn-cs"/>
              </a:rPr>
            </a:br>
            <a:r>
              <a:rPr kumimoji="0" lang="en-US" sz="1600" b="1" i="0" u="none" strike="noStrike" kern="1200" cap="none" spc="0" normalizeH="0" baseline="0" noProof="0" dirty="0">
                <a:ln>
                  <a:noFill/>
                </a:ln>
                <a:solidFill>
                  <a:srgbClr val="000000"/>
                </a:solidFill>
                <a:effectLst/>
                <a:uLnTx/>
                <a:uFillTx/>
                <a:latin typeface="Tahoma"/>
                <a:ea typeface="+mn-ea"/>
                <a:cs typeface="+mn-cs"/>
              </a:rPr>
              <a:t>Error Tolerance </a:t>
            </a:r>
            <a:r>
              <a:rPr kumimoji="0" lang="en-US" sz="1600" b="0" i="0" u="none" strike="noStrike" kern="1200" cap="none" spc="0" normalizeH="0" baseline="0" noProof="0" dirty="0">
                <a:ln>
                  <a:noFill/>
                </a:ln>
                <a:solidFill>
                  <a:srgbClr val="000000"/>
                </a:solidFill>
                <a:effectLst/>
                <a:uLnTx/>
                <a:uFillTx/>
                <a:latin typeface="Tahoma"/>
                <a:ea typeface="+mn-ea"/>
                <a:cs typeface="+mn-cs"/>
              </a:rPr>
              <a:t>(</a:t>
            </a:r>
            <a:r>
              <a:rPr kumimoji="0" lang="en-US" sz="1600" b="0" i="1" u="none" strike="noStrike" kern="1200" cap="none" spc="0" normalizeH="0" baseline="0" noProof="0" dirty="0">
                <a:ln>
                  <a:noFill/>
                </a:ln>
                <a:solidFill>
                  <a:srgbClr val="000000"/>
                </a:solidFill>
                <a:effectLst/>
                <a:uLnTx/>
                <a:uFillTx/>
                <a:latin typeface="Tahoma"/>
                <a:ea typeface="+mn-ea"/>
                <a:cs typeface="+mn-cs"/>
              </a:rPr>
              <a:t>e</a:t>
            </a:r>
            <a:r>
              <a:rPr kumimoji="0" lang="en-US" sz="1600" b="0" i="0" u="none" strike="noStrike" kern="1200" cap="none" spc="0" normalizeH="0" baseline="0" noProof="0" dirty="0">
                <a:ln>
                  <a:noFill/>
                </a:ln>
                <a:solidFill>
                  <a:srgbClr val="000000"/>
                </a:solidFill>
                <a:effectLst/>
                <a:uLnTx/>
                <a:uFillTx/>
                <a:latin typeface="Tahoma"/>
                <a:ea typeface="+mn-ea"/>
                <a:cs typeface="+mn-cs"/>
              </a:rPr>
              <a:t>)</a:t>
            </a:r>
          </a:p>
        </p:txBody>
      </p:sp>
      <p:sp>
        <p:nvSpPr>
          <p:cNvPr id="16" name="TextBox 15"/>
          <p:cNvSpPr txBox="1"/>
          <p:nvPr/>
        </p:nvSpPr>
        <p:spPr>
          <a:xfrm rot="16200000">
            <a:off x="-1143057" y="2852139"/>
            <a:ext cx="2815194"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Tahoma"/>
                <a:ea typeface="+mn-ea"/>
                <a:cs typeface="+mn-cs"/>
              </a:rPr>
              <a:t>Time </a:t>
            </a:r>
            <a:r>
              <a:rPr kumimoji="0" lang="en-US" sz="2000" b="0" i="0" u="none" strike="noStrike" kern="1200" cap="none" spc="0" normalizeH="0" baseline="0" noProof="0" dirty="0">
                <a:ln>
                  <a:noFill/>
                </a:ln>
                <a:solidFill>
                  <a:srgbClr val="000000"/>
                </a:solidFill>
                <a:effectLst/>
                <a:uLnTx/>
                <a:uFillTx/>
                <a:latin typeface="Tahoma"/>
                <a:ea typeface="+mn-ea"/>
                <a:cs typeface="+mn-cs"/>
              </a:rPr>
              <a:t>(×1000 seconds)</a:t>
            </a:r>
          </a:p>
        </p:txBody>
      </p:sp>
      <p:sp>
        <p:nvSpPr>
          <p:cNvPr id="19" name="Rectangle 18"/>
          <p:cNvSpPr/>
          <p:nvPr/>
        </p:nvSpPr>
        <p:spPr>
          <a:xfrm>
            <a:off x="1773732" y="1479997"/>
            <a:ext cx="638628" cy="196817"/>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21" name="TextBox 20"/>
          <p:cNvSpPr txBox="1"/>
          <p:nvPr/>
        </p:nvSpPr>
        <p:spPr>
          <a:xfrm>
            <a:off x="2418520" y="1401725"/>
            <a:ext cx="1706749"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srgbClr val="000000"/>
                </a:solidFill>
                <a:effectLst/>
                <a:uLnTx/>
                <a:uFillTx/>
                <a:latin typeface="Tahoma"/>
                <a:ea typeface="+mn-ea"/>
                <a:cs typeface="+mn-cs"/>
              </a:rPr>
              <a:t>FastHASH</a:t>
            </a:r>
            <a:r>
              <a:rPr kumimoji="0" lang="en-US" sz="1800" b="0" i="0" u="none" strike="noStrike" kern="1200" cap="none" spc="0" normalizeH="0" baseline="0" noProof="0" dirty="0">
                <a:ln>
                  <a:noFill/>
                </a:ln>
                <a:solidFill>
                  <a:srgbClr val="000000"/>
                </a:solidFill>
                <a:effectLst/>
                <a:uLnTx/>
                <a:uFillTx/>
                <a:latin typeface="Tahoma"/>
                <a:ea typeface="+mn-ea"/>
                <a:cs typeface="+mn-cs"/>
              </a:rPr>
              <a:t> filter</a:t>
            </a:r>
          </a:p>
        </p:txBody>
      </p:sp>
      <p:sp>
        <p:nvSpPr>
          <p:cNvPr id="22" name="Rectangle 21"/>
          <p:cNvSpPr/>
          <p:nvPr/>
        </p:nvSpPr>
        <p:spPr>
          <a:xfrm>
            <a:off x="4575813" y="1479997"/>
            <a:ext cx="638628" cy="196817"/>
          </a:xfrm>
          <a:prstGeom prst="rect">
            <a:avLst/>
          </a:prstGeom>
          <a:solidFill>
            <a:schemeClr val="accent6">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26" name="TextBox 25"/>
          <p:cNvSpPr txBox="1"/>
          <p:nvPr/>
        </p:nvSpPr>
        <p:spPr>
          <a:xfrm>
            <a:off x="5219660" y="1401725"/>
            <a:ext cx="133748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a:ea typeface="+mn-ea"/>
                <a:cs typeface="+mn-cs"/>
              </a:rPr>
              <a:t>GRIM-Filter</a:t>
            </a:r>
            <a:endParaRPr kumimoji="0" lang="en-US" sz="1600" b="0" i="0" u="none" strike="noStrike" kern="1200" cap="none" spc="0" normalizeH="0" baseline="0" noProof="0" dirty="0">
              <a:ln>
                <a:noFill/>
              </a:ln>
              <a:solidFill>
                <a:srgbClr val="000000"/>
              </a:solidFill>
              <a:effectLst/>
              <a:uLnTx/>
              <a:uFillTx/>
              <a:latin typeface="Tahoma"/>
              <a:ea typeface="+mn-ea"/>
              <a:cs typeface="+mn-cs"/>
            </a:endParaRPr>
          </a:p>
        </p:txBody>
      </p:sp>
      <p:sp>
        <p:nvSpPr>
          <p:cNvPr id="27" name="TextBox 26"/>
          <p:cNvSpPr txBox="1"/>
          <p:nvPr/>
        </p:nvSpPr>
        <p:spPr>
          <a:xfrm>
            <a:off x="1773732" y="964505"/>
            <a:ext cx="4885654"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Tahoma"/>
                <a:ea typeface="+mn-ea"/>
                <a:cs typeface="+mn-cs"/>
              </a:rPr>
              <a:t>Benchmarks and their Execution Times</a:t>
            </a:r>
          </a:p>
        </p:txBody>
      </p:sp>
      <p:sp>
        <p:nvSpPr>
          <p:cNvPr id="25" name="TextBox 24"/>
          <p:cNvSpPr txBox="1"/>
          <p:nvPr/>
        </p:nvSpPr>
        <p:spPr>
          <a:xfrm>
            <a:off x="11372" y="5904146"/>
            <a:ext cx="9132628"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Tahoma"/>
                <a:ea typeface="+mn-ea"/>
                <a:cs typeface="+mn-cs"/>
              </a:rPr>
              <a:t>GRIM-Filter gets performance due to its hardware-software co-design</a:t>
            </a:r>
          </a:p>
        </p:txBody>
      </p:sp>
    </p:spTree>
    <p:extLst>
      <p:ext uri="{BB962C8B-B14F-4D97-AF65-F5344CB8AC3E}">
        <p14:creationId xmlns:p14="http://schemas.microsoft.com/office/powerpoint/2010/main" val="350521780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4" grpId="0" animBg="1"/>
      <p:bldP spid="17" grpId="0"/>
      <p:bldP spid="20" grpId="0"/>
      <p:bldP spid="25" grpId="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4537063"/>
            <a:ext cx="9144000" cy="1175797"/>
          </a:xfrm>
          <a:prstGeom prst="rect">
            <a:avLst/>
          </a:prstGeom>
          <a:solidFill>
            <a:schemeClr val="accent6">
              <a:lumMod val="20000"/>
              <a:lumOff val="80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2" name="Title 1"/>
          <p:cNvSpPr>
            <a:spLocks noGrp="1"/>
          </p:cNvSpPr>
          <p:nvPr>
            <p:ph type="title"/>
          </p:nvPr>
        </p:nvSpPr>
        <p:spPr/>
        <p:txBody>
          <a:bodyPr/>
          <a:lstStyle/>
          <a:p>
            <a:r>
              <a:rPr lang="en-US" sz="4000" b="1" dirty="0">
                <a:solidFill>
                  <a:schemeClr val="tx1"/>
                </a:solidFill>
                <a:latin typeface="Cambria" charset="0"/>
                <a:ea typeface="Cambria" charset="0"/>
                <a:cs typeface="Cambria" charset="0"/>
              </a:rPr>
              <a:t>GRIM-Filter False Negative Rate</a:t>
            </a:r>
          </a:p>
        </p:txBody>
      </p:sp>
      <p:sp>
        <p:nvSpPr>
          <p:cNvPr id="3" name="Slide Number Placeholder 2"/>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AE9295-42F8-0747-9AE1-33958E89C374}" type="slidenum">
              <a:rPr kumimoji="0" lang="en-US" sz="1200" b="0" i="0" u="none" strike="noStrike" kern="1200" cap="none" spc="0" normalizeH="0" baseline="0" noProof="0" smtClean="0">
                <a:ln>
                  <a:noFill/>
                </a:ln>
                <a:solidFill>
                  <a:srgbClr val="000000"/>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a:t>
            </a:fld>
            <a:endParaRPr kumimoji="0" lang="en-US" sz="1200" b="0" i="0" u="none" strike="noStrike" kern="1200" cap="none" spc="0" normalizeH="0" baseline="0" noProof="0">
              <a:ln>
                <a:noFill/>
              </a:ln>
              <a:solidFill>
                <a:srgbClr val="000000"/>
              </a:solidFill>
              <a:effectLst/>
              <a:uLnTx/>
              <a:uFillTx/>
              <a:latin typeface="Garamond" pitchFamily="18" charset="0"/>
              <a:ea typeface="+mn-ea"/>
              <a:cs typeface="+mn-cs"/>
            </a:endParaRPr>
          </a:p>
        </p:txBody>
      </p:sp>
      <p:sp>
        <p:nvSpPr>
          <p:cNvPr id="19" name="TextBox 18"/>
          <p:cNvSpPr txBox="1"/>
          <p:nvPr/>
        </p:nvSpPr>
        <p:spPr>
          <a:xfrm>
            <a:off x="1107951" y="5098795"/>
            <a:ext cx="7270043"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7030A0"/>
                </a:solidFill>
                <a:effectLst/>
                <a:uLnTx/>
                <a:uFillTx/>
                <a:latin typeface="Tahoma"/>
                <a:ea typeface="+mn-ea"/>
                <a:cs typeface="+mn-cs"/>
              </a:rPr>
              <a:t>6.0x average reduction in False Negative Rate</a:t>
            </a:r>
          </a:p>
        </p:txBody>
      </p:sp>
      <p:sp>
        <p:nvSpPr>
          <p:cNvPr id="20" name="TextBox 19"/>
          <p:cNvSpPr txBox="1"/>
          <p:nvPr/>
        </p:nvSpPr>
        <p:spPr>
          <a:xfrm>
            <a:off x="228600" y="4610465"/>
            <a:ext cx="891540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F0000"/>
                </a:solidFill>
                <a:effectLst/>
                <a:uLnTx/>
                <a:uFillTx/>
                <a:latin typeface="Tahoma"/>
                <a:ea typeface="+mn-ea"/>
                <a:cs typeface="+mn-cs"/>
              </a:rPr>
              <a:t>5.6x-6.4x False Negative reduction across real data sets</a:t>
            </a:r>
          </a:p>
        </p:txBody>
      </p:sp>
      <p:sp>
        <p:nvSpPr>
          <p:cNvPr id="11" name="TextBox 10"/>
          <p:cNvSpPr txBox="1"/>
          <p:nvPr/>
        </p:nvSpPr>
        <p:spPr>
          <a:xfrm rot="16200000">
            <a:off x="-1103391" y="2843973"/>
            <a:ext cx="2746265"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Tahoma"/>
                <a:ea typeface="+mn-ea"/>
                <a:cs typeface="+mn-cs"/>
              </a:rPr>
              <a:t>False Negative Rate</a:t>
            </a:r>
            <a:endParaRPr kumimoji="0" lang="en-US" sz="2000" b="0" i="0" u="none" strike="noStrike" kern="1200" cap="none" spc="0" normalizeH="0" baseline="0" noProof="0" dirty="0">
              <a:ln>
                <a:noFill/>
              </a:ln>
              <a:solidFill>
                <a:srgbClr val="000000"/>
              </a:solidFill>
              <a:effectLst/>
              <a:uLnTx/>
              <a:uFillTx/>
              <a:latin typeface="Tahoma"/>
              <a:ea typeface="+mn-ea"/>
              <a:cs typeface="+mn-cs"/>
            </a:endParaRPr>
          </a:p>
        </p:txBody>
      </p:sp>
      <p:sp>
        <p:nvSpPr>
          <p:cNvPr id="14" name="TextBox 13"/>
          <p:cNvSpPr txBox="1"/>
          <p:nvPr/>
        </p:nvSpPr>
        <p:spPr>
          <a:xfrm>
            <a:off x="7320300" y="2721732"/>
            <a:ext cx="1160895"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srgbClr val="000000"/>
                </a:solidFill>
                <a:effectLst/>
                <a:uLnTx/>
                <a:uFillTx/>
                <a:latin typeface="Tahoma"/>
                <a:ea typeface="+mn-ea"/>
                <a:cs typeface="+mn-cs"/>
              </a:rPr>
              <a:t>e</a:t>
            </a:r>
            <a:r>
              <a:rPr kumimoji="0" lang="en-US" sz="1800" b="1" i="0" u="none" strike="noStrike" kern="1200" cap="none" spc="0" normalizeH="0" baseline="0" noProof="0" dirty="0">
                <a:ln>
                  <a:noFill/>
                </a:ln>
                <a:solidFill>
                  <a:srgbClr val="000000"/>
                </a:solidFill>
                <a:effectLst/>
                <a:uLnTx/>
                <a:uFillTx/>
                <a:latin typeface="Tahoma"/>
                <a:ea typeface="+mn-ea"/>
                <a:cs typeface="+mn-cs"/>
              </a:rPr>
              <a:t> = 0.05</a:t>
            </a:r>
            <a:endParaRPr kumimoji="0" lang="en-US" sz="1800" b="0" i="1" u="none" strike="noStrike" kern="1200" cap="none" spc="0" normalizeH="0" baseline="0" noProof="0" dirty="0">
              <a:ln>
                <a:noFill/>
              </a:ln>
              <a:solidFill>
                <a:srgbClr val="000000"/>
              </a:solidFill>
              <a:effectLst/>
              <a:uLnTx/>
              <a:uFillTx/>
              <a:latin typeface="Tahoma"/>
              <a:ea typeface="+mn-ea"/>
              <a:cs typeface="+mn-cs"/>
            </a:endParaRPr>
          </a:p>
        </p:txBody>
      </p:sp>
      <p:sp>
        <p:nvSpPr>
          <p:cNvPr id="15" name="Rectangle 14"/>
          <p:cNvSpPr/>
          <p:nvPr/>
        </p:nvSpPr>
        <p:spPr>
          <a:xfrm>
            <a:off x="1626478" y="1502728"/>
            <a:ext cx="638628" cy="196817"/>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17" name="TextBox 16"/>
          <p:cNvSpPr txBox="1"/>
          <p:nvPr/>
        </p:nvSpPr>
        <p:spPr>
          <a:xfrm>
            <a:off x="2265106" y="1421732"/>
            <a:ext cx="1706749"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srgbClr val="000000"/>
                </a:solidFill>
                <a:effectLst/>
                <a:uLnTx/>
                <a:uFillTx/>
                <a:latin typeface="Tahoma"/>
                <a:ea typeface="+mn-ea"/>
                <a:cs typeface="+mn-cs"/>
              </a:rPr>
              <a:t>FastHASH</a:t>
            </a:r>
            <a:r>
              <a:rPr kumimoji="0" lang="en-US" sz="1800" b="0" i="0" u="none" strike="noStrike" kern="1200" cap="none" spc="0" normalizeH="0" baseline="0" noProof="0" dirty="0">
                <a:ln>
                  <a:noFill/>
                </a:ln>
                <a:solidFill>
                  <a:srgbClr val="000000"/>
                </a:solidFill>
                <a:effectLst/>
                <a:uLnTx/>
                <a:uFillTx/>
                <a:latin typeface="Tahoma"/>
                <a:ea typeface="+mn-ea"/>
                <a:cs typeface="+mn-cs"/>
              </a:rPr>
              <a:t> filter</a:t>
            </a:r>
          </a:p>
        </p:txBody>
      </p:sp>
      <p:sp>
        <p:nvSpPr>
          <p:cNvPr id="21" name="Rectangle 20"/>
          <p:cNvSpPr/>
          <p:nvPr/>
        </p:nvSpPr>
        <p:spPr>
          <a:xfrm>
            <a:off x="4428559" y="1502728"/>
            <a:ext cx="638628" cy="196817"/>
          </a:xfrm>
          <a:prstGeom prst="rect">
            <a:avLst/>
          </a:prstGeom>
          <a:solidFill>
            <a:schemeClr val="accent6">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22" name="TextBox 21"/>
          <p:cNvSpPr txBox="1"/>
          <p:nvPr/>
        </p:nvSpPr>
        <p:spPr>
          <a:xfrm>
            <a:off x="5072406" y="1424456"/>
            <a:ext cx="133748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a:ea typeface="+mn-ea"/>
                <a:cs typeface="+mn-cs"/>
              </a:rPr>
              <a:t>GRIM-Filter</a:t>
            </a:r>
          </a:p>
        </p:txBody>
      </p:sp>
      <p:graphicFrame>
        <p:nvGraphicFramePr>
          <p:cNvPr id="24" name="Chart 23"/>
          <p:cNvGraphicFramePr>
            <a:graphicFrameLocks/>
          </p:cNvGraphicFramePr>
          <p:nvPr>
            <p:extLst/>
          </p:nvPr>
        </p:nvGraphicFramePr>
        <p:xfrm>
          <a:off x="609600" y="1844713"/>
          <a:ext cx="6318127" cy="2609099"/>
        </p:xfrm>
        <a:graphic>
          <a:graphicData uri="http://schemas.openxmlformats.org/drawingml/2006/chart">
            <c:chart xmlns:c="http://schemas.openxmlformats.org/drawingml/2006/chart" xmlns:r="http://schemas.openxmlformats.org/officeDocument/2006/relationships" r:id="rId3"/>
          </a:graphicData>
        </a:graphic>
      </p:graphicFrame>
      <p:pic>
        <p:nvPicPr>
          <p:cNvPr id="25" name="Picture 24"/>
          <p:cNvPicPr>
            <a:picLocks noChangeAspect="1"/>
          </p:cNvPicPr>
          <p:nvPr/>
        </p:nvPicPr>
        <p:blipFill>
          <a:blip r:embed="rId4"/>
          <a:stretch>
            <a:fillRect/>
          </a:stretch>
        </p:blipFill>
        <p:spPr>
          <a:xfrm>
            <a:off x="609600" y="3777745"/>
            <a:ext cx="6203398" cy="622300"/>
          </a:xfrm>
          <a:prstGeom prst="rect">
            <a:avLst/>
          </a:prstGeom>
        </p:spPr>
      </p:pic>
      <p:sp>
        <p:nvSpPr>
          <p:cNvPr id="26" name="TextBox 25"/>
          <p:cNvSpPr txBox="1"/>
          <p:nvPr/>
        </p:nvSpPr>
        <p:spPr>
          <a:xfrm>
            <a:off x="1579409" y="1000843"/>
            <a:ext cx="5037279"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Tahoma"/>
                <a:ea typeface="+mn-ea"/>
                <a:cs typeface="+mn-cs"/>
              </a:rPr>
              <a:t>Benchmarks and their False Negative Rates</a:t>
            </a:r>
          </a:p>
        </p:txBody>
      </p:sp>
      <p:sp>
        <p:nvSpPr>
          <p:cNvPr id="13" name="TextBox 12"/>
          <p:cNvSpPr txBox="1"/>
          <p:nvPr/>
        </p:nvSpPr>
        <p:spPr>
          <a:xfrm>
            <a:off x="6748830" y="2069823"/>
            <a:ext cx="2303836" cy="58477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Tahoma"/>
                <a:ea typeface="+mn-ea"/>
                <a:cs typeface="+mn-cs"/>
              </a:rPr>
              <a:t>Sequence Alignment</a:t>
            </a:r>
            <a:br>
              <a:rPr kumimoji="0" lang="en-US" sz="1600" b="1" i="0" u="none" strike="noStrike" kern="1200" cap="none" spc="0" normalizeH="0" baseline="0" noProof="0" dirty="0">
                <a:ln>
                  <a:noFill/>
                </a:ln>
                <a:solidFill>
                  <a:srgbClr val="000000"/>
                </a:solidFill>
                <a:effectLst/>
                <a:uLnTx/>
                <a:uFillTx/>
                <a:latin typeface="Tahoma"/>
                <a:ea typeface="+mn-ea"/>
                <a:cs typeface="+mn-cs"/>
              </a:rPr>
            </a:br>
            <a:r>
              <a:rPr kumimoji="0" lang="en-US" sz="1600" b="1" i="0" u="none" strike="noStrike" kern="1200" cap="none" spc="0" normalizeH="0" baseline="0" noProof="0" dirty="0">
                <a:ln>
                  <a:noFill/>
                </a:ln>
                <a:solidFill>
                  <a:srgbClr val="000000"/>
                </a:solidFill>
                <a:effectLst/>
                <a:uLnTx/>
                <a:uFillTx/>
                <a:latin typeface="Tahoma"/>
                <a:ea typeface="+mn-ea"/>
                <a:cs typeface="+mn-cs"/>
              </a:rPr>
              <a:t>Error Tolerance </a:t>
            </a:r>
            <a:r>
              <a:rPr kumimoji="0" lang="en-US" sz="1600" b="0" i="0" u="none" strike="noStrike" kern="1200" cap="none" spc="0" normalizeH="0" baseline="0" noProof="0" dirty="0">
                <a:ln>
                  <a:noFill/>
                </a:ln>
                <a:solidFill>
                  <a:srgbClr val="000000"/>
                </a:solidFill>
                <a:effectLst/>
                <a:uLnTx/>
                <a:uFillTx/>
                <a:latin typeface="Tahoma"/>
                <a:ea typeface="+mn-ea"/>
                <a:cs typeface="+mn-cs"/>
              </a:rPr>
              <a:t>(</a:t>
            </a:r>
            <a:r>
              <a:rPr kumimoji="0" lang="en-US" sz="1600" b="0" i="1" u="none" strike="noStrike" kern="1200" cap="none" spc="0" normalizeH="0" baseline="0" noProof="0" dirty="0">
                <a:ln>
                  <a:noFill/>
                </a:ln>
                <a:solidFill>
                  <a:srgbClr val="000000"/>
                </a:solidFill>
                <a:effectLst/>
                <a:uLnTx/>
                <a:uFillTx/>
                <a:latin typeface="Tahoma"/>
                <a:ea typeface="+mn-ea"/>
                <a:cs typeface="+mn-cs"/>
              </a:rPr>
              <a:t>e</a:t>
            </a:r>
            <a:r>
              <a:rPr kumimoji="0" lang="en-US" sz="1600" b="0" i="0" u="none" strike="noStrike" kern="1200" cap="none" spc="0" normalizeH="0" baseline="0" noProof="0" dirty="0">
                <a:ln>
                  <a:noFill/>
                </a:ln>
                <a:solidFill>
                  <a:srgbClr val="000000"/>
                </a:solidFill>
                <a:effectLst/>
                <a:uLnTx/>
                <a:uFillTx/>
                <a:latin typeface="Tahoma"/>
                <a:ea typeface="+mn-ea"/>
                <a:cs typeface="+mn-cs"/>
              </a:rPr>
              <a:t>)</a:t>
            </a:r>
          </a:p>
        </p:txBody>
      </p:sp>
      <p:sp>
        <p:nvSpPr>
          <p:cNvPr id="23" name="Rectangle 22"/>
          <p:cNvSpPr/>
          <p:nvPr/>
        </p:nvSpPr>
        <p:spPr>
          <a:xfrm>
            <a:off x="0" y="5745639"/>
            <a:ext cx="9144000" cy="682776"/>
          </a:xfrm>
          <a:prstGeom prst="rect">
            <a:avLst/>
          </a:prstGeom>
          <a:solidFill>
            <a:schemeClr val="accent1">
              <a:lumMod val="60000"/>
              <a:lumOff val="40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27" name="TextBox 26"/>
          <p:cNvSpPr txBox="1"/>
          <p:nvPr/>
        </p:nvSpPr>
        <p:spPr>
          <a:xfrm>
            <a:off x="195641" y="5915297"/>
            <a:ext cx="8752717"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Tahoma"/>
                <a:ea typeface="+mn-ea"/>
                <a:cs typeface="+mn-cs"/>
              </a:rPr>
              <a:t>GRIM-Filter utilizes more information available in the read to filter</a:t>
            </a:r>
          </a:p>
        </p:txBody>
      </p:sp>
    </p:spTree>
    <p:extLst>
      <p:ext uri="{BB962C8B-B14F-4D97-AF65-F5344CB8AC3E}">
        <p14:creationId xmlns:p14="http://schemas.microsoft.com/office/powerpoint/2010/main" val="178693476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9" grpId="0"/>
      <p:bldP spid="20" grpId="0"/>
      <p:bldP spid="23" grpId="0" animBg="1"/>
      <p:bldP spid="27" grpId="0"/>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807896" cy="1066800"/>
          </a:xfrm>
        </p:spPr>
        <p:txBody>
          <a:bodyPr/>
          <a:lstStyle/>
          <a:p>
            <a:r>
              <a:rPr lang="en-US" dirty="0"/>
              <a:t>More on GRIM-Filter</a:t>
            </a:r>
          </a:p>
        </p:txBody>
      </p:sp>
      <p:sp>
        <p:nvSpPr>
          <p:cNvPr id="3" name="Content Placeholder 2"/>
          <p:cNvSpPr>
            <a:spLocks noGrp="1"/>
          </p:cNvSpPr>
          <p:nvPr>
            <p:ph idx="1"/>
          </p:nvPr>
        </p:nvSpPr>
        <p:spPr>
          <a:xfrm>
            <a:off x="228600" y="1052736"/>
            <a:ext cx="8735888" cy="4876800"/>
          </a:xfrm>
        </p:spPr>
        <p:txBody>
          <a:bodyPr/>
          <a:lstStyle/>
          <a:p>
            <a:r>
              <a:rPr lang="en-US" sz="1800" dirty="0" err="1"/>
              <a:t>Jeremie</a:t>
            </a:r>
            <a:r>
              <a:rPr lang="en-US" sz="1800" dirty="0"/>
              <a:t> S. Kim, </a:t>
            </a:r>
            <a:r>
              <a:rPr lang="en-US" sz="1800" dirty="0" err="1"/>
              <a:t>Damla</a:t>
            </a:r>
            <a:r>
              <a:rPr lang="en-US" sz="1800" dirty="0"/>
              <a:t> </a:t>
            </a:r>
            <a:r>
              <a:rPr lang="en-US" sz="1800" dirty="0" err="1"/>
              <a:t>Senol</a:t>
            </a:r>
            <a:r>
              <a:rPr lang="en-US" sz="1800" dirty="0"/>
              <a:t> Cali, </a:t>
            </a:r>
            <a:r>
              <a:rPr lang="en-US" sz="1800" dirty="0" err="1"/>
              <a:t>Hongyi</a:t>
            </a:r>
            <a:r>
              <a:rPr lang="en-US" sz="1800" dirty="0"/>
              <a:t> Xin, </a:t>
            </a:r>
            <a:r>
              <a:rPr lang="en-US" sz="1800" dirty="0" err="1"/>
              <a:t>Donghyuk</a:t>
            </a:r>
            <a:r>
              <a:rPr lang="en-US" sz="1800" dirty="0"/>
              <a:t> Lee, Saugata Ghose, Mohammed </a:t>
            </a:r>
            <a:r>
              <a:rPr lang="en-US" sz="1800" dirty="0" err="1"/>
              <a:t>Alser</a:t>
            </a:r>
            <a:r>
              <a:rPr lang="en-US" sz="1800" dirty="0"/>
              <a:t>, Hasan Hassan, </a:t>
            </a:r>
            <a:r>
              <a:rPr lang="en-US" sz="1800" dirty="0" err="1"/>
              <a:t>Oguz</a:t>
            </a:r>
            <a:r>
              <a:rPr lang="en-US" sz="1800" dirty="0"/>
              <a:t> </a:t>
            </a:r>
            <a:r>
              <a:rPr lang="en-US" sz="1800" dirty="0" err="1"/>
              <a:t>Ergin</a:t>
            </a:r>
            <a:r>
              <a:rPr lang="en-US" sz="1800" dirty="0"/>
              <a:t>, Can Alkan, and Onur Mutlu,</a:t>
            </a:r>
            <a:br>
              <a:rPr lang="en-US" sz="1800" dirty="0"/>
            </a:br>
            <a:r>
              <a:rPr lang="en-US" sz="1800" b="1" dirty="0"/>
              <a:t>"GRIM-Filter: Fast Seed Location Filtering in DNA Read Mapping Using Processing-in-Memory Technologies"</a:t>
            </a:r>
            <a:br>
              <a:rPr lang="en-US" sz="1800" dirty="0"/>
            </a:br>
            <a:r>
              <a:rPr lang="en-US" sz="1800" b="1" i="1" dirty="0">
                <a:hlinkClick r:id="rId2"/>
              </a:rPr>
              <a:t>BMC Genomics</a:t>
            </a:r>
            <a:r>
              <a:rPr lang="en-US" sz="1800" dirty="0"/>
              <a:t>, 2018. </a:t>
            </a:r>
            <a:br>
              <a:rPr lang="en-US" sz="1800" dirty="0"/>
            </a:br>
            <a:r>
              <a:rPr lang="en-US" sz="1800" i="1" dirty="0"/>
              <a:t>Proceedings of the </a:t>
            </a:r>
            <a:r>
              <a:rPr lang="en-US" sz="1800" i="1" dirty="0">
                <a:hlinkClick r:id="rId3"/>
              </a:rPr>
              <a:t>16th Asia Pacific Bioinformatics Conference</a:t>
            </a:r>
            <a:r>
              <a:rPr lang="en-US" sz="1800" i="1" dirty="0"/>
              <a:t> (</a:t>
            </a:r>
            <a:r>
              <a:rPr lang="en-US" sz="1800" b="1" i="1" dirty="0"/>
              <a:t>APBC</a:t>
            </a:r>
            <a:r>
              <a:rPr lang="en-US" sz="1800" i="1" dirty="0"/>
              <a:t>)</a:t>
            </a:r>
            <a:r>
              <a:rPr lang="en-US" sz="1800" dirty="0"/>
              <a:t>, Yokohama, Japan, January 2018. </a:t>
            </a:r>
            <a:br>
              <a:rPr lang="en-US" sz="1800" dirty="0"/>
            </a:br>
            <a:r>
              <a:rPr lang="en-US" sz="1800" dirty="0">
                <a:hlinkClick r:id="rId4"/>
              </a:rPr>
              <a:t>arxiv.org Version (pdf)</a:t>
            </a:r>
            <a:endParaRPr lang="en-US" sz="1800" dirty="0"/>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104</a:t>
            </a:fld>
            <a:endParaRPr kumimoji="0" lang="en-US" altLang="en-US" sz="1600" b="0" i="0" u="none" strike="noStrike" kern="1200" cap="none" spc="0" normalizeH="0" baseline="0" noProof="0">
              <a:ln>
                <a:noFill/>
              </a:ln>
              <a:solidFill>
                <a:srgbClr val="000000"/>
              </a:solidFill>
              <a:effectLst/>
              <a:uLnTx/>
              <a:uFillTx/>
              <a:latin typeface="Garamond" pitchFamily="18" charset="0"/>
              <a:ea typeface="+mn-ea"/>
              <a:cs typeface="+mn-cs"/>
            </a:endParaRPr>
          </a:p>
        </p:txBody>
      </p:sp>
      <p:pic>
        <p:nvPicPr>
          <p:cNvPr id="6" name="Picture 5">
            <a:extLst>
              <a:ext uri="{FF2B5EF4-FFF2-40B4-BE49-F238E27FC236}">
                <a16:creationId xmlns:a16="http://schemas.microsoft.com/office/drawing/2014/main" id="{70D6DD92-3E99-804F-B2F4-271398E18684}"/>
              </a:ext>
            </a:extLst>
          </p:cNvPr>
          <p:cNvPicPr>
            <a:picLocks noChangeAspect="1"/>
          </p:cNvPicPr>
          <p:nvPr/>
        </p:nvPicPr>
        <p:blipFill>
          <a:blip r:embed="rId5"/>
          <a:stretch>
            <a:fillRect/>
          </a:stretch>
        </p:blipFill>
        <p:spPr>
          <a:xfrm>
            <a:off x="611560" y="3489290"/>
            <a:ext cx="7956376" cy="2892354"/>
          </a:xfrm>
          <a:prstGeom prst="rect">
            <a:avLst/>
          </a:prstGeom>
        </p:spPr>
      </p:pic>
    </p:spTree>
    <p:extLst>
      <p:ext uri="{BB962C8B-B14F-4D97-AF65-F5344CB8AC3E}">
        <p14:creationId xmlns:p14="http://schemas.microsoft.com/office/powerpoint/2010/main" val="1605018284"/>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915400" cy="1066800"/>
          </a:xfrm>
        </p:spPr>
        <p:txBody>
          <a:bodyPr/>
          <a:lstStyle/>
          <a:p>
            <a:r>
              <a:rPr lang="en-US" dirty="0"/>
              <a:t>Aside: In-Memory Graph Processing</a:t>
            </a:r>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574D81-B5DE-384D-B24B-566C679AE608}" type="slidenum">
              <a:rPr kumimoji="0" lang="en-US" sz="1600" b="0" i="0" u="none" strike="noStrike" kern="1200" cap="none" spc="0" normalizeH="0" baseline="0" noProof="0" smtClean="0">
                <a:ln>
                  <a:noFill/>
                </a:ln>
                <a:solidFill>
                  <a:srgbClr val="000000"/>
                </a:solidFill>
                <a:effectLst/>
                <a:uLnTx/>
                <a:uFillTx/>
                <a:latin typeface="Garamond" charset="0"/>
                <a:ea typeface="+mn-ea"/>
              </a:rPr>
              <a:pPr marL="0" marR="0" lvl="0" indent="0" algn="r" defTabSz="914400" rtl="0" eaLnBrk="1" fontAlgn="auto" latinLnBrk="0" hangingPunct="1">
                <a:lnSpc>
                  <a:spcPct val="100000"/>
                </a:lnSpc>
                <a:spcBef>
                  <a:spcPts val="0"/>
                </a:spcBef>
                <a:spcAft>
                  <a:spcPts val="0"/>
                </a:spcAft>
                <a:buClrTx/>
                <a:buSzTx/>
                <a:buFontTx/>
                <a:buNone/>
                <a:tabLst/>
                <a:defRPr/>
              </a:pPr>
              <a:t>105</a:t>
            </a:fld>
            <a:endParaRPr kumimoji="0" lang="en-US" sz="1600" b="0" i="0" u="none" strike="noStrike" kern="1200" cap="none" spc="0" normalizeH="0" baseline="0" noProof="0">
              <a:ln>
                <a:noFill/>
              </a:ln>
              <a:solidFill>
                <a:srgbClr val="000000"/>
              </a:solidFill>
              <a:effectLst/>
              <a:uLnTx/>
              <a:uFillTx/>
              <a:latin typeface="Garamond" charset="0"/>
              <a:ea typeface="+mn-ea"/>
            </a:endParaRPr>
          </a:p>
        </p:txBody>
      </p:sp>
      <p:sp>
        <p:nvSpPr>
          <p:cNvPr id="5" name="내용 개체 틀 2"/>
          <p:cNvSpPr txBox="1">
            <a:spLocks/>
          </p:cNvSpPr>
          <p:nvPr/>
        </p:nvSpPr>
        <p:spPr bwMode="auto">
          <a:xfrm>
            <a:off x="228600" y="1124744"/>
            <a:ext cx="8610600" cy="4876800"/>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accent1"/>
              </a:buClr>
              <a:buSzPct val="65000"/>
              <a:buFont typeface="Wingdings" charset="0"/>
              <a:buChar char="n"/>
              <a:defRPr sz="2400">
                <a:solidFill>
                  <a:schemeClr val="tx1"/>
                </a:solidFill>
                <a:latin typeface="+mn-lt"/>
                <a:ea typeface="ＭＳ Ｐゴシック" pitchFamily="-106" charset="-128"/>
                <a:cs typeface="ＭＳ Ｐゴシック" pitchFamily="-106" charset="-128"/>
              </a:defRPr>
            </a:lvl1pPr>
            <a:lvl2pPr marL="669925" indent="-325438" algn="l" rtl="0" eaLnBrk="0" fontAlgn="base" hangingPunct="0">
              <a:spcBef>
                <a:spcPct val="20000"/>
              </a:spcBef>
              <a:spcAft>
                <a:spcPct val="0"/>
              </a:spcAft>
              <a:buClr>
                <a:schemeClr val="accent2"/>
              </a:buClr>
              <a:buSzPct val="60000"/>
              <a:buFont typeface="Wingdings" charset="0"/>
              <a:buChar char="q"/>
              <a:defRPr sz="2200">
                <a:solidFill>
                  <a:schemeClr val="tx1"/>
                </a:solidFill>
                <a:latin typeface="+mn-lt"/>
                <a:ea typeface="ＭＳ Ｐゴシック" pitchFamily="-106" charset="-128"/>
              </a:defRPr>
            </a:lvl2pPr>
            <a:lvl3pPr marL="1022350" indent="-350838" algn="l" rtl="0" eaLnBrk="0" fontAlgn="base" hangingPunct="0">
              <a:spcBef>
                <a:spcPct val="20000"/>
              </a:spcBef>
              <a:spcAft>
                <a:spcPct val="0"/>
              </a:spcAft>
              <a:buClr>
                <a:schemeClr val="accent1"/>
              </a:buClr>
              <a:buSzPct val="65000"/>
              <a:buFont typeface="Wingdings" charset="0"/>
              <a:buChar char="n"/>
              <a:defRPr sz="2000">
                <a:solidFill>
                  <a:schemeClr val="tx1"/>
                </a:solidFill>
                <a:latin typeface="+mn-lt"/>
                <a:ea typeface="ＭＳ Ｐゴシック" pitchFamily="-106" charset="-128"/>
              </a:defRPr>
            </a:lvl3pPr>
            <a:lvl4pPr marL="1339850" indent="-315913" algn="l" rtl="0" eaLnBrk="0" fontAlgn="base" hangingPunct="0">
              <a:spcBef>
                <a:spcPct val="20000"/>
              </a:spcBef>
              <a:spcAft>
                <a:spcPct val="0"/>
              </a:spcAft>
              <a:buClr>
                <a:schemeClr val="accent2"/>
              </a:buClr>
              <a:buSzPct val="70000"/>
              <a:buFont typeface="Wingdings" charset="0"/>
              <a:buChar char="q"/>
              <a:defRPr>
                <a:solidFill>
                  <a:schemeClr val="tx1"/>
                </a:solidFill>
                <a:latin typeface="+mn-lt"/>
                <a:ea typeface="ＭＳ Ｐゴシック" pitchFamily="-106" charset="-128"/>
              </a:defRPr>
            </a:lvl4pPr>
            <a:lvl5pPr marL="1681163" indent="-339725" algn="l" rtl="0" eaLnBrk="0" fontAlgn="base" hangingPunct="0">
              <a:spcBef>
                <a:spcPct val="20000"/>
              </a:spcBef>
              <a:spcAft>
                <a:spcPct val="0"/>
              </a:spcAft>
              <a:buClr>
                <a:schemeClr val="accent1"/>
              </a:buClr>
              <a:buSzPct val="75000"/>
              <a:buFont typeface="Wingdings" charset="0"/>
              <a:buChar char="§"/>
              <a:defRPr sz="1600">
                <a:solidFill>
                  <a:schemeClr val="tx1"/>
                </a:solidFill>
                <a:latin typeface="+mn-lt"/>
                <a:ea typeface="ＭＳ Ｐゴシック" pitchFamily="-106" charset="-128"/>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a:lstStyle>
          <a:p>
            <a:pPr marL="342900" marR="0" lvl="0" indent="-342900" algn="l" defTabSz="914400" rtl="0" eaLnBrk="0" fontAlgn="base" latinLnBrk="0" hangingPunct="0">
              <a:lnSpc>
                <a:spcPct val="100000"/>
              </a:lnSpc>
              <a:spcBef>
                <a:spcPct val="20000"/>
              </a:spcBef>
              <a:spcAft>
                <a:spcPct val="0"/>
              </a:spcAft>
              <a:buClr>
                <a:srgbClr val="CC9900"/>
              </a:buClr>
              <a:buSzPct val="65000"/>
              <a:buFont typeface="Wingdings" charset="0"/>
              <a:buChar char="n"/>
              <a:tabLst/>
              <a:defRPr/>
            </a:pPr>
            <a:r>
              <a:rPr kumimoji="0" lang="en-US" altLang="ko-KR" sz="2400" b="0" i="0" u="none" strike="noStrike" kern="1200" cap="none" spc="0" normalizeH="0" baseline="0" noProof="0" dirty="0">
                <a:ln>
                  <a:noFill/>
                </a:ln>
                <a:solidFill>
                  <a:srgbClr val="000000"/>
                </a:solidFill>
                <a:effectLst/>
                <a:uLnTx/>
                <a:uFillTx/>
                <a:latin typeface="Tahoma"/>
                <a:ea typeface="ＭＳ Ｐゴシック" pitchFamily="-106" charset="-128"/>
              </a:rPr>
              <a:t>Large graphs are everywhere (circa 2015)</a:t>
            </a:r>
          </a:p>
          <a:p>
            <a:pPr marL="342900" marR="0" lvl="0" indent="-342900" algn="l" defTabSz="914400" rtl="0" eaLnBrk="0" fontAlgn="base" latinLnBrk="0" hangingPunct="0">
              <a:lnSpc>
                <a:spcPct val="100000"/>
              </a:lnSpc>
              <a:spcBef>
                <a:spcPct val="20000"/>
              </a:spcBef>
              <a:spcAft>
                <a:spcPct val="0"/>
              </a:spcAft>
              <a:buClr>
                <a:srgbClr val="CC9900"/>
              </a:buClr>
              <a:buSzPct val="65000"/>
              <a:buFont typeface="Wingdings" charset="0"/>
              <a:buChar char="n"/>
              <a:tabLst/>
              <a:defRPr/>
            </a:pPr>
            <a:endParaRPr kumimoji="0" lang="en-US" altLang="ko-KR" sz="1800" b="0" i="0" u="none" strike="noStrike" kern="1200" cap="none" spc="0" normalizeH="0" baseline="0" noProof="0" dirty="0">
              <a:ln>
                <a:noFill/>
              </a:ln>
              <a:solidFill>
                <a:srgbClr val="000000"/>
              </a:solidFill>
              <a:effectLst/>
              <a:uLnTx/>
              <a:uFillTx/>
              <a:latin typeface="Tahoma"/>
              <a:ea typeface="ＭＳ Ｐゴシック" pitchFamily="-106" charset="-128"/>
            </a:endParaRPr>
          </a:p>
          <a:p>
            <a:pPr marL="342900" marR="0" lvl="0" indent="-342900" algn="l" defTabSz="914400" rtl="0" eaLnBrk="0" fontAlgn="base" latinLnBrk="0" hangingPunct="0">
              <a:lnSpc>
                <a:spcPct val="100000"/>
              </a:lnSpc>
              <a:spcBef>
                <a:spcPct val="20000"/>
              </a:spcBef>
              <a:spcAft>
                <a:spcPct val="0"/>
              </a:spcAft>
              <a:buClr>
                <a:srgbClr val="CC9900"/>
              </a:buClr>
              <a:buSzPct val="65000"/>
              <a:buFont typeface="Wingdings" charset="0"/>
              <a:buChar char="n"/>
              <a:tabLst/>
              <a:defRPr/>
            </a:pPr>
            <a:endParaRPr kumimoji="0" lang="en-US" altLang="ko-KR" sz="1800" b="0" i="0" u="none" strike="noStrike" kern="1200" cap="none" spc="0" normalizeH="0" baseline="0" noProof="0" dirty="0">
              <a:ln>
                <a:noFill/>
              </a:ln>
              <a:solidFill>
                <a:srgbClr val="000000"/>
              </a:solidFill>
              <a:effectLst/>
              <a:uLnTx/>
              <a:uFillTx/>
              <a:latin typeface="Tahoma"/>
              <a:ea typeface="ＭＳ Ｐゴシック" pitchFamily="-106" charset="-128"/>
            </a:endParaRPr>
          </a:p>
          <a:p>
            <a:pPr marL="342900" marR="0" lvl="0" indent="-342900" algn="l" defTabSz="914400" rtl="0" eaLnBrk="0" fontAlgn="base" latinLnBrk="0" hangingPunct="0">
              <a:lnSpc>
                <a:spcPct val="100000"/>
              </a:lnSpc>
              <a:spcBef>
                <a:spcPct val="20000"/>
              </a:spcBef>
              <a:spcAft>
                <a:spcPct val="0"/>
              </a:spcAft>
              <a:buClr>
                <a:srgbClr val="CC9900"/>
              </a:buClr>
              <a:buSzPct val="65000"/>
              <a:buFont typeface="Wingdings" charset="0"/>
              <a:buChar char="n"/>
              <a:tabLst/>
              <a:defRPr/>
            </a:pPr>
            <a:endParaRPr kumimoji="0" lang="en-US" altLang="ko-KR" sz="1800" b="0" i="0" u="none" strike="noStrike" kern="1200" cap="none" spc="0" normalizeH="0" baseline="0" noProof="0" dirty="0">
              <a:ln>
                <a:noFill/>
              </a:ln>
              <a:solidFill>
                <a:srgbClr val="000000"/>
              </a:solidFill>
              <a:effectLst/>
              <a:uLnTx/>
              <a:uFillTx/>
              <a:latin typeface="Tahoma"/>
              <a:ea typeface="ＭＳ Ｐゴシック" pitchFamily="-106" charset="-128"/>
            </a:endParaRPr>
          </a:p>
          <a:p>
            <a:pPr marL="342900" marR="0" lvl="0" indent="-342900" algn="l" defTabSz="914400" rtl="0" eaLnBrk="0" fontAlgn="base" latinLnBrk="0" hangingPunct="0">
              <a:lnSpc>
                <a:spcPct val="100000"/>
              </a:lnSpc>
              <a:spcBef>
                <a:spcPct val="20000"/>
              </a:spcBef>
              <a:spcAft>
                <a:spcPct val="0"/>
              </a:spcAft>
              <a:buClr>
                <a:srgbClr val="CC9900"/>
              </a:buClr>
              <a:buSzPct val="65000"/>
              <a:buFont typeface="Wingdings" charset="0"/>
              <a:buChar char="n"/>
              <a:tabLst/>
              <a:defRPr/>
            </a:pPr>
            <a:endParaRPr kumimoji="0" lang="en-US" altLang="ko-KR" sz="2400" b="0" i="0" u="none" strike="noStrike" kern="1200" cap="none" spc="0" normalizeH="0" baseline="0" noProof="0" dirty="0">
              <a:ln>
                <a:noFill/>
              </a:ln>
              <a:solidFill>
                <a:srgbClr val="000000"/>
              </a:solidFill>
              <a:effectLst/>
              <a:uLnTx/>
              <a:uFillTx/>
              <a:latin typeface="Tahoma"/>
              <a:ea typeface="ＭＳ Ｐゴシック" pitchFamily="-106" charset="-128"/>
            </a:endParaRPr>
          </a:p>
          <a:p>
            <a:pPr marL="342900" marR="0" lvl="0" indent="-342900" algn="l" defTabSz="914400" rtl="0" eaLnBrk="0" fontAlgn="base" latinLnBrk="0" hangingPunct="0">
              <a:lnSpc>
                <a:spcPct val="100000"/>
              </a:lnSpc>
              <a:spcBef>
                <a:spcPct val="20000"/>
              </a:spcBef>
              <a:spcAft>
                <a:spcPct val="0"/>
              </a:spcAft>
              <a:buClr>
                <a:srgbClr val="CC9900"/>
              </a:buClr>
              <a:buSzPct val="65000"/>
              <a:buFont typeface="Wingdings" charset="0"/>
              <a:buChar char="n"/>
              <a:tabLst/>
              <a:defRPr/>
            </a:pPr>
            <a:endParaRPr kumimoji="0" lang="en-US" altLang="ko-KR" sz="2400" b="0" i="0" u="none" strike="noStrike" kern="1200" cap="none" spc="0" normalizeH="0" baseline="0" noProof="0" dirty="0">
              <a:ln>
                <a:noFill/>
              </a:ln>
              <a:solidFill>
                <a:srgbClr val="000000"/>
              </a:solidFill>
              <a:effectLst/>
              <a:uLnTx/>
              <a:uFillTx/>
              <a:latin typeface="Tahoma"/>
              <a:ea typeface="ＭＳ Ｐゴシック" pitchFamily="-106" charset="-128"/>
            </a:endParaRPr>
          </a:p>
          <a:p>
            <a:pPr marL="0" marR="0" lvl="0" indent="0" algn="l" defTabSz="914400" rtl="0" eaLnBrk="0" fontAlgn="base" latinLnBrk="0" hangingPunct="0">
              <a:lnSpc>
                <a:spcPct val="100000"/>
              </a:lnSpc>
              <a:spcBef>
                <a:spcPct val="20000"/>
              </a:spcBef>
              <a:spcAft>
                <a:spcPct val="0"/>
              </a:spcAft>
              <a:buClr>
                <a:srgbClr val="CC9900"/>
              </a:buClr>
              <a:buSzPct val="65000"/>
              <a:buFont typeface="Wingdings" charset="0"/>
              <a:buNone/>
              <a:tabLst/>
              <a:defRPr/>
            </a:pPr>
            <a:endParaRPr kumimoji="0" lang="en-US" altLang="ko-KR" sz="2000" b="0" i="0" u="none" strike="noStrike" kern="1200" cap="none" spc="0" normalizeH="0" baseline="0" noProof="0" dirty="0">
              <a:ln>
                <a:noFill/>
              </a:ln>
              <a:solidFill>
                <a:srgbClr val="000000"/>
              </a:solidFill>
              <a:effectLst/>
              <a:uLnTx/>
              <a:uFillTx/>
              <a:latin typeface="Tahoma"/>
              <a:ea typeface="ＭＳ Ｐゴシック" pitchFamily="-106" charset="-128"/>
            </a:endParaRPr>
          </a:p>
          <a:p>
            <a:pPr marL="342900" marR="0" lvl="0" indent="-342900" algn="l" defTabSz="914400" rtl="0" eaLnBrk="0" fontAlgn="base" latinLnBrk="0" hangingPunct="0">
              <a:lnSpc>
                <a:spcPct val="100000"/>
              </a:lnSpc>
              <a:spcBef>
                <a:spcPct val="20000"/>
              </a:spcBef>
              <a:spcAft>
                <a:spcPct val="0"/>
              </a:spcAft>
              <a:buClr>
                <a:srgbClr val="CC9900"/>
              </a:buClr>
              <a:buSzPct val="65000"/>
              <a:buFont typeface="Wingdings" charset="0"/>
              <a:buChar char="n"/>
              <a:tabLst/>
              <a:defRPr/>
            </a:pPr>
            <a:r>
              <a:rPr kumimoji="0" lang="en-US" altLang="ko-KR" sz="2400" b="0" i="0" u="none" strike="noStrike" kern="1200" cap="none" spc="0" normalizeH="0" baseline="0" noProof="0" dirty="0">
                <a:ln>
                  <a:noFill/>
                </a:ln>
                <a:solidFill>
                  <a:srgbClr val="000000"/>
                </a:solidFill>
                <a:effectLst/>
                <a:uLnTx/>
                <a:uFillTx/>
                <a:latin typeface="Tahoma"/>
                <a:ea typeface="ＭＳ Ｐゴシック" pitchFamily="-106" charset="-128"/>
              </a:rPr>
              <a:t>Scalable large-scale graph processing is challenging</a:t>
            </a:r>
            <a:endParaRPr kumimoji="0" lang="ko-KR" altLang="en-US" sz="2400" b="0" i="0" u="none" strike="noStrike" kern="1200" cap="none" spc="0" normalizeH="0" baseline="0" noProof="0" dirty="0">
              <a:ln>
                <a:noFill/>
              </a:ln>
              <a:solidFill>
                <a:srgbClr val="000000"/>
              </a:solidFill>
              <a:effectLst/>
              <a:uLnTx/>
              <a:uFillTx/>
              <a:latin typeface="Tahoma"/>
            </a:endParaRPr>
          </a:p>
        </p:txBody>
      </p:sp>
      <p:grpSp>
        <p:nvGrpSpPr>
          <p:cNvPr id="6" name="그룹 7"/>
          <p:cNvGrpSpPr/>
          <p:nvPr/>
        </p:nvGrpSpPr>
        <p:grpSpPr>
          <a:xfrm>
            <a:off x="832673" y="1777556"/>
            <a:ext cx="7716092" cy="1519994"/>
            <a:chOff x="832673" y="2141219"/>
            <a:chExt cx="7716092" cy="1519994"/>
          </a:xfrm>
        </p:grpSpPr>
        <p:sp>
          <p:nvSpPr>
            <p:cNvPr id="7" name="TextBox 3"/>
            <p:cNvSpPr txBox="1"/>
            <p:nvPr/>
          </p:nvSpPr>
          <p:spPr>
            <a:xfrm>
              <a:off x="832673" y="3014882"/>
              <a:ext cx="1764778" cy="646331"/>
            </a:xfrm>
            <a:prstGeom prst="rect">
              <a:avLst/>
            </a:prstGeom>
            <a:noFill/>
          </p:spPr>
          <p:txBody>
            <a:bodyPr wrap="non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a:ea typeface="+mn-ea"/>
                  <a:cs typeface="+mn-cs"/>
                </a:rPr>
                <a:t>36 Million </a:t>
              </a:r>
            </a:p>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a:ea typeface="+mn-ea"/>
                  <a:cs typeface="+mn-cs"/>
                </a:rPr>
                <a:t>Wikipedia Pages</a:t>
              </a:r>
            </a:p>
          </p:txBody>
        </p:sp>
        <p:sp>
          <p:nvSpPr>
            <p:cNvPr id="8" name="TextBox 5"/>
            <p:cNvSpPr txBox="1"/>
            <p:nvPr/>
          </p:nvSpPr>
          <p:spPr>
            <a:xfrm>
              <a:off x="2842663" y="3014882"/>
              <a:ext cx="1702134" cy="646331"/>
            </a:xfrm>
            <a:prstGeom prst="rect">
              <a:avLst/>
            </a:prstGeom>
            <a:noFill/>
          </p:spPr>
          <p:txBody>
            <a:bodyPr wrap="non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a:ea typeface="+mn-ea"/>
                  <a:cs typeface="+mn-cs"/>
                </a:rPr>
                <a:t>1.4 Billion</a:t>
              </a:r>
            </a:p>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a:ea typeface="+mn-ea"/>
                  <a:cs typeface="+mn-cs"/>
                </a:rPr>
                <a:t>Facebook Users</a:t>
              </a:r>
            </a:p>
          </p:txBody>
        </p:sp>
        <p:sp>
          <p:nvSpPr>
            <p:cNvPr id="9" name="TextBox 5"/>
            <p:cNvSpPr txBox="1"/>
            <p:nvPr/>
          </p:nvSpPr>
          <p:spPr>
            <a:xfrm>
              <a:off x="5023819" y="3014882"/>
              <a:ext cx="1420389" cy="646331"/>
            </a:xfrm>
            <a:prstGeom prst="rect">
              <a:avLst/>
            </a:prstGeom>
            <a:noFill/>
          </p:spPr>
          <p:txBody>
            <a:bodyPr wrap="non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a:ea typeface="+mn-ea"/>
                  <a:cs typeface="+mn-cs"/>
                </a:rPr>
                <a:t>300 Million</a:t>
              </a:r>
            </a:p>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a:ea typeface="+mn-ea"/>
                  <a:cs typeface="+mn-cs"/>
                </a:rPr>
                <a:t>Twitter Users</a:t>
              </a:r>
            </a:p>
          </p:txBody>
        </p:sp>
        <p:pic>
          <p:nvPicPr>
            <p:cNvPr id="10" name="Picture 2" descr="http://www.bioteams.com/images/wikipedia_as_a.jpg"/>
            <p:cNvPicPr>
              <a:picLocks noChangeAspect="1" noChangeArrowheads="1"/>
            </p:cNvPicPr>
            <p:nvPr/>
          </p:nvPicPr>
          <p:blipFill>
            <a:blip r:embed="rId2" cstate="print"/>
            <a:srcRect/>
            <a:stretch>
              <a:fillRect/>
            </a:stretch>
          </p:blipFill>
          <p:spPr bwMode="auto">
            <a:xfrm>
              <a:off x="1221470" y="2141219"/>
              <a:ext cx="881698" cy="881700"/>
            </a:xfrm>
            <a:prstGeom prst="rect">
              <a:avLst/>
            </a:prstGeom>
            <a:noFill/>
          </p:spPr>
        </p:pic>
        <p:pic>
          <p:nvPicPr>
            <p:cNvPr id="11" name="Picture 8" descr="http://jchutchins.net/site/wp-content/uploads/2009/06/facebook-logo.jpg"/>
            <p:cNvPicPr>
              <a:picLocks noChangeAspect="1" noChangeArrowheads="1"/>
            </p:cNvPicPr>
            <p:nvPr/>
          </p:nvPicPr>
          <p:blipFill>
            <a:blip r:embed="rId3" cstate="print"/>
            <a:srcRect/>
            <a:stretch>
              <a:fillRect/>
            </a:stretch>
          </p:blipFill>
          <p:spPr bwMode="auto">
            <a:xfrm>
              <a:off x="2873087" y="2262268"/>
              <a:ext cx="1699935" cy="639600"/>
            </a:xfrm>
            <a:prstGeom prst="rect">
              <a:avLst/>
            </a:prstGeom>
            <a:noFill/>
          </p:spPr>
        </p:pic>
        <p:pic>
          <p:nvPicPr>
            <p:cNvPr id="12" name="Picture 10" descr="http://asset3.itsnicethat.com/system/files/062012/4fd07cea5c3e3c0d810000db/img_col_main/Twitternew.jpg?1354576424"/>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7104" t="20452" r="24614" b="18303"/>
            <a:stretch/>
          </p:blipFill>
          <p:spPr bwMode="auto">
            <a:xfrm>
              <a:off x="5311851" y="2226563"/>
              <a:ext cx="844326" cy="711010"/>
            </a:xfrm>
            <a:prstGeom prst="rect">
              <a:avLst/>
            </a:prstGeom>
            <a:noFill/>
            <a:extLst>
              <a:ext uri="{909E8E84-426E-40dd-AFC4-6F175D3DCCD1}">
                <a14:hiddenFill xmlns:a14="http://schemas.microsoft.com/office/drawing/2010/main" xmlns="">
                  <a:solidFill>
                    <a:srgbClr val="FFFFFF"/>
                  </a:solidFill>
                </a14:hiddenFill>
              </a:ext>
            </a:extLst>
          </p:spPr>
        </p:pic>
        <p:pic>
          <p:nvPicPr>
            <p:cNvPr id="13" name="Picture 12" descr="https://pbs.twimg.com/profile_images/1550954462/instagramIcon_400x400.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252174" y="2193963"/>
              <a:ext cx="776210" cy="776210"/>
            </a:xfrm>
            <a:prstGeom prst="rect">
              <a:avLst/>
            </a:prstGeom>
            <a:noFill/>
            <a:extLst>
              <a:ext uri="{909E8E84-426E-40dd-AFC4-6F175D3DCCD1}">
                <a14:hiddenFill xmlns:a14="http://schemas.microsoft.com/office/drawing/2010/main" xmlns="">
                  <a:solidFill>
                    <a:srgbClr val="FFFFFF"/>
                  </a:solidFill>
                </a14:hiddenFill>
              </a:ext>
            </a:extLst>
          </p:spPr>
        </p:pic>
        <p:sp>
          <p:nvSpPr>
            <p:cNvPr id="14" name="TextBox 5"/>
            <p:cNvSpPr txBox="1"/>
            <p:nvPr/>
          </p:nvSpPr>
          <p:spPr>
            <a:xfrm>
              <a:off x="6731793" y="3014882"/>
              <a:ext cx="1816972" cy="646331"/>
            </a:xfrm>
            <a:prstGeom prst="rect">
              <a:avLst/>
            </a:prstGeom>
            <a:noFill/>
          </p:spPr>
          <p:txBody>
            <a:bodyPr wrap="non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a:ea typeface="+mn-ea"/>
                  <a:cs typeface="+mn-cs"/>
                </a:rPr>
                <a:t>30 Billion</a:t>
              </a:r>
            </a:p>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a:ea typeface="+mn-ea"/>
                  <a:cs typeface="+mn-cs"/>
                </a:rPr>
                <a:t>Instagram Photos</a:t>
              </a:r>
            </a:p>
          </p:txBody>
        </p:sp>
      </p:grpSp>
      <p:graphicFrame>
        <p:nvGraphicFramePr>
          <p:cNvPr id="15" name="내용 개체 틀 5"/>
          <p:cNvGraphicFramePr>
            <a:graphicFrameLocks/>
          </p:cNvGraphicFramePr>
          <p:nvPr>
            <p:extLst/>
          </p:nvPr>
        </p:nvGraphicFramePr>
        <p:xfrm>
          <a:off x="832672" y="4149080"/>
          <a:ext cx="7854127" cy="2237361"/>
        </p:xfrm>
        <a:graphic>
          <a:graphicData uri="http://schemas.openxmlformats.org/drawingml/2006/chart">
            <c:chart xmlns:c="http://schemas.openxmlformats.org/drawingml/2006/chart" xmlns:r="http://schemas.openxmlformats.org/officeDocument/2006/relationships" r:id="rId6"/>
          </a:graphicData>
        </a:graphic>
      </p:graphicFrame>
      <p:cxnSp>
        <p:nvCxnSpPr>
          <p:cNvPr id="16" name="직선 화살표 연결선 6"/>
          <p:cNvCxnSpPr/>
          <p:nvPr/>
        </p:nvCxnSpPr>
        <p:spPr>
          <a:xfrm flipH="1">
            <a:off x="5148066" y="5219239"/>
            <a:ext cx="3341510"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3168893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5" grpId="0">
        <p:bldAsOne/>
      </p:bldGraphic>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Key Bottlenecks in Graph Processing</a:t>
            </a:r>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106</a:t>
            </a:fld>
            <a:endParaRPr kumimoji="0" lang="en-US" altLang="en-US" sz="1600" b="0" i="0" u="none" strike="noStrike" kern="1200" cap="none" spc="0" normalizeH="0" baseline="0" noProof="0">
              <a:ln>
                <a:noFill/>
              </a:ln>
              <a:solidFill>
                <a:srgbClr val="000000"/>
              </a:solidFill>
              <a:effectLst/>
              <a:uLnTx/>
              <a:uFillTx/>
              <a:latin typeface="Garamond" pitchFamily="18" charset="0"/>
              <a:ea typeface="+mn-ea"/>
              <a:cs typeface="+mn-cs"/>
            </a:endParaRPr>
          </a:p>
        </p:txBody>
      </p:sp>
      <p:sp>
        <p:nvSpPr>
          <p:cNvPr id="43" name="직사각형 7"/>
          <p:cNvSpPr/>
          <p:nvPr/>
        </p:nvSpPr>
        <p:spPr>
          <a:xfrm>
            <a:off x="1032425" y="2060589"/>
            <a:ext cx="4129087" cy="392400"/>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44" name="내용 개체 틀 4"/>
          <p:cNvSpPr txBox="1">
            <a:spLocks/>
          </p:cNvSpPr>
          <p:nvPr/>
        </p:nvSpPr>
        <p:spPr>
          <a:xfrm>
            <a:off x="522348" y="1189524"/>
            <a:ext cx="7578044" cy="2123658"/>
          </a:xfrm>
          <a:prstGeom prst="rect">
            <a:avLst/>
          </a:prstGeom>
        </p:spPr>
        <p:txBody>
          <a:bodyPr vert="horz" lIns="91440" tIns="45720" rIns="91440" bIns="45720" rtlCol="0">
            <a:spAutoFit/>
          </a:bodyPr>
          <a:lstStyle>
            <a:lvl1pPr marL="342900" indent="-342900" algn="l" defTabSz="914400" rtl="0" eaLnBrk="1" latinLnBrk="1" hangingPunct="1">
              <a:spcBef>
                <a:spcPts val="5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1" hangingPunct="1">
              <a:spcBef>
                <a:spcPts val="5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1" hangingPunct="1">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1" hangingPunct="1">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1" hangingPunct="1">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1" hangingPunct="1">
              <a:lnSpc>
                <a:spcPct val="110000"/>
              </a:lnSpc>
              <a:spcBef>
                <a:spcPts val="0"/>
              </a:spcBef>
              <a:spcAft>
                <a:spcPts val="0"/>
              </a:spcAft>
              <a:buClrTx/>
              <a:buSzTx/>
              <a:buFont typeface="Arial" pitchFamily="34" charset="0"/>
              <a:buNone/>
              <a:tabLst/>
              <a:defRPr/>
            </a:pPr>
            <a:r>
              <a:rPr kumimoji="0" lang="en-US" altLang="ko-KR" sz="2400" b="1" i="0" u="none" strike="noStrike" kern="1200" cap="none" spc="0" normalizeH="0" baseline="0" noProof="0" dirty="0">
                <a:ln>
                  <a:noFill/>
                </a:ln>
                <a:solidFill>
                  <a:sysClr val="windowText" lastClr="000000"/>
                </a:solidFill>
                <a:effectLst/>
                <a:uLnTx/>
                <a:uFillTx/>
                <a:latin typeface="Calibri"/>
                <a:ea typeface="나눔고딕"/>
                <a:cs typeface="+mn-cs"/>
              </a:rPr>
              <a:t>for</a:t>
            </a:r>
            <a:r>
              <a:rPr kumimoji="0" lang="en-US" altLang="ko-KR" sz="2400" b="0" i="0" u="none" strike="noStrike" kern="1200" cap="none" spc="0" normalizeH="0" baseline="0" noProof="0" dirty="0">
                <a:ln>
                  <a:noFill/>
                </a:ln>
                <a:solidFill>
                  <a:sysClr val="windowText" lastClr="000000"/>
                </a:solidFill>
                <a:effectLst/>
                <a:uLnTx/>
                <a:uFillTx/>
                <a:latin typeface="Calibri"/>
                <a:ea typeface="나눔고딕"/>
                <a:cs typeface="+mn-cs"/>
              </a:rPr>
              <a:t> (v: </a:t>
            </a:r>
            <a:r>
              <a:rPr kumimoji="0" lang="en-US" altLang="ko-KR" sz="2400" b="0" i="0" u="none" strike="noStrike" kern="1200" cap="none" spc="0" normalizeH="0" baseline="0" noProof="0" dirty="0" err="1">
                <a:ln>
                  <a:noFill/>
                </a:ln>
                <a:solidFill>
                  <a:sysClr val="windowText" lastClr="000000"/>
                </a:solidFill>
                <a:effectLst/>
                <a:uLnTx/>
                <a:uFillTx/>
                <a:latin typeface="Calibri"/>
                <a:ea typeface="나눔고딕"/>
                <a:cs typeface="+mn-cs"/>
              </a:rPr>
              <a:t>graph.vertices</a:t>
            </a:r>
            <a:r>
              <a:rPr kumimoji="0" lang="en-US" altLang="ko-KR" sz="2400" b="0" i="0" u="none" strike="noStrike" kern="1200" cap="none" spc="0" normalizeH="0" baseline="0" noProof="0" dirty="0">
                <a:ln>
                  <a:noFill/>
                </a:ln>
                <a:solidFill>
                  <a:sysClr val="windowText" lastClr="000000"/>
                </a:solidFill>
                <a:effectLst/>
                <a:uLnTx/>
                <a:uFillTx/>
                <a:latin typeface="Calibri"/>
                <a:ea typeface="나눔고딕"/>
                <a:cs typeface="+mn-cs"/>
              </a:rPr>
              <a:t>) {</a:t>
            </a:r>
          </a:p>
          <a:p>
            <a:pPr marL="0" marR="0" lvl="0" indent="0" algn="l" defTabSz="914400" rtl="0" eaLnBrk="1" fontAlgn="auto" latinLnBrk="1" hangingPunct="1">
              <a:lnSpc>
                <a:spcPct val="110000"/>
              </a:lnSpc>
              <a:spcBef>
                <a:spcPts val="0"/>
              </a:spcBef>
              <a:spcAft>
                <a:spcPts val="0"/>
              </a:spcAft>
              <a:buClrTx/>
              <a:buSzTx/>
              <a:buFont typeface="Arial" pitchFamily="34" charset="0"/>
              <a:buNone/>
              <a:tabLst/>
              <a:defRPr/>
            </a:pPr>
            <a:r>
              <a:rPr kumimoji="0" lang="en-US" altLang="ko-KR" sz="2400" b="1" i="0" u="none" strike="noStrike" kern="1200" cap="none" spc="0" normalizeH="0" baseline="0" noProof="0" dirty="0">
                <a:ln>
                  <a:noFill/>
                </a:ln>
                <a:solidFill>
                  <a:sysClr val="windowText" lastClr="000000"/>
                </a:solidFill>
                <a:effectLst/>
                <a:uLnTx/>
                <a:uFillTx/>
                <a:latin typeface="Calibri"/>
                <a:ea typeface="나눔고딕"/>
                <a:cs typeface="+mn-cs"/>
              </a:rPr>
              <a:t>    for</a:t>
            </a:r>
            <a:r>
              <a:rPr kumimoji="0" lang="en-US" altLang="ko-KR" sz="2400" b="0" i="0" u="none" strike="noStrike" kern="1200" cap="none" spc="0" normalizeH="0" baseline="0" noProof="0" dirty="0">
                <a:ln>
                  <a:noFill/>
                </a:ln>
                <a:solidFill>
                  <a:sysClr val="windowText" lastClr="000000"/>
                </a:solidFill>
                <a:effectLst/>
                <a:uLnTx/>
                <a:uFillTx/>
                <a:latin typeface="Calibri"/>
                <a:ea typeface="나눔고딕"/>
                <a:cs typeface="+mn-cs"/>
              </a:rPr>
              <a:t> (w: </a:t>
            </a:r>
            <a:r>
              <a:rPr kumimoji="0" lang="en-US" altLang="ko-KR" sz="2400" b="0" i="0" u="none" strike="noStrike" kern="1200" cap="none" spc="0" normalizeH="0" baseline="0" noProof="0" dirty="0" err="1">
                <a:ln>
                  <a:noFill/>
                </a:ln>
                <a:solidFill>
                  <a:sysClr val="windowText" lastClr="000000"/>
                </a:solidFill>
                <a:effectLst/>
                <a:uLnTx/>
                <a:uFillTx/>
                <a:latin typeface="Calibri"/>
                <a:ea typeface="나눔고딕"/>
                <a:cs typeface="+mn-cs"/>
              </a:rPr>
              <a:t>v.successors</a:t>
            </a:r>
            <a:r>
              <a:rPr kumimoji="0" lang="en-US" altLang="ko-KR" sz="2400" b="0" i="0" u="none" strike="noStrike" kern="1200" cap="none" spc="0" normalizeH="0" baseline="0" noProof="0" dirty="0">
                <a:ln>
                  <a:noFill/>
                </a:ln>
                <a:solidFill>
                  <a:sysClr val="windowText" lastClr="000000"/>
                </a:solidFill>
                <a:effectLst/>
                <a:uLnTx/>
                <a:uFillTx/>
                <a:latin typeface="Calibri"/>
                <a:ea typeface="나눔고딕"/>
                <a:cs typeface="+mn-cs"/>
              </a:rPr>
              <a:t>) {</a:t>
            </a:r>
          </a:p>
          <a:p>
            <a:pPr marL="0" marR="0" lvl="0" indent="0" algn="l" defTabSz="914400" rtl="0" eaLnBrk="1" fontAlgn="auto" latinLnBrk="1" hangingPunct="1">
              <a:lnSpc>
                <a:spcPct val="110000"/>
              </a:lnSpc>
              <a:spcBef>
                <a:spcPts val="0"/>
              </a:spcBef>
              <a:spcAft>
                <a:spcPts val="0"/>
              </a:spcAft>
              <a:buClrTx/>
              <a:buSzTx/>
              <a:buFont typeface="Arial" pitchFamily="34" charset="0"/>
              <a:buNone/>
              <a:tabLst/>
              <a:defRPr/>
            </a:pPr>
            <a:r>
              <a:rPr kumimoji="0" lang="en-US" altLang="ko-KR" sz="2400" b="0" i="0" u="none" strike="noStrike" kern="1200" cap="none" spc="0" normalizeH="0" baseline="0" noProof="0" dirty="0">
                <a:ln>
                  <a:noFill/>
                </a:ln>
                <a:solidFill>
                  <a:sysClr val="windowText" lastClr="000000"/>
                </a:solidFill>
                <a:effectLst/>
                <a:uLnTx/>
                <a:uFillTx/>
                <a:latin typeface="Calibri"/>
                <a:ea typeface="나눔고딕"/>
                <a:cs typeface="+mn-cs"/>
              </a:rPr>
              <a:t>        </a:t>
            </a:r>
            <a:r>
              <a:rPr kumimoji="0" lang="en-US" altLang="ko-KR" sz="2400" b="0" i="0" u="none" strike="noStrike" kern="1200" cap="none" spc="0" normalizeH="0" baseline="0" noProof="0" dirty="0" err="1">
                <a:ln>
                  <a:noFill/>
                </a:ln>
                <a:solidFill>
                  <a:sysClr val="windowText" lastClr="000000"/>
                </a:solidFill>
                <a:effectLst/>
                <a:uLnTx/>
                <a:uFillTx/>
                <a:latin typeface="Calibri"/>
                <a:ea typeface="나눔고딕"/>
                <a:cs typeface="+mn-cs"/>
              </a:rPr>
              <a:t>w.next_rank</a:t>
            </a:r>
            <a:r>
              <a:rPr kumimoji="0" lang="en-US" altLang="ko-KR" sz="2400" b="0" i="0" u="none" strike="noStrike" kern="1200" cap="none" spc="0" normalizeH="0" baseline="0" noProof="0" dirty="0">
                <a:ln>
                  <a:noFill/>
                </a:ln>
                <a:solidFill>
                  <a:sysClr val="windowText" lastClr="000000"/>
                </a:solidFill>
                <a:effectLst/>
                <a:uLnTx/>
                <a:uFillTx/>
                <a:latin typeface="Calibri"/>
                <a:ea typeface="나눔고딕"/>
                <a:cs typeface="+mn-cs"/>
              </a:rPr>
              <a:t> += weight * </a:t>
            </a:r>
            <a:r>
              <a:rPr kumimoji="0" lang="en-US" altLang="ko-KR" sz="2400" b="0" i="0" u="none" strike="noStrike" kern="1200" cap="none" spc="0" normalizeH="0" baseline="0" noProof="0" dirty="0" err="1">
                <a:ln>
                  <a:noFill/>
                </a:ln>
                <a:solidFill>
                  <a:sysClr val="windowText" lastClr="000000"/>
                </a:solidFill>
                <a:effectLst/>
                <a:uLnTx/>
                <a:uFillTx/>
                <a:latin typeface="Calibri"/>
                <a:ea typeface="나눔고딕"/>
                <a:cs typeface="+mn-cs"/>
              </a:rPr>
              <a:t>v.rank</a:t>
            </a:r>
            <a:r>
              <a:rPr kumimoji="0" lang="en-US" altLang="ko-KR" sz="2400" b="0" i="0" u="none" strike="noStrike" kern="1200" cap="none" spc="0" normalizeH="0" baseline="0" noProof="0" dirty="0">
                <a:ln>
                  <a:noFill/>
                </a:ln>
                <a:solidFill>
                  <a:sysClr val="windowText" lastClr="000000"/>
                </a:solidFill>
                <a:effectLst/>
                <a:uLnTx/>
                <a:uFillTx/>
                <a:latin typeface="Calibri"/>
                <a:ea typeface="나눔고딕"/>
                <a:cs typeface="+mn-cs"/>
              </a:rPr>
              <a:t>;</a:t>
            </a:r>
          </a:p>
          <a:p>
            <a:pPr marL="0" marR="0" lvl="0" indent="0" algn="l" defTabSz="914400" rtl="0" eaLnBrk="1" fontAlgn="auto" latinLnBrk="1" hangingPunct="1">
              <a:lnSpc>
                <a:spcPct val="110000"/>
              </a:lnSpc>
              <a:spcBef>
                <a:spcPts val="0"/>
              </a:spcBef>
              <a:spcAft>
                <a:spcPts val="0"/>
              </a:spcAft>
              <a:buClrTx/>
              <a:buSzTx/>
              <a:buFont typeface="Arial" pitchFamily="34" charset="0"/>
              <a:buNone/>
              <a:tabLst/>
              <a:defRPr/>
            </a:pPr>
            <a:r>
              <a:rPr kumimoji="0" lang="en-US" altLang="ko-KR" sz="2400" b="0" i="0" u="none" strike="noStrike" kern="1200" cap="none" spc="0" normalizeH="0" baseline="0" noProof="0" dirty="0">
                <a:ln>
                  <a:noFill/>
                </a:ln>
                <a:solidFill>
                  <a:sysClr val="windowText" lastClr="000000"/>
                </a:solidFill>
                <a:effectLst/>
                <a:uLnTx/>
                <a:uFillTx/>
                <a:latin typeface="Calibri"/>
                <a:ea typeface="나눔고딕"/>
                <a:cs typeface="+mn-cs"/>
              </a:rPr>
              <a:t>    }</a:t>
            </a:r>
          </a:p>
          <a:p>
            <a:pPr marL="0" marR="0" lvl="0" indent="0" algn="l" defTabSz="914400" rtl="0" eaLnBrk="1" fontAlgn="auto" latinLnBrk="1" hangingPunct="1">
              <a:lnSpc>
                <a:spcPct val="110000"/>
              </a:lnSpc>
              <a:spcBef>
                <a:spcPts val="0"/>
              </a:spcBef>
              <a:spcAft>
                <a:spcPts val="0"/>
              </a:spcAft>
              <a:buClrTx/>
              <a:buSzTx/>
              <a:buFont typeface="Arial" pitchFamily="34" charset="0"/>
              <a:buNone/>
              <a:tabLst/>
              <a:defRPr/>
            </a:pPr>
            <a:r>
              <a:rPr kumimoji="0" lang="en-US" altLang="ko-KR" sz="2400" b="0" i="0" u="none" strike="noStrike" kern="1200" cap="none" spc="0" normalizeH="0" baseline="0" noProof="0" dirty="0">
                <a:ln>
                  <a:noFill/>
                </a:ln>
                <a:solidFill>
                  <a:sysClr val="windowText" lastClr="000000"/>
                </a:solidFill>
                <a:effectLst/>
                <a:uLnTx/>
                <a:uFillTx/>
                <a:latin typeface="Calibri"/>
                <a:ea typeface="나눔고딕"/>
                <a:cs typeface="+mn-cs"/>
              </a:rPr>
              <a:t>}</a:t>
            </a:r>
          </a:p>
        </p:txBody>
      </p:sp>
      <p:grpSp>
        <p:nvGrpSpPr>
          <p:cNvPr id="45" name="그룹 78"/>
          <p:cNvGrpSpPr/>
          <p:nvPr/>
        </p:nvGrpSpPr>
        <p:grpSpPr>
          <a:xfrm>
            <a:off x="2127580" y="4487241"/>
            <a:ext cx="4196064" cy="1063334"/>
            <a:chOff x="1333905" y="4732035"/>
            <a:chExt cx="4196064" cy="1063334"/>
          </a:xfrm>
        </p:grpSpPr>
        <p:cxnSp>
          <p:nvCxnSpPr>
            <p:cNvPr id="46" name="구부러진 연결선 31"/>
            <p:cNvCxnSpPr>
              <a:stCxn id="63" idx="2"/>
              <a:endCxn id="53" idx="3"/>
            </p:cNvCxnSpPr>
            <p:nvPr/>
          </p:nvCxnSpPr>
          <p:spPr>
            <a:xfrm rot="5400000">
              <a:off x="2329181" y="3736759"/>
              <a:ext cx="948627" cy="2939179"/>
            </a:xfrm>
            <a:prstGeom prst="curvedConnector2">
              <a:avLst/>
            </a:prstGeom>
            <a:noFill/>
            <a:ln w="9525" cap="flat" cmpd="sng" algn="ctr">
              <a:solidFill>
                <a:sysClr val="windowText" lastClr="000000">
                  <a:shade val="95000"/>
                  <a:satMod val="105000"/>
                </a:sysClr>
              </a:solidFill>
              <a:prstDash val="solid"/>
              <a:tailEnd type="triangle"/>
            </a:ln>
            <a:effectLst/>
          </p:spPr>
        </p:cxnSp>
        <p:sp>
          <p:nvSpPr>
            <p:cNvPr id="47" name="TextBox 46"/>
            <p:cNvSpPr txBox="1"/>
            <p:nvPr/>
          </p:nvSpPr>
          <p:spPr>
            <a:xfrm>
              <a:off x="3463890" y="5333704"/>
              <a:ext cx="2066079"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2400" b="0" i="0" u="none" strike="noStrike" kern="0" cap="none" spc="0" normalizeH="0" baseline="0" noProof="0" dirty="0">
                  <a:ln>
                    <a:noFill/>
                  </a:ln>
                  <a:solidFill>
                    <a:sysClr val="windowText" lastClr="000000"/>
                  </a:solidFill>
                  <a:effectLst/>
                  <a:uLnTx/>
                  <a:uFillTx/>
                  <a:latin typeface="Tahoma"/>
                  <a:ea typeface="+mn-ea"/>
                  <a:cs typeface="+mn-cs"/>
                </a:rPr>
                <a:t>weight * </a:t>
              </a:r>
              <a:r>
                <a:rPr kumimoji="0" lang="en-US" altLang="ko-KR" sz="2400" b="0" i="0" u="none" strike="noStrike" kern="0" cap="none" spc="0" normalizeH="0" baseline="0" noProof="0" dirty="0" err="1">
                  <a:ln>
                    <a:noFill/>
                  </a:ln>
                  <a:solidFill>
                    <a:sysClr val="windowText" lastClr="000000"/>
                  </a:solidFill>
                  <a:effectLst/>
                  <a:uLnTx/>
                  <a:uFillTx/>
                  <a:latin typeface="Tahoma"/>
                  <a:ea typeface="+mn-ea"/>
                  <a:cs typeface="+mn-cs"/>
                </a:rPr>
                <a:t>v.rank</a:t>
              </a:r>
              <a:endParaRPr kumimoji="0" lang="ko-KR" altLang="en-US" sz="2400" b="0" i="0" u="none" strike="noStrike" kern="0" cap="none" spc="0" normalizeH="0" baseline="0" noProof="0" dirty="0">
                <a:ln>
                  <a:noFill/>
                </a:ln>
                <a:solidFill>
                  <a:sysClr val="windowText" lastClr="000000"/>
                </a:solidFill>
                <a:effectLst/>
                <a:uLnTx/>
                <a:uFillTx/>
                <a:latin typeface="Tahoma"/>
                <a:ea typeface="+mn-ea"/>
                <a:cs typeface="+mn-cs"/>
              </a:endParaRPr>
            </a:p>
          </p:txBody>
        </p:sp>
      </p:grpSp>
      <p:grpSp>
        <p:nvGrpSpPr>
          <p:cNvPr id="48" name="그룹 75"/>
          <p:cNvGrpSpPr/>
          <p:nvPr/>
        </p:nvGrpSpPr>
        <p:grpSpPr>
          <a:xfrm>
            <a:off x="1695531" y="3544246"/>
            <a:ext cx="432048" cy="2546995"/>
            <a:chOff x="901856" y="3789040"/>
            <a:chExt cx="432048" cy="2546995"/>
          </a:xfrm>
        </p:grpSpPr>
        <p:sp>
          <p:nvSpPr>
            <p:cNvPr id="49" name="직사각형 38"/>
            <p:cNvSpPr/>
            <p:nvPr/>
          </p:nvSpPr>
          <p:spPr>
            <a:xfrm>
              <a:off x="901856" y="4972285"/>
              <a:ext cx="432048" cy="172011"/>
            </a:xfrm>
            <a:prstGeom prst="rect">
              <a:avLst/>
            </a:prstGeom>
            <a:gradFill rotWithShape="1">
              <a:gsLst>
                <a:gs pos="0">
                  <a:sysClr val="windowText" lastClr="000000">
                    <a:tint val="50000"/>
                    <a:satMod val="300000"/>
                  </a:sysClr>
                </a:gs>
                <a:gs pos="35000">
                  <a:sysClr val="windowText" lastClr="000000">
                    <a:tint val="37000"/>
                    <a:satMod val="300000"/>
                  </a:sysClr>
                </a:gs>
                <a:gs pos="100000">
                  <a:sysClr val="windowText" lastClr="000000">
                    <a:tint val="15000"/>
                    <a:satMod val="350000"/>
                  </a:sysClr>
                </a:gs>
              </a:gsLst>
              <a:lin ang="16200000" scaled="1"/>
            </a:gradFill>
            <a:ln w="9525" cap="flat" cmpd="sng" algn="ctr">
              <a:solidFill>
                <a:sysClr val="window" lastClr="FFFFFF">
                  <a:lumMod val="50000"/>
                </a:sys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50" name="직사각형 39"/>
            <p:cNvSpPr/>
            <p:nvPr/>
          </p:nvSpPr>
          <p:spPr>
            <a:xfrm>
              <a:off x="901856" y="3974477"/>
              <a:ext cx="432048" cy="172011"/>
            </a:xfrm>
            <a:prstGeom prst="rect">
              <a:avLst/>
            </a:prstGeom>
            <a:gradFill rotWithShape="1">
              <a:gsLst>
                <a:gs pos="0">
                  <a:sysClr val="windowText" lastClr="000000">
                    <a:tint val="50000"/>
                    <a:satMod val="300000"/>
                  </a:sysClr>
                </a:gs>
                <a:gs pos="35000">
                  <a:sysClr val="windowText" lastClr="000000">
                    <a:tint val="37000"/>
                    <a:satMod val="300000"/>
                  </a:sysClr>
                </a:gs>
                <a:gs pos="100000">
                  <a:sysClr val="windowText" lastClr="000000">
                    <a:tint val="15000"/>
                    <a:satMod val="350000"/>
                  </a:sysClr>
                </a:gs>
              </a:gsLst>
              <a:lin ang="16200000" scaled="1"/>
            </a:gradFill>
            <a:ln w="9525" cap="flat" cmpd="sng" algn="ctr">
              <a:solidFill>
                <a:sysClr val="window" lastClr="FFFFFF">
                  <a:lumMod val="50000"/>
                </a:sys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51" name="직사각형 40"/>
            <p:cNvSpPr/>
            <p:nvPr/>
          </p:nvSpPr>
          <p:spPr>
            <a:xfrm>
              <a:off x="901856" y="5994767"/>
              <a:ext cx="432048" cy="172011"/>
            </a:xfrm>
            <a:prstGeom prst="rect">
              <a:avLst/>
            </a:prstGeom>
            <a:gradFill rotWithShape="1">
              <a:gsLst>
                <a:gs pos="0">
                  <a:sysClr val="windowText" lastClr="000000">
                    <a:tint val="50000"/>
                    <a:satMod val="300000"/>
                  </a:sysClr>
                </a:gs>
                <a:gs pos="35000">
                  <a:sysClr val="windowText" lastClr="000000">
                    <a:tint val="37000"/>
                    <a:satMod val="300000"/>
                  </a:sysClr>
                </a:gs>
                <a:gs pos="100000">
                  <a:sysClr val="windowText" lastClr="000000">
                    <a:tint val="15000"/>
                    <a:satMod val="350000"/>
                  </a:sysClr>
                </a:gs>
              </a:gsLst>
              <a:lin ang="16200000" scaled="1"/>
            </a:gradFill>
            <a:ln w="9525" cap="flat" cmpd="sng" algn="ctr">
              <a:solidFill>
                <a:sysClr val="window" lastClr="FFFFFF">
                  <a:lumMod val="50000"/>
                </a:sys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52" name="직사각형 22"/>
            <p:cNvSpPr/>
            <p:nvPr/>
          </p:nvSpPr>
          <p:spPr>
            <a:xfrm>
              <a:off x="901856" y="4331925"/>
              <a:ext cx="432048" cy="400110"/>
            </a:xfrm>
            <a:prstGeom prst="rect">
              <a:avLst/>
            </a:prstGeom>
            <a:gradFill rotWithShape="1">
              <a:gsLst>
                <a:gs pos="0">
                  <a:srgbClr val="FAA43A">
                    <a:tint val="50000"/>
                    <a:satMod val="300000"/>
                  </a:srgbClr>
                </a:gs>
                <a:gs pos="35000">
                  <a:srgbClr val="FAA43A">
                    <a:tint val="37000"/>
                    <a:satMod val="300000"/>
                  </a:srgbClr>
                </a:gs>
                <a:gs pos="100000">
                  <a:srgbClr val="FAA43A">
                    <a:tint val="15000"/>
                    <a:satMod val="350000"/>
                  </a:srgbClr>
                </a:gs>
              </a:gsLst>
              <a:lin ang="16200000" scaled="1"/>
            </a:gradFill>
            <a:ln w="9525" cap="flat" cmpd="sng" algn="ctr">
              <a:solidFill>
                <a:srgbClr val="FAA43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2400" b="0" i="0" u="none" strike="noStrike" kern="0" cap="none" spc="0" normalizeH="0" baseline="0" noProof="0" dirty="0">
                  <a:ln>
                    <a:noFill/>
                  </a:ln>
                  <a:solidFill>
                    <a:sysClr val="windowText" lastClr="000000"/>
                  </a:solidFill>
                  <a:effectLst/>
                  <a:uLnTx/>
                  <a:uFillTx/>
                  <a:latin typeface="Calibri"/>
                  <a:ea typeface="나눔고딕"/>
                  <a:cs typeface="+mn-cs"/>
                </a:rPr>
                <a:t>v</a:t>
              </a:r>
              <a:endParaRPr kumimoji="0" lang="ko-KR" altLang="en-US" sz="2400" b="0" i="0" u="none" strike="noStrike" kern="0" cap="none" spc="0" normalizeH="0" baseline="0" noProof="0" dirty="0">
                <a:ln>
                  <a:noFill/>
                </a:ln>
                <a:solidFill>
                  <a:sysClr val="windowText" lastClr="000000"/>
                </a:solidFill>
                <a:effectLst/>
                <a:uLnTx/>
                <a:uFillTx/>
                <a:latin typeface="Calibri"/>
                <a:ea typeface="나눔고딕"/>
                <a:cs typeface="+mn-cs"/>
              </a:endParaRPr>
            </a:p>
          </p:txBody>
        </p:sp>
        <p:sp>
          <p:nvSpPr>
            <p:cNvPr id="53" name="직사각형 25"/>
            <p:cNvSpPr/>
            <p:nvPr/>
          </p:nvSpPr>
          <p:spPr>
            <a:xfrm>
              <a:off x="901856" y="5480607"/>
              <a:ext cx="432048" cy="400110"/>
            </a:xfrm>
            <a:prstGeom prst="rect">
              <a:avLst/>
            </a:prstGeom>
            <a:gradFill rotWithShape="1">
              <a:gsLst>
                <a:gs pos="0">
                  <a:srgbClr val="F17CB0">
                    <a:tint val="50000"/>
                    <a:satMod val="300000"/>
                  </a:srgbClr>
                </a:gs>
                <a:gs pos="35000">
                  <a:srgbClr val="F17CB0">
                    <a:tint val="37000"/>
                    <a:satMod val="300000"/>
                  </a:srgbClr>
                </a:gs>
                <a:gs pos="100000">
                  <a:srgbClr val="F17CB0">
                    <a:tint val="15000"/>
                    <a:satMod val="350000"/>
                  </a:srgbClr>
                </a:gs>
              </a:gsLst>
              <a:lin ang="16200000" scaled="1"/>
            </a:gradFill>
            <a:ln w="9525" cap="flat" cmpd="sng" algn="ctr">
              <a:solidFill>
                <a:srgbClr val="F17CB0">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2400" b="0" i="0" u="none" strike="noStrike" kern="0" cap="none" spc="0" normalizeH="0" baseline="0" noProof="0" dirty="0">
                  <a:ln>
                    <a:noFill/>
                  </a:ln>
                  <a:solidFill>
                    <a:sysClr val="windowText" lastClr="000000"/>
                  </a:solidFill>
                  <a:effectLst/>
                  <a:uLnTx/>
                  <a:uFillTx/>
                  <a:latin typeface="Calibri"/>
                  <a:ea typeface="나눔고딕"/>
                  <a:cs typeface="+mn-cs"/>
                </a:rPr>
                <a:t>w</a:t>
              </a:r>
              <a:endParaRPr kumimoji="0" lang="ko-KR" altLang="en-US" sz="2400" b="0" i="0" u="none" strike="noStrike" kern="0" cap="none" spc="0" normalizeH="0" baseline="0" noProof="0" dirty="0">
                <a:ln>
                  <a:noFill/>
                </a:ln>
                <a:solidFill>
                  <a:sysClr val="windowText" lastClr="000000"/>
                </a:solidFill>
                <a:effectLst/>
                <a:uLnTx/>
                <a:uFillTx/>
                <a:latin typeface="Calibri"/>
                <a:ea typeface="나눔고딕"/>
                <a:cs typeface="+mn-cs"/>
              </a:endParaRPr>
            </a:p>
          </p:txBody>
        </p:sp>
        <p:sp>
          <p:nvSpPr>
            <p:cNvPr id="54" name="직사각형 21"/>
            <p:cNvSpPr/>
            <p:nvPr/>
          </p:nvSpPr>
          <p:spPr>
            <a:xfrm>
              <a:off x="901856" y="3789040"/>
              <a:ext cx="432048" cy="2546995"/>
            </a:xfrm>
            <a:prstGeom prst="rect">
              <a:avLst/>
            </a:prstGeom>
            <a:noFill/>
            <a:ln w="9525" cap="flat" cmpd="sng" algn="ctr">
              <a:solidFill>
                <a:sysClr val="windowText" lastClr="000000">
                  <a:shade val="95000"/>
                  <a:satMod val="105000"/>
                </a:sys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grpSp>
      <p:cxnSp>
        <p:nvCxnSpPr>
          <p:cNvPr id="55" name="구부러진 연결선 41"/>
          <p:cNvCxnSpPr>
            <a:stCxn id="60" idx="3"/>
            <a:endCxn id="49" idx="3"/>
          </p:cNvCxnSpPr>
          <p:nvPr/>
        </p:nvCxnSpPr>
        <p:spPr>
          <a:xfrm rot="5400000">
            <a:off x="2967892" y="3646928"/>
            <a:ext cx="326256" cy="2006882"/>
          </a:xfrm>
          <a:prstGeom prst="curvedConnector2">
            <a:avLst/>
          </a:prstGeom>
          <a:noFill/>
          <a:ln w="9525" cap="flat" cmpd="sng" algn="ctr">
            <a:solidFill>
              <a:sysClr val="windowText" lastClr="000000">
                <a:shade val="95000"/>
                <a:satMod val="105000"/>
              </a:sysClr>
            </a:solidFill>
            <a:prstDash val="lgDash"/>
            <a:tailEnd type="triangle"/>
          </a:ln>
          <a:effectLst/>
        </p:spPr>
      </p:cxnSp>
      <p:cxnSp>
        <p:nvCxnSpPr>
          <p:cNvPr id="56" name="구부러진 연결선 51"/>
          <p:cNvCxnSpPr>
            <a:stCxn id="61" idx="3"/>
            <a:endCxn id="51" idx="3"/>
          </p:cNvCxnSpPr>
          <p:nvPr/>
        </p:nvCxnSpPr>
        <p:spPr>
          <a:xfrm rot="5400000">
            <a:off x="2609767" y="4005054"/>
            <a:ext cx="1348738" cy="2313113"/>
          </a:xfrm>
          <a:prstGeom prst="curvedConnector2">
            <a:avLst/>
          </a:prstGeom>
          <a:noFill/>
          <a:ln w="9525" cap="flat" cmpd="sng" algn="ctr">
            <a:solidFill>
              <a:sysClr val="windowText" lastClr="000000">
                <a:shade val="95000"/>
                <a:satMod val="105000"/>
              </a:sysClr>
            </a:solidFill>
            <a:prstDash val="lgDash"/>
            <a:tailEnd type="triangle"/>
          </a:ln>
          <a:effectLst/>
        </p:spPr>
      </p:cxnSp>
      <p:grpSp>
        <p:nvGrpSpPr>
          <p:cNvPr id="57" name="그룹 87"/>
          <p:cNvGrpSpPr/>
          <p:nvPr/>
        </p:nvGrpSpPr>
        <p:grpSpPr>
          <a:xfrm>
            <a:off x="2127579" y="4087131"/>
            <a:ext cx="3987336" cy="400110"/>
            <a:chOff x="2627783" y="4259917"/>
            <a:chExt cx="3987336" cy="400110"/>
          </a:xfrm>
        </p:grpSpPr>
        <p:cxnSp>
          <p:nvCxnSpPr>
            <p:cNvPr id="58" name="직선 화살표 연결선 29"/>
            <p:cNvCxnSpPr>
              <a:endCxn id="64" idx="1"/>
            </p:cNvCxnSpPr>
            <p:nvPr/>
          </p:nvCxnSpPr>
          <p:spPr>
            <a:xfrm>
              <a:off x="2627783" y="4459972"/>
              <a:ext cx="1683080" cy="0"/>
            </a:xfrm>
            <a:prstGeom prst="straightConnector1">
              <a:avLst/>
            </a:prstGeom>
            <a:noFill/>
            <a:ln w="9525" cap="flat" cmpd="sng" algn="ctr">
              <a:solidFill>
                <a:sysClr val="windowText" lastClr="000000">
                  <a:shade val="95000"/>
                  <a:satMod val="105000"/>
                </a:sysClr>
              </a:solidFill>
              <a:prstDash val="solid"/>
              <a:tailEnd type="triangle"/>
            </a:ln>
            <a:effectLst/>
          </p:spPr>
        </p:cxnSp>
        <p:grpSp>
          <p:nvGrpSpPr>
            <p:cNvPr id="59" name="그룹 76"/>
            <p:cNvGrpSpPr/>
            <p:nvPr/>
          </p:nvGrpSpPr>
          <p:grpSpPr>
            <a:xfrm>
              <a:off x="4310863" y="4259917"/>
              <a:ext cx="2304256" cy="400110"/>
              <a:chOff x="1693944" y="4331925"/>
              <a:chExt cx="2304256" cy="400110"/>
            </a:xfrm>
          </p:grpSpPr>
          <p:sp>
            <p:nvSpPr>
              <p:cNvPr id="60" name="직사각형 43"/>
              <p:cNvSpPr/>
              <p:nvPr/>
            </p:nvSpPr>
            <p:spPr>
              <a:xfrm rot="5400000">
                <a:off x="1817692" y="4445975"/>
                <a:ext cx="400109" cy="172011"/>
              </a:xfrm>
              <a:prstGeom prst="rect">
                <a:avLst/>
              </a:prstGeom>
              <a:gradFill rotWithShape="1">
                <a:gsLst>
                  <a:gs pos="0">
                    <a:sysClr val="windowText" lastClr="000000">
                      <a:tint val="50000"/>
                      <a:satMod val="300000"/>
                    </a:sysClr>
                  </a:gs>
                  <a:gs pos="35000">
                    <a:sysClr val="windowText" lastClr="000000">
                      <a:tint val="37000"/>
                      <a:satMod val="300000"/>
                    </a:sysClr>
                  </a:gs>
                  <a:gs pos="100000">
                    <a:sysClr val="windowText" lastClr="000000">
                      <a:tint val="15000"/>
                      <a:satMod val="350000"/>
                    </a:sysClr>
                  </a:gs>
                </a:gsLst>
                <a:lin ang="16200000" scaled="1"/>
              </a:gradFill>
              <a:ln w="9525" cap="flat" cmpd="sng" algn="ctr">
                <a:solidFill>
                  <a:sysClr val="window" lastClr="FFFFFF">
                    <a:lumMod val="50000"/>
                  </a:sys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61" name="직사각형 50"/>
              <p:cNvSpPr/>
              <p:nvPr/>
            </p:nvSpPr>
            <p:spPr>
              <a:xfrm rot="5400000">
                <a:off x="2123923" y="4445975"/>
                <a:ext cx="400109" cy="172011"/>
              </a:xfrm>
              <a:prstGeom prst="rect">
                <a:avLst/>
              </a:prstGeom>
              <a:gradFill rotWithShape="1">
                <a:gsLst>
                  <a:gs pos="0">
                    <a:sysClr val="windowText" lastClr="000000">
                      <a:tint val="50000"/>
                      <a:satMod val="300000"/>
                    </a:sysClr>
                  </a:gs>
                  <a:gs pos="35000">
                    <a:sysClr val="windowText" lastClr="000000">
                      <a:tint val="37000"/>
                      <a:satMod val="300000"/>
                    </a:sysClr>
                  </a:gs>
                  <a:gs pos="100000">
                    <a:sysClr val="windowText" lastClr="000000">
                      <a:tint val="15000"/>
                      <a:satMod val="350000"/>
                    </a:sysClr>
                  </a:gs>
                </a:gsLst>
                <a:lin ang="16200000" scaled="1"/>
              </a:gradFill>
              <a:ln w="9525" cap="flat" cmpd="sng" algn="ctr">
                <a:solidFill>
                  <a:sysClr val="window" lastClr="FFFFFF">
                    <a:lumMod val="50000"/>
                  </a:sys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62" name="직사각형 56"/>
              <p:cNvSpPr/>
              <p:nvPr/>
            </p:nvSpPr>
            <p:spPr>
              <a:xfrm rot="5400000">
                <a:off x="3454087" y="4445975"/>
                <a:ext cx="400109" cy="172011"/>
              </a:xfrm>
              <a:prstGeom prst="rect">
                <a:avLst/>
              </a:prstGeom>
              <a:gradFill rotWithShape="1">
                <a:gsLst>
                  <a:gs pos="0">
                    <a:sysClr val="windowText" lastClr="000000">
                      <a:tint val="50000"/>
                      <a:satMod val="300000"/>
                    </a:sysClr>
                  </a:gs>
                  <a:gs pos="35000">
                    <a:sysClr val="windowText" lastClr="000000">
                      <a:tint val="37000"/>
                      <a:satMod val="300000"/>
                    </a:sysClr>
                  </a:gs>
                  <a:gs pos="100000">
                    <a:sysClr val="windowText" lastClr="000000">
                      <a:tint val="15000"/>
                      <a:satMod val="350000"/>
                    </a:sysClr>
                  </a:gs>
                </a:gsLst>
                <a:lin ang="16200000" scaled="1"/>
              </a:gradFill>
              <a:ln w="9525" cap="flat" cmpd="sng" algn="ctr">
                <a:solidFill>
                  <a:sysClr val="window" lastClr="FFFFFF">
                    <a:lumMod val="50000"/>
                  </a:sys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63" name="직사각형 27"/>
              <p:cNvSpPr/>
              <p:nvPr/>
            </p:nvSpPr>
            <p:spPr>
              <a:xfrm>
                <a:off x="2590003" y="4331925"/>
                <a:ext cx="720080" cy="400110"/>
              </a:xfrm>
              <a:prstGeom prst="rect">
                <a:avLst/>
              </a:prstGeom>
              <a:gradFill rotWithShape="1">
                <a:gsLst>
                  <a:gs pos="0">
                    <a:srgbClr val="FAA43A">
                      <a:tint val="50000"/>
                      <a:satMod val="300000"/>
                    </a:srgbClr>
                  </a:gs>
                  <a:gs pos="35000">
                    <a:srgbClr val="FAA43A">
                      <a:tint val="37000"/>
                      <a:satMod val="300000"/>
                    </a:srgbClr>
                  </a:gs>
                  <a:gs pos="100000">
                    <a:srgbClr val="FAA43A">
                      <a:tint val="15000"/>
                      <a:satMod val="350000"/>
                    </a:srgbClr>
                  </a:gs>
                </a:gsLst>
                <a:lin ang="16200000" scaled="1"/>
              </a:gradFill>
              <a:ln w="9525" cap="flat" cmpd="sng" algn="ctr">
                <a:solidFill>
                  <a:srgbClr val="FAA43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2400" b="0" i="0" u="none" strike="noStrike" kern="0" cap="none" spc="0" normalizeH="0" baseline="0" noProof="0" dirty="0">
                    <a:ln>
                      <a:noFill/>
                    </a:ln>
                    <a:solidFill>
                      <a:sysClr val="windowText" lastClr="000000"/>
                    </a:solidFill>
                    <a:effectLst/>
                    <a:uLnTx/>
                    <a:uFillTx/>
                    <a:latin typeface="Calibri"/>
                    <a:ea typeface="나눔고딕"/>
                    <a:cs typeface="+mn-cs"/>
                  </a:rPr>
                  <a:t>&amp;w</a:t>
                </a:r>
                <a:endParaRPr kumimoji="0" lang="ko-KR" altLang="en-US" sz="2400" b="0" i="0" u="none" strike="noStrike" kern="0" cap="none" spc="0" normalizeH="0" baseline="0" noProof="0" dirty="0">
                  <a:ln>
                    <a:noFill/>
                  </a:ln>
                  <a:solidFill>
                    <a:sysClr val="windowText" lastClr="000000"/>
                  </a:solidFill>
                  <a:effectLst/>
                  <a:uLnTx/>
                  <a:uFillTx/>
                  <a:latin typeface="Calibri"/>
                  <a:ea typeface="나눔고딕"/>
                  <a:cs typeface="+mn-cs"/>
                </a:endParaRPr>
              </a:p>
            </p:txBody>
          </p:sp>
          <p:sp>
            <p:nvSpPr>
              <p:cNvPr id="64" name="직사각형 26"/>
              <p:cNvSpPr/>
              <p:nvPr/>
            </p:nvSpPr>
            <p:spPr>
              <a:xfrm>
                <a:off x="1693944" y="4331925"/>
                <a:ext cx="2304256" cy="400110"/>
              </a:xfrm>
              <a:prstGeom prst="rect">
                <a:avLst/>
              </a:prstGeom>
              <a:noFill/>
              <a:ln w="9525" cap="flat" cmpd="sng" algn="ctr">
                <a:solidFill>
                  <a:sysClr val="windowText" lastClr="000000">
                    <a:shade val="95000"/>
                    <a:satMod val="105000"/>
                  </a:sys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grpSp>
      </p:grpSp>
      <p:cxnSp>
        <p:nvCxnSpPr>
          <p:cNvPr id="65" name="구부러진 연결선 57"/>
          <p:cNvCxnSpPr>
            <a:stCxn id="62" idx="1"/>
            <a:endCxn id="50" idx="3"/>
          </p:cNvCxnSpPr>
          <p:nvPr/>
        </p:nvCxnSpPr>
        <p:spPr>
          <a:xfrm rot="16200000" flipV="1">
            <a:off x="3813497" y="2129772"/>
            <a:ext cx="271443" cy="3643277"/>
          </a:xfrm>
          <a:prstGeom prst="curvedConnector2">
            <a:avLst/>
          </a:prstGeom>
          <a:noFill/>
          <a:ln w="9525" cap="flat" cmpd="sng" algn="ctr">
            <a:solidFill>
              <a:sysClr val="windowText" lastClr="000000">
                <a:shade val="95000"/>
                <a:satMod val="105000"/>
              </a:sysClr>
            </a:solidFill>
            <a:prstDash val="lgDash"/>
            <a:tailEnd type="triangle"/>
          </a:ln>
          <a:effectLst/>
        </p:spPr>
      </p:cxnSp>
      <p:grpSp>
        <p:nvGrpSpPr>
          <p:cNvPr id="66" name="그룹 93"/>
          <p:cNvGrpSpPr/>
          <p:nvPr/>
        </p:nvGrpSpPr>
        <p:grpSpPr>
          <a:xfrm>
            <a:off x="2775652" y="3101467"/>
            <a:ext cx="6382071" cy="2820517"/>
            <a:chOff x="3275856" y="3175530"/>
            <a:chExt cx="6382071" cy="2820517"/>
          </a:xfrm>
        </p:grpSpPr>
        <p:sp>
          <p:nvSpPr>
            <p:cNvPr id="67" name="타원 88"/>
            <p:cNvSpPr/>
            <p:nvPr/>
          </p:nvSpPr>
          <p:spPr>
            <a:xfrm>
              <a:off x="3275856" y="3618309"/>
              <a:ext cx="508484" cy="2377738"/>
            </a:xfrm>
            <a:prstGeom prst="ellipse">
              <a:avLst/>
            </a:prstGeom>
            <a:noFill/>
            <a:ln w="38100" cap="flat" cmpd="sng" algn="ctr">
              <a:solidFill>
                <a:srgbClr val="FF0000"/>
              </a:solidFill>
              <a:prstDash val="dash"/>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68" name="TextBox 67"/>
            <p:cNvSpPr txBox="1"/>
            <p:nvPr/>
          </p:nvSpPr>
          <p:spPr>
            <a:xfrm>
              <a:off x="3615287" y="3175530"/>
              <a:ext cx="6042640"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2400" b="1" i="0" u="none" strike="noStrike" kern="0" cap="none" spc="0" normalizeH="0" baseline="0" noProof="0" dirty="0">
                  <a:ln>
                    <a:noFill/>
                  </a:ln>
                  <a:solidFill>
                    <a:srgbClr val="0000FF"/>
                  </a:solidFill>
                  <a:effectLst/>
                  <a:uLnTx/>
                  <a:uFillTx/>
                  <a:latin typeface="Tahoma"/>
                  <a:ea typeface="+mn-ea"/>
                  <a:cs typeface="+mn-cs"/>
                </a:rPr>
                <a:t>1. Frequent random memory accesses</a:t>
              </a:r>
              <a:endParaRPr kumimoji="0" lang="ko-KR" altLang="en-US" sz="2400" b="1" i="0" u="none" strike="noStrike" kern="0" cap="none" spc="0" normalizeH="0" baseline="0" noProof="0" dirty="0">
                <a:ln>
                  <a:noFill/>
                </a:ln>
                <a:solidFill>
                  <a:srgbClr val="0000FF"/>
                </a:solidFill>
                <a:effectLst/>
                <a:uLnTx/>
                <a:uFillTx/>
                <a:latin typeface="Tahoma"/>
                <a:ea typeface="+mn-ea"/>
                <a:cs typeface="+mn-cs"/>
              </a:endParaRPr>
            </a:p>
          </p:txBody>
        </p:sp>
      </p:grpSp>
      <p:grpSp>
        <p:nvGrpSpPr>
          <p:cNvPr id="69" name="그룹 94"/>
          <p:cNvGrpSpPr/>
          <p:nvPr/>
        </p:nvGrpSpPr>
        <p:grpSpPr>
          <a:xfrm>
            <a:off x="4067944" y="5046549"/>
            <a:ext cx="5091508" cy="1220380"/>
            <a:chOff x="4568148" y="5107165"/>
            <a:chExt cx="5091508" cy="1220380"/>
          </a:xfrm>
        </p:grpSpPr>
        <p:sp>
          <p:nvSpPr>
            <p:cNvPr id="70" name="타원 91"/>
            <p:cNvSpPr/>
            <p:nvPr/>
          </p:nvSpPr>
          <p:spPr>
            <a:xfrm>
              <a:off x="4601391" y="5107165"/>
              <a:ext cx="2378834" cy="573280"/>
            </a:xfrm>
            <a:prstGeom prst="ellipse">
              <a:avLst/>
            </a:prstGeom>
            <a:noFill/>
            <a:ln w="38100" cap="flat" cmpd="sng" algn="ctr">
              <a:solidFill>
                <a:srgbClr val="FF0000"/>
              </a:solidFill>
              <a:prstDash val="dash"/>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71" name="TextBox 70"/>
            <p:cNvSpPr txBox="1"/>
            <p:nvPr/>
          </p:nvSpPr>
          <p:spPr>
            <a:xfrm>
              <a:off x="4568148" y="5865880"/>
              <a:ext cx="5091508"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2400" b="1" i="0" u="none" strike="noStrike" kern="0" cap="none" spc="0" normalizeH="0" baseline="0" noProof="0" dirty="0">
                  <a:ln>
                    <a:noFill/>
                  </a:ln>
                  <a:solidFill>
                    <a:srgbClr val="0000FF"/>
                  </a:solidFill>
                  <a:effectLst/>
                  <a:uLnTx/>
                  <a:uFillTx/>
                  <a:latin typeface="Tahoma"/>
                  <a:ea typeface="+mn-ea"/>
                  <a:cs typeface="+mn-cs"/>
                </a:rPr>
                <a:t>2. Little amount of computation</a:t>
              </a:r>
              <a:endParaRPr kumimoji="0" lang="ko-KR" altLang="en-US" sz="2400" b="1" i="0" u="none" strike="noStrike" kern="0" cap="none" spc="0" normalizeH="0" baseline="0" noProof="0" dirty="0">
                <a:ln>
                  <a:noFill/>
                </a:ln>
                <a:solidFill>
                  <a:srgbClr val="0000FF"/>
                </a:solidFill>
                <a:effectLst/>
                <a:uLnTx/>
                <a:uFillTx/>
                <a:latin typeface="Tahoma"/>
                <a:ea typeface="+mn-ea"/>
                <a:cs typeface="+mn-cs"/>
              </a:endParaRPr>
            </a:p>
          </p:txBody>
        </p:sp>
      </p:grpSp>
      <p:grpSp>
        <p:nvGrpSpPr>
          <p:cNvPr id="72" name="그룹 12"/>
          <p:cNvGrpSpPr/>
          <p:nvPr/>
        </p:nvGrpSpPr>
        <p:grpSpPr>
          <a:xfrm>
            <a:off x="102248" y="4537387"/>
            <a:ext cx="1593283" cy="1314561"/>
            <a:chOff x="314421" y="4694850"/>
            <a:chExt cx="1593283" cy="1314561"/>
          </a:xfrm>
        </p:grpSpPr>
        <p:grpSp>
          <p:nvGrpSpPr>
            <p:cNvPr id="73" name="그룹 5"/>
            <p:cNvGrpSpPr/>
            <p:nvPr/>
          </p:nvGrpSpPr>
          <p:grpSpPr>
            <a:xfrm>
              <a:off x="314421" y="4694850"/>
              <a:ext cx="1224137" cy="1314561"/>
              <a:chOff x="395536" y="3645024"/>
              <a:chExt cx="1326123" cy="1314561"/>
            </a:xfrm>
          </p:grpSpPr>
          <p:sp>
            <p:nvSpPr>
              <p:cNvPr id="77" name="직사각형 2"/>
              <p:cNvSpPr/>
              <p:nvPr/>
            </p:nvSpPr>
            <p:spPr>
              <a:xfrm>
                <a:off x="395536" y="3645024"/>
                <a:ext cx="1326123" cy="328128"/>
              </a:xfrm>
              <a:prstGeom prst="rect">
                <a:avLst/>
              </a:prstGeom>
              <a:gradFill rotWithShape="1">
                <a:gsLst>
                  <a:gs pos="0">
                    <a:srgbClr val="F17CB0">
                      <a:tint val="50000"/>
                      <a:satMod val="300000"/>
                    </a:srgbClr>
                  </a:gs>
                  <a:gs pos="35000">
                    <a:srgbClr val="F17CB0">
                      <a:tint val="37000"/>
                      <a:satMod val="300000"/>
                    </a:srgbClr>
                  </a:gs>
                  <a:gs pos="100000">
                    <a:srgbClr val="F17CB0">
                      <a:tint val="15000"/>
                      <a:satMod val="350000"/>
                    </a:srgbClr>
                  </a:gs>
                </a:gsLst>
                <a:lin ang="16200000" scaled="1"/>
              </a:gradFill>
              <a:ln w="9525" cap="flat" cmpd="sng" algn="ctr">
                <a:solidFill>
                  <a:srgbClr val="F17CB0">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600" b="0" i="0" u="none" strike="noStrike" kern="0" cap="none" spc="0" normalizeH="0" baseline="0" noProof="0" dirty="0" err="1">
                    <a:ln>
                      <a:noFill/>
                    </a:ln>
                    <a:solidFill>
                      <a:sysClr val="windowText" lastClr="000000"/>
                    </a:solidFill>
                    <a:effectLst/>
                    <a:uLnTx/>
                    <a:uFillTx/>
                    <a:latin typeface="Calibri"/>
                    <a:ea typeface="나눔고딕"/>
                    <a:cs typeface="+mn-cs"/>
                  </a:rPr>
                  <a:t>w.rank</a:t>
                </a:r>
                <a:endParaRPr kumimoji="0" lang="en-US" altLang="ko-KR" sz="1600" b="0" i="0" u="none" strike="noStrike" kern="0" cap="none" spc="0" normalizeH="0" baseline="0" noProof="0" dirty="0">
                  <a:ln>
                    <a:noFill/>
                  </a:ln>
                  <a:solidFill>
                    <a:sysClr val="windowText" lastClr="000000"/>
                  </a:solidFill>
                  <a:effectLst/>
                  <a:uLnTx/>
                  <a:uFillTx/>
                  <a:latin typeface="Calibri"/>
                  <a:ea typeface="나눔고딕"/>
                  <a:cs typeface="+mn-cs"/>
                </a:endParaRPr>
              </a:p>
            </p:txBody>
          </p:sp>
          <p:sp>
            <p:nvSpPr>
              <p:cNvPr id="78" name="직사각형 33"/>
              <p:cNvSpPr/>
              <p:nvPr/>
            </p:nvSpPr>
            <p:spPr>
              <a:xfrm>
                <a:off x="395536" y="3973151"/>
                <a:ext cx="1326123" cy="328128"/>
              </a:xfrm>
              <a:prstGeom prst="rect">
                <a:avLst/>
              </a:prstGeom>
              <a:gradFill rotWithShape="1">
                <a:gsLst>
                  <a:gs pos="0">
                    <a:srgbClr val="F17CB0">
                      <a:tint val="50000"/>
                      <a:satMod val="300000"/>
                    </a:srgbClr>
                  </a:gs>
                  <a:gs pos="35000">
                    <a:srgbClr val="F17CB0">
                      <a:tint val="37000"/>
                      <a:satMod val="300000"/>
                    </a:srgbClr>
                  </a:gs>
                  <a:gs pos="100000">
                    <a:srgbClr val="F17CB0">
                      <a:tint val="15000"/>
                      <a:satMod val="350000"/>
                    </a:srgbClr>
                  </a:gs>
                </a:gsLst>
                <a:lin ang="16200000" scaled="1"/>
              </a:gradFill>
              <a:ln w="9525" cap="flat" cmpd="sng" algn="ctr">
                <a:solidFill>
                  <a:srgbClr val="F17CB0">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600" b="0" i="0" u="none" strike="noStrike" kern="0" cap="none" spc="0" normalizeH="0" baseline="0" noProof="0">
                    <a:ln>
                      <a:noFill/>
                    </a:ln>
                    <a:solidFill>
                      <a:sysClr val="windowText" lastClr="000000"/>
                    </a:solidFill>
                    <a:effectLst/>
                    <a:uLnTx/>
                    <a:uFillTx/>
                    <a:latin typeface="Calibri"/>
                    <a:ea typeface="나눔고딕"/>
                    <a:cs typeface="+mn-cs"/>
                  </a:rPr>
                  <a:t>w.next_rank</a:t>
                </a:r>
                <a:endParaRPr kumimoji="0" lang="en-US" altLang="ko-KR" sz="1600" b="0" i="0" u="none" strike="noStrike" kern="0" cap="none" spc="0" normalizeH="0" baseline="0" noProof="0" dirty="0">
                  <a:ln>
                    <a:noFill/>
                  </a:ln>
                  <a:solidFill>
                    <a:sysClr val="windowText" lastClr="000000"/>
                  </a:solidFill>
                  <a:effectLst/>
                  <a:uLnTx/>
                  <a:uFillTx/>
                  <a:latin typeface="Calibri"/>
                  <a:ea typeface="나눔고딕"/>
                  <a:cs typeface="+mn-cs"/>
                </a:endParaRPr>
              </a:p>
            </p:txBody>
          </p:sp>
          <p:sp>
            <p:nvSpPr>
              <p:cNvPr id="79" name="직사각형 34"/>
              <p:cNvSpPr/>
              <p:nvPr/>
            </p:nvSpPr>
            <p:spPr>
              <a:xfrm>
                <a:off x="395536" y="4299407"/>
                <a:ext cx="1326123" cy="328128"/>
              </a:xfrm>
              <a:prstGeom prst="rect">
                <a:avLst/>
              </a:prstGeom>
              <a:gradFill rotWithShape="1">
                <a:gsLst>
                  <a:gs pos="0">
                    <a:srgbClr val="F17CB0">
                      <a:tint val="50000"/>
                      <a:satMod val="300000"/>
                    </a:srgbClr>
                  </a:gs>
                  <a:gs pos="35000">
                    <a:srgbClr val="F17CB0">
                      <a:tint val="37000"/>
                      <a:satMod val="300000"/>
                    </a:srgbClr>
                  </a:gs>
                  <a:gs pos="100000">
                    <a:srgbClr val="F17CB0">
                      <a:tint val="15000"/>
                      <a:satMod val="350000"/>
                    </a:srgbClr>
                  </a:gs>
                </a:gsLst>
                <a:lin ang="16200000" scaled="1"/>
              </a:gradFill>
              <a:ln w="9525" cap="flat" cmpd="sng" algn="ctr">
                <a:solidFill>
                  <a:srgbClr val="F17CB0">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600" b="0" i="0" u="none" strike="noStrike" kern="0" cap="none" spc="0" normalizeH="0" baseline="0" noProof="0" dirty="0" err="1">
                    <a:ln>
                      <a:noFill/>
                    </a:ln>
                    <a:solidFill>
                      <a:sysClr val="windowText" lastClr="000000"/>
                    </a:solidFill>
                    <a:effectLst/>
                    <a:uLnTx/>
                    <a:uFillTx/>
                    <a:latin typeface="Calibri"/>
                    <a:ea typeface="나눔고딕"/>
                    <a:cs typeface="+mn-cs"/>
                  </a:rPr>
                  <a:t>w.edges</a:t>
                </a:r>
                <a:endParaRPr kumimoji="0" lang="en-US" altLang="ko-KR" sz="1600" b="0" i="0" u="none" strike="noStrike" kern="0" cap="none" spc="0" normalizeH="0" baseline="0" noProof="0" dirty="0">
                  <a:ln>
                    <a:noFill/>
                  </a:ln>
                  <a:solidFill>
                    <a:sysClr val="windowText" lastClr="000000"/>
                  </a:solidFill>
                  <a:effectLst/>
                  <a:uLnTx/>
                  <a:uFillTx/>
                  <a:latin typeface="Calibri"/>
                  <a:ea typeface="나눔고딕"/>
                  <a:cs typeface="+mn-cs"/>
                </a:endParaRPr>
              </a:p>
            </p:txBody>
          </p:sp>
          <p:sp>
            <p:nvSpPr>
              <p:cNvPr id="80" name="직사각형 35"/>
              <p:cNvSpPr/>
              <p:nvPr/>
            </p:nvSpPr>
            <p:spPr>
              <a:xfrm>
                <a:off x="395536" y="4631457"/>
                <a:ext cx="1326123" cy="328128"/>
              </a:xfrm>
              <a:prstGeom prst="rect">
                <a:avLst/>
              </a:prstGeom>
              <a:gradFill rotWithShape="1">
                <a:gsLst>
                  <a:gs pos="0">
                    <a:srgbClr val="F17CB0">
                      <a:tint val="50000"/>
                      <a:satMod val="300000"/>
                    </a:srgbClr>
                  </a:gs>
                  <a:gs pos="35000">
                    <a:srgbClr val="F17CB0">
                      <a:tint val="37000"/>
                      <a:satMod val="300000"/>
                    </a:srgbClr>
                  </a:gs>
                  <a:gs pos="100000">
                    <a:srgbClr val="F17CB0">
                      <a:tint val="15000"/>
                      <a:satMod val="350000"/>
                    </a:srgbClr>
                  </a:gs>
                </a:gsLst>
                <a:lin ang="16200000" scaled="1"/>
              </a:gradFill>
              <a:ln w="9525" cap="flat" cmpd="sng" algn="ctr">
                <a:solidFill>
                  <a:srgbClr val="F17CB0">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600" b="0" i="0" u="none" strike="noStrike" kern="0" cap="none" spc="0" normalizeH="0" baseline="0" noProof="0">
                    <a:ln>
                      <a:noFill/>
                    </a:ln>
                    <a:solidFill>
                      <a:sysClr val="windowText" lastClr="000000"/>
                    </a:solidFill>
                    <a:effectLst/>
                    <a:uLnTx/>
                    <a:uFillTx/>
                    <a:latin typeface="Calibri"/>
                    <a:ea typeface="나눔고딕"/>
                    <a:cs typeface="+mn-cs"/>
                  </a:rPr>
                  <a:t>…</a:t>
                </a:r>
                <a:endParaRPr kumimoji="0" lang="en-US" altLang="ko-KR" sz="1600" b="0" i="0" u="none" strike="noStrike" kern="0" cap="none" spc="0" normalizeH="0" baseline="0" noProof="0" dirty="0">
                  <a:ln>
                    <a:noFill/>
                  </a:ln>
                  <a:solidFill>
                    <a:sysClr val="windowText" lastClr="000000"/>
                  </a:solidFill>
                  <a:effectLst/>
                  <a:uLnTx/>
                  <a:uFillTx/>
                  <a:latin typeface="Calibri"/>
                  <a:ea typeface="나눔고딕"/>
                  <a:cs typeface="+mn-cs"/>
                </a:endParaRPr>
              </a:p>
            </p:txBody>
          </p:sp>
        </p:grpSp>
        <p:grpSp>
          <p:nvGrpSpPr>
            <p:cNvPr id="74" name="그룹 11"/>
            <p:cNvGrpSpPr/>
            <p:nvPr/>
          </p:nvGrpSpPr>
          <p:grpSpPr>
            <a:xfrm>
              <a:off x="1538558" y="4694850"/>
              <a:ext cx="369146" cy="1314561"/>
              <a:chOff x="1538558" y="4694850"/>
              <a:chExt cx="369146" cy="1314561"/>
            </a:xfrm>
          </p:grpSpPr>
          <p:cxnSp>
            <p:nvCxnSpPr>
              <p:cNvPr id="75" name="직선 연결선 8"/>
              <p:cNvCxnSpPr/>
              <p:nvPr/>
            </p:nvCxnSpPr>
            <p:spPr>
              <a:xfrm flipH="1" flipV="1">
                <a:off x="1538558" y="4694850"/>
                <a:ext cx="369146" cy="698426"/>
              </a:xfrm>
              <a:prstGeom prst="line">
                <a:avLst/>
              </a:prstGeom>
              <a:noFill/>
              <a:ln w="9525" cap="flat" cmpd="sng" algn="ctr">
                <a:solidFill>
                  <a:srgbClr val="60BD68">
                    <a:shade val="95000"/>
                    <a:satMod val="105000"/>
                  </a:srgbClr>
                </a:solidFill>
                <a:prstDash val="dash"/>
              </a:ln>
              <a:effectLst/>
            </p:spPr>
          </p:cxnSp>
          <p:cxnSp>
            <p:nvCxnSpPr>
              <p:cNvPr id="76" name="직선 연결선 10"/>
              <p:cNvCxnSpPr/>
              <p:nvPr/>
            </p:nvCxnSpPr>
            <p:spPr>
              <a:xfrm flipV="1">
                <a:off x="1538558" y="5793386"/>
                <a:ext cx="369146" cy="216025"/>
              </a:xfrm>
              <a:prstGeom prst="line">
                <a:avLst/>
              </a:prstGeom>
              <a:noFill/>
              <a:ln w="9525" cap="flat" cmpd="sng" algn="ctr">
                <a:solidFill>
                  <a:srgbClr val="60BD68">
                    <a:shade val="95000"/>
                    <a:satMod val="105000"/>
                  </a:srgbClr>
                </a:solidFill>
                <a:prstDash val="dash"/>
              </a:ln>
              <a:effectLst/>
            </p:spPr>
          </p:cxnSp>
        </p:grpSp>
      </p:grpSp>
    </p:spTree>
    <p:extLst>
      <p:ext uri="{BB962C8B-B14F-4D97-AF65-F5344CB8AC3E}">
        <p14:creationId xmlns:p14="http://schemas.microsoft.com/office/powerpoint/2010/main" val="102870865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200"/>
                                        <p:tgtEl>
                                          <p:spTgt spid="4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8"/>
                                        </p:tgtEl>
                                        <p:attrNameLst>
                                          <p:attrName>style.visibility</p:attrName>
                                        </p:attrNameLst>
                                      </p:cBhvr>
                                      <p:to>
                                        <p:strVal val="visible"/>
                                      </p:to>
                                    </p:set>
                                    <p:animEffect transition="in" filter="fade">
                                      <p:cBhvr>
                                        <p:cTn id="12" dur="200"/>
                                        <p:tgtEl>
                                          <p:spTgt spid="48"/>
                                        </p:tgtEl>
                                      </p:cBhvr>
                                    </p:animEffect>
                                  </p:childTnLst>
                                </p:cTn>
                              </p:par>
                            </p:childTnLst>
                          </p:cTn>
                        </p:par>
                        <p:par>
                          <p:cTn id="13" fill="hold">
                            <p:stCondLst>
                              <p:cond delay="200"/>
                            </p:stCondLst>
                            <p:childTnLst>
                              <p:par>
                                <p:cTn id="14" presetID="22" presetClass="entr" presetSubtype="2" fill="hold" nodeType="afterEffect">
                                  <p:stCondLst>
                                    <p:cond delay="0"/>
                                  </p:stCondLst>
                                  <p:childTnLst>
                                    <p:set>
                                      <p:cBhvr>
                                        <p:cTn id="15" dur="1" fill="hold">
                                          <p:stCondLst>
                                            <p:cond delay="0"/>
                                          </p:stCondLst>
                                        </p:cTn>
                                        <p:tgtEl>
                                          <p:spTgt spid="72"/>
                                        </p:tgtEl>
                                        <p:attrNameLst>
                                          <p:attrName>style.visibility</p:attrName>
                                        </p:attrNameLst>
                                      </p:cBhvr>
                                      <p:to>
                                        <p:strVal val="visible"/>
                                      </p:to>
                                    </p:set>
                                    <p:animEffect transition="in" filter="wipe(right)">
                                      <p:cBhvr>
                                        <p:cTn id="16" dur="500"/>
                                        <p:tgtEl>
                                          <p:spTgt spid="72"/>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57"/>
                                        </p:tgtEl>
                                        <p:attrNameLst>
                                          <p:attrName>style.visibility</p:attrName>
                                        </p:attrNameLst>
                                      </p:cBhvr>
                                      <p:to>
                                        <p:strVal val="visible"/>
                                      </p:to>
                                    </p:set>
                                    <p:animEffect transition="in" filter="wipe(left)">
                                      <p:cBhvr>
                                        <p:cTn id="21" dur="500"/>
                                        <p:tgtEl>
                                          <p:spTgt spid="57"/>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nodeType="clickEffect">
                                  <p:stCondLst>
                                    <p:cond delay="0"/>
                                  </p:stCondLst>
                                  <p:childTnLst>
                                    <p:set>
                                      <p:cBhvr>
                                        <p:cTn id="25" dur="1" fill="hold">
                                          <p:stCondLst>
                                            <p:cond delay="0"/>
                                          </p:stCondLst>
                                        </p:cTn>
                                        <p:tgtEl>
                                          <p:spTgt spid="55"/>
                                        </p:tgtEl>
                                        <p:attrNameLst>
                                          <p:attrName>style.visibility</p:attrName>
                                        </p:attrNameLst>
                                      </p:cBhvr>
                                      <p:to>
                                        <p:strVal val="visible"/>
                                      </p:to>
                                    </p:set>
                                    <p:animEffect transition="in" filter="wipe(up)">
                                      <p:cBhvr>
                                        <p:cTn id="26" dur="500"/>
                                        <p:tgtEl>
                                          <p:spTgt spid="55"/>
                                        </p:tgtEl>
                                      </p:cBhvr>
                                    </p:animEffect>
                                  </p:childTnLst>
                                </p:cTn>
                              </p:par>
                            </p:childTnLst>
                          </p:cTn>
                        </p:par>
                        <p:par>
                          <p:cTn id="27" fill="hold">
                            <p:stCondLst>
                              <p:cond delay="500"/>
                            </p:stCondLst>
                            <p:childTnLst>
                              <p:par>
                                <p:cTn id="28" presetID="22" presetClass="entr" presetSubtype="1" fill="hold" nodeType="afterEffect">
                                  <p:stCondLst>
                                    <p:cond delay="0"/>
                                  </p:stCondLst>
                                  <p:childTnLst>
                                    <p:set>
                                      <p:cBhvr>
                                        <p:cTn id="29" dur="1" fill="hold">
                                          <p:stCondLst>
                                            <p:cond delay="0"/>
                                          </p:stCondLst>
                                        </p:cTn>
                                        <p:tgtEl>
                                          <p:spTgt spid="56"/>
                                        </p:tgtEl>
                                        <p:attrNameLst>
                                          <p:attrName>style.visibility</p:attrName>
                                        </p:attrNameLst>
                                      </p:cBhvr>
                                      <p:to>
                                        <p:strVal val="visible"/>
                                      </p:to>
                                    </p:set>
                                    <p:animEffect transition="in" filter="wipe(up)">
                                      <p:cBhvr>
                                        <p:cTn id="30" dur="500"/>
                                        <p:tgtEl>
                                          <p:spTgt spid="56"/>
                                        </p:tgtEl>
                                      </p:cBhvr>
                                    </p:animEffect>
                                  </p:childTnLst>
                                </p:cTn>
                              </p:par>
                            </p:childTnLst>
                          </p:cTn>
                        </p:par>
                        <p:par>
                          <p:cTn id="31" fill="hold">
                            <p:stCondLst>
                              <p:cond delay="1000"/>
                            </p:stCondLst>
                            <p:childTnLst>
                              <p:par>
                                <p:cTn id="32" presetID="22" presetClass="entr" presetSubtype="1" fill="hold" nodeType="afterEffect">
                                  <p:stCondLst>
                                    <p:cond delay="0"/>
                                  </p:stCondLst>
                                  <p:childTnLst>
                                    <p:set>
                                      <p:cBhvr>
                                        <p:cTn id="33" dur="1" fill="hold">
                                          <p:stCondLst>
                                            <p:cond delay="0"/>
                                          </p:stCondLst>
                                        </p:cTn>
                                        <p:tgtEl>
                                          <p:spTgt spid="45"/>
                                        </p:tgtEl>
                                        <p:attrNameLst>
                                          <p:attrName>style.visibility</p:attrName>
                                        </p:attrNameLst>
                                      </p:cBhvr>
                                      <p:to>
                                        <p:strVal val="visible"/>
                                      </p:to>
                                    </p:set>
                                    <p:animEffect transition="in" filter="wipe(up)">
                                      <p:cBhvr>
                                        <p:cTn id="34" dur="500"/>
                                        <p:tgtEl>
                                          <p:spTgt spid="45"/>
                                        </p:tgtEl>
                                      </p:cBhvr>
                                    </p:animEffect>
                                  </p:childTnLst>
                                </p:cTn>
                              </p:par>
                            </p:childTnLst>
                          </p:cTn>
                        </p:par>
                        <p:par>
                          <p:cTn id="35" fill="hold">
                            <p:stCondLst>
                              <p:cond delay="1500"/>
                            </p:stCondLst>
                            <p:childTnLst>
                              <p:par>
                                <p:cTn id="36" presetID="22" presetClass="entr" presetSubtype="4" fill="hold" nodeType="afterEffect">
                                  <p:stCondLst>
                                    <p:cond delay="0"/>
                                  </p:stCondLst>
                                  <p:childTnLst>
                                    <p:set>
                                      <p:cBhvr>
                                        <p:cTn id="37" dur="1" fill="hold">
                                          <p:stCondLst>
                                            <p:cond delay="0"/>
                                          </p:stCondLst>
                                        </p:cTn>
                                        <p:tgtEl>
                                          <p:spTgt spid="65"/>
                                        </p:tgtEl>
                                        <p:attrNameLst>
                                          <p:attrName>style.visibility</p:attrName>
                                        </p:attrNameLst>
                                      </p:cBhvr>
                                      <p:to>
                                        <p:strVal val="visible"/>
                                      </p:to>
                                    </p:set>
                                    <p:animEffect transition="in" filter="wipe(down)">
                                      <p:cBhvr>
                                        <p:cTn id="38" dur="500"/>
                                        <p:tgtEl>
                                          <p:spTgt spid="65"/>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66"/>
                                        </p:tgtEl>
                                        <p:attrNameLst>
                                          <p:attrName>style.visibility</p:attrName>
                                        </p:attrNameLst>
                                      </p:cBhvr>
                                      <p:to>
                                        <p:strVal val="visible"/>
                                      </p:to>
                                    </p:set>
                                    <p:animEffect transition="in" filter="fade">
                                      <p:cBhvr>
                                        <p:cTn id="43" dur="200"/>
                                        <p:tgtEl>
                                          <p:spTgt spid="66"/>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69"/>
                                        </p:tgtEl>
                                        <p:attrNameLst>
                                          <p:attrName>style.visibility</p:attrName>
                                        </p:attrNameLst>
                                      </p:cBhvr>
                                      <p:to>
                                        <p:strVal val="visible"/>
                                      </p:to>
                                    </p:set>
                                    <p:animEffect transition="in" filter="fade">
                                      <p:cBhvr>
                                        <p:cTn id="48" dur="20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Tesseract</a:t>
            </a:r>
            <a:r>
              <a:rPr lang="en-US" dirty="0"/>
              <a:t> System for Graph Processing</a:t>
            </a:r>
          </a:p>
        </p:txBody>
      </p:sp>
      <p:pic>
        <p:nvPicPr>
          <p:cNvPr id="258" name="Picture 2" descr="http://www.extremetech.com/wp-content/uploads/2013/09/hybrid_memory_cub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01620" y="1340768"/>
            <a:ext cx="3383774" cy="2429550"/>
          </a:xfrm>
          <a:prstGeom prst="rect">
            <a:avLst/>
          </a:prstGeom>
          <a:noFill/>
          <a:extLst>
            <a:ext uri="{909E8E84-426E-40dd-AFC4-6F175D3DCCD1}">
              <a14:hiddenFill xmlns="" xmlns:a14="http://schemas.microsoft.com/office/drawing/2010/main">
                <a:solidFill>
                  <a:srgbClr val="FFFFFF"/>
                </a:solidFill>
              </a14:hiddenFill>
            </a:ext>
          </a:extLst>
        </p:spPr>
      </p:pic>
      <p:grpSp>
        <p:nvGrpSpPr>
          <p:cNvPr id="259" name="그룹 137"/>
          <p:cNvGrpSpPr/>
          <p:nvPr/>
        </p:nvGrpSpPr>
        <p:grpSpPr>
          <a:xfrm>
            <a:off x="2960548" y="2386982"/>
            <a:ext cx="2890319" cy="3322913"/>
            <a:chOff x="2540320" y="2698376"/>
            <a:chExt cx="2890319" cy="3322913"/>
          </a:xfrm>
        </p:grpSpPr>
        <p:cxnSp>
          <p:nvCxnSpPr>
            <p:cNvPr id="260" name="직선 연결선 64"/>
            <p:cNvCxnSpPr/>
            <p:nvPr/>
          </p:nvCxnSpPr>
          <p:spPr>
            <a:xfrm>
              <a:off x="2540320" y="3008078"/>
              <a:ext cx="101813" cy="990596"/>
            </a:xfrm>
            <a:prstGeom prst="line">
              <a:avLst/>
            </a:prstGeom>
            <a:noFill/>
            <a:ln w="9525" cap="flat" cmpd="sng" algn="ctr">
              <a:solidFill>
                <a:sysClr val="windowText" lastClr="000000"/>
              </a:solidFill>
              <a:prstDash val="dash"/>
            </a:ln>
            <a:effectLst/>
          </p:spPr>
        </p:cxnSp>
        <p:cxnSp>
          <p:nvCxnSpPr>
            <p:cNvPr id="261" name="직선 연결선 67"/>
            <p:cNvCxnSpPr/>
            <p:nvPr/>
          </p:nvCxnSpPr>
          <p:spPr>
            <a:xfrm flipH="1">
              <a:off x="5107196" y="2698376"/>
              <a:ext cx="323443" cy="1300298"/>
            </a:xfrm>
            <a:prstGeom prst="line">
              <a:avLst/>
            </a:prstGeom>
            <a:noFill/>
            <a:ln w="9525" cap="flat" cmpd="sng" algn="ctr">
              <a:solidFill>
                <a:sysClr val="windowText" lastClr="000000"/>
              </a:solidFill>
              <a:prstDash val="dash"/>
            </a:ln>
            <a:effectLst/>
          </p:spPr>
        </p:cxnSp>
        <p:grpSp>
          <p:nvGrpSpPr>
            <p:cNvPr id="262" name="그룹 85"/>
            <p:cNvGrpSpPr/>
            <p:nvPr/>
          </p:nvGrpSpPr>
          <p:grpSpPr>
            <a:xfrm>
              <a:off x="2542515" y="3916837"/>
              <a:ext cx="2664295" cy="2104452"/>
              <a:chOff x="3275856" y="3916837"/>
              <a:chExt cx="2664295" cy="2104452"/>
            </a:xfrm>
          </p:grpSpPr>
          <p:sp>
            <p:nvSpPr>
              <p:cNvPr id="263" name="직사각형 4"/>
              <p:cNvSpPr/>
              <p:nvPr/>
            </p:nvSpPr>
            <p:spPr>
              <a:xfrm>
                <a:off x="3375473" y="3998674"/>
                <a:ext cx="2465060" cy="2022615"/>
              </a:xfrm>
              <a:prstGeom prst="rect">
                <a:avLst/>
              </a:prstGeom>
              <a:solidFill>
                <a:sysClr val="window" lastClr="FFFFFF"/>
              </a:solidFill>
              <a:ln w="25400" cap="flat" cmpd="sng" algn="ctr">
                <a:solidFill>
                  <a:sysClr val="windowText" lastClr="0000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dirty="0">
                  <a:ln>
                    <a:noFill/>
                  </a:ln>
                  <a:solidFill>
                    <a:sysClr val="windowText" lastClr="000000"/>
                  </a:solidFill>
                  <a:effectLst/>
                  <a:uLnTx/>
                  <a:uFillTx/>
                  <a:latin typeface="Calibri"/>
                  <a:ea typeface="나눔고딕"/>
                  <a:cs typeface="+mn-cs"/>
                </a:endParaRPr>
              </a:p>
            </p:txBody>
          </p:sp>
          <p:grpSp>
            <p:nvGrpSpPr>
              <p:cNvPr id="264" name="그룹 84"/>
              <p:cNvGrpSpPr/>
              <p:nvPr/>
            </p:nvGrpSpPr>
            <p:grpSpPr>
              <a:xfrm>
                <a:off x="3501888" y="3916837"/>
                <a:ext cx="2212233" cy="2010654"/>
                <a:chOff x="3501887" y="3916837"/>
                <a:chExt cx="2212233" cy="2010654"/>
              </a:xfrm>
            </p:grpSpPr>
            <p:grpSp>
              <p:nvGrpSpPr>
                <p:cNvPr id="267" name="그룹 49"/>
                <p:cNvGrpSpPr/>
                <p:nvPr/>
              </p:nvGrpSpPr>
              <p:grpSpPr>
                <a:xfrm flipV="1">
                  <a:off x="3627842" y="5167522"/>
                  <a:ext cx="64123" cy="489852"/>
                  <a:chOff x="3491880" y="4419110"/>
                  <a:chExt cx="73052" cy="558062"/>
                </a:xfrm>
              </p:grpSpPr>
              <p:cxnSp>
                <p:nvCxnSpPr>
                  <p:cNvPr id="310" name="직선 화살표 연결선 50"/>
                  <p:cNvCxnSpPr/>
                  <p:nvPr/>
                </p:nvCxnSpPr>
                <p:spPr>
                  <a:xfrm flipH="1">
                    <a:off x="3562846" y="4419110"/>
                    <a:ext cx="2086" cy="558062"/>
                  </a:xfrm>
                  <a:prstGeom prst="straightConnector1">
                    <a:avLst/>
                  </a:prstGeom>
                  <a:noFill/>
                  <a:ln w="9525" cap="flat" cmpd="sng" algn="ctr">
                    <a:solidFill>
                      <a:srgbClr val="5DA5DA">
                        <a:shade val="95000"/>
                        <a:satMod val="105000"/>
                      </a:srgbClr>
                    </a:solidFill>
                    <a:prstDash val="solid"/>
                    <a:headEnd type="none"/>
                    <a:tailEnd type="triangle" w="sm" len="sm"/>
                  </a:ln>
                  <a:effectLst/>
                </p:spPr>
              </p:cxnSp>
              <p:cxnSp>
                <p:nvCxnSpPr>
                  <p:cNvPr id="311" name="직선 화살표 연결선 51"/>
                  <p:cNvCxnSpPr/>
                  <p:nvPr/>
                </p:nvCxnSpPr>
                <p:spPr>
                  <a:xfrm>
                    <a:off x="3491880" y="4851158"/>
                    <a:ext cx="0" cy="126014"/>
                  </a:xfrm>
                  <a:prstGeom prst="straightConnector1">
                    <a:avLst/>
                  </a:prstGeom>
                  <a:noFill/>
                  <a:ln w="9525" cap="flat" cmpd="sng" algn="ctr">
                    <a:solidFill>
                      <a:srgbClr val="5DA5DA">
                        <a:shade val="95000"/>
                        <a:satMod val="105000"/>
                      </a:srgbClr>
                    </a:solidFill>
                    <a:prstDash val="solid"/>
                    <a:headEnd type="triangle" w="sm" len="sm"/>
                    <a:tailEnd type="triangle" w="sm" len="sm"/>
                  </a:ln>
                  <a:effectLst/>
                </p:spPr>
              </p:cxnSp>
            </p:grpSp>
            <p:grpSp>
              <p:nvGrpSpPr>
                <p:cNvPr id="268" name="그룹 52"/>
                <p:cNvGrpSpPr/>
                <p:nvPr/>
              </p:nvGrpSpPr>
              <p:grpSpPr>
                <a:xfrm flipV="1">
                  <a:off x="4070289" y="5167522"/>
                  <a:ext cx="64123" cy="489852"/>
                  <a:chOff x="3491880" y="4419110"/>
                  <a:chExt cx="73052" cy="558062"/>
                </a:xfrm>
              </p:grpSpPr>
              <p:cxnSp>
                <p:nvCxnSpPr>
                  <p:cNvPr id="308" name="직선 화살표 연결선 53"/>
                  <p:cNvCxnSpPr/>
                  <p:nvPr/>
                </p:nvCxnSpPr>
                <p:spPr>
                  <a:xfrm flipH="1">
                    <a:off x="3562846" y="4419110"/>
                    <a:ext cx="2086" cy="558062"/>
                  </a:xfrm>
                  <a:prstGeom prst="straightConnector1">
                    <a:avLst/>
                  </a:prstGeom>
                  <a:noFill/>
                  <a:ln w="9525" cap="flat" cmpd="sng" algn="ctr">
                    <a:solidFill>
                      <a:srgbClr val="5DA5DA">
                        <a:shade val="95000"/>
                        <a:satMod val="105000"/>
                      </a:srgbClr>
                    </a:solidFill>
                    <a:prstDash val="solid"/>
                    <a:headEnd type="none"/>
                    <a:tailEnd type="triangle" w="sm" len="sm"/>
                  </a:ln>
                  <a:effectLst/>
                </p:spPr>
              </p:cxnSp>
              <p:cxnSp>
                <p:nvCxnSpPr>
                  <p:cNvPr id="309" name="직선 화살표 연결선 54"/>
                  <p:cNvCxnSpPr/>
                  <p:nvPr/>
                </p:nvCxnSpPr>
                <p:spPr>
                  <a:xfrm>
                    <a:off x="3491880" y="4851158"/>
                    <a:ext cx="0" cy="126014"/>
                  </a:xfrm>
                  <a:prstGeom prst="straightConnector1">
                    <a:avLst/>
                  </a:prstGeom>
                  <a:noFill/>
                  <a:ln w="9525" cap="flat" cmpd="sng" algn="ctr">
                    <a:solidFill>
                      <a:srgbClr val="5DA5DA">
                        <a:shade val="95000"/>
                        <a:satMod val="105000"/>
                      </a:srgbClr>
                    </a:solidFill>
                    <a:prstDash val="solid"/>
                    <a:headEnd type="triangle" w="sm" len="sm"/>
                    <a:tailEnd type="triangle" w="sm" len="sm"/>
                  </a:ln>
                  <a:effectLst/>
                </p:spPr>
              </p:cxnSp>
            </p:grpSp>
            <p:grpSp>
              <p:nvGrpSpPr>
                <p:cNvPr id="269" name="그룹 55"/>
                <p:cNvGrpSpPr/>
                <p:nvPr/>
              </p:nvGrpSpPr>
              <p:grpSpPr>
                <a:xfrm flipV="1">
                  <a:off x="4512736" y="5167522"/>
                  <a:ext cx="64123" cy="489852"/>
                  <a:chOff x="3491880" y="4419110"/>
                  <a:chExt cx="73052" cy="558062"/>
                </a:xfrm>
              </p:grpSpPr>
              <p:cxnSp>
                <p:nvCxnSpPr>
                  <p:cNvPr id="306" name="직선 화살표 연결선 56"/>
                  <p:cNvCxnSpPr/>
                  <p:nvPr/>
                </p:nvCxnSpPr>
                <p:spPr>
                  <a:xfrm flipH="1">
                    <a:off x="3562846" y="4419110"/>
                    <a:ext cx="2086" cy="558062"/>
                  </a:xfrm>
                  <a:prstGeom prst="straightConnector1">
                    <a:avLst/>
                  </a:prstGeom>
                  <a:noFill/>
                  <a:ln w="9525" cap="flat" cmpd="sng" algn="ctr">
                    <a:solidFill>
                      <a:srgbClr val="5DA5DA">
                        <a:shade val="95000"/>
                        <a:satMod val="105000"/>
                      </a:srgbClr>
                    </a:solidFill>
                    <a:prstDash val="solid"/>
                    <a:headEnd type="none"/>
                    <a:tailEnd type="triangle" w="sm" len="sm"/>
                  </a:ln>
                  <a:effectLst/>
                </p:spPr>
              </p:cxnSp>
              <p:cxnSp>
                <p:nvCxnSpPr>
                  <p:cNvPr id="307" name="직선 화살표 연결선 57"/>
                  <p:cNvCxnSpPr/>
                  <p:nvPr/>
                </p:nvCxnSpPr>
                <p:spPr>
                  <a:xfrm>
                    <a:off x="3491880" y="4851158"/>
                    <a:ext cx="0" cy="126014"/>
                  </a:xfrm>
                  <a:prstGeom prst="straightConnector1">
                    <a:avLst/>
                  </a:prstGeom>
                  <a:noFill/>
                  <a:ln w="9525" cap="flat" cmpd="sng" algn="ctr">
                    <a:solidFill>
                      <a:srgbClr val="5DA5DA">
                        <a:shade val="95000"/>
                        <a:satMod val="105000"/>
                      </a:srgbClr>
                    </a:solidFill>
                    <a:prstDash val="solid"/>
                    <a:headEnd type="triangle" w="sm" len="sm"/>
                    <a:tailEnd type="triangle" w="sm" len="sm"/>
                  </a:ln>
                  <a:effectLst/>
                </p:spPr>
              </p:cxnSp>
            </p:grpSp>
            <p:grpSp>
              <p:nvGrpSpPr>
                <p:cNvPr id="270" name="그룹 58"/>
                <p:cNvGrpSpPr/>
                <p:nvPr/>
              </p:nvGrpSpPr>
              <p:grpSpPr>
                <a:xfrm flipV="1">
                  <a:off x="5524042" y="5167522"/>
                  <a:ext cx="64123" cy="489852"/>
                  <a:chOff x="3491880" y="4419110"/>
                  <a:chExt cx="73052" cy="558062"/>
                </a:xfrm>
              </p:grpSpPr>
              <p:cxnSp>
                <p:nvCxnSpPr>
                  <p:cNvPr id="304" name="직선 화살표 연결선 59"/>
                  <p:cNvCxnSpPr/>
                  <p:nvPr/>
                </p:nvCxnSpPr>
                <p:spPr>
                  <a:xfrm flipH="1">
                    <a:off x="3562846" y="4419110"/>
                    <a:ext cx="2086" cy="558062"/>
                  </a:xfrm>
                  <a:prstGeom prst="straightConnector1">
                    <a:avLst/>
                  </a:prstGeom>
                  <a:noFill/>
                  <a:ln w="9525" cap="flat" cmpd="sng" algn="ctr">
                    <a:solidFill>
                      <a:srgbClr val="5DA5DA">
                        <a:shade val="95000"/>
                        <a:satMod val="105000"/>
                      </a:srgbClr>
                    </a:solidFill>
                    <a:prstDash val="solid"/>
                    <a:headEnd type="none"/>
                    <a:tailEnd type="triangle" w="sm" len="sm"/>
                  </a:ln>
                  <a:effectLst/>
                </p:spPr>
              </p:cxnSp>
              <p:cxnSp>
                <p:nvCxnSpPr>
                  <p:cNvPr id="305" name="직선 화살표 연결선 60"/>
                  <p:cNvCxnSpPr/>
                  <p:nvPr/>
                </p:nvCxnSpPr>
                <p:spPr>
                  <a:xfrm>
                    <a:off x="3491880" y="4851158"/>
                    <a:ext cx="0" cy="126014"/>
                  </a:xfrm>
                  <a:prstGeom prst="straightConnector1">
                    <a:avLst/>
                  </a:prstGeom>
                  <a:noFill/>
                  <a:ln w="9525" cap="flat" cmpd="sng" algn="ctr">
                    <a:solidFill>
                      <a:srgbClr val="5DA5DA">
                        <a:shade val="95000"/>
                        <a:satMod val="105000"/>
                      </a:srgbClr>
                    </a:solidFill>
                    <a:prstDash val="solid"/>
                    <a:headEnd type="triangle" w="sm" len="sm"/>
                    <a:tailEnd type="triangle" w="sm" len="sm"/>
                  </a:ln>
                  <a:effectLst/>
                </p:spPr>
              </p:cxnSp>
            </p:grpSp>
            <p:grpSp>
              <p:nvGrpSpPr>
                <p:cNvPr id="271" name="그룹 39"/>
                <p:cNvGrpSpPr/>
                <p:nvPr/>
              </p:nvGrpSpPr>
              <p:grpSpPr>
                <a:xfrm>
                  <a:off x="3627842" y="4362113"/>
                  <a:ext cx="64123" cy="489852"/>
                  <a:chOff x="3491880" y="4419110"/>
                  <a:chExt cx="73052" cy="558062"/>
                </a:xfrm>
              </p:grpSpPr>
              <p:cxnSp>
                <p:nvCxnSpPr>
                  <p:cNvPr id="302" name="직선 화살표 연결선 33"/>
                  <p:cNvCxnSpPr/>
                  <p:nvPr/>
                </p:nvCxnSpPr>
                <p:spPr>
                  <a:xfrm flipH="1">
                    <a:off x="3562846" y="4419110"/>
                    <a:ext cx="2086" cy="558062"/>
                  </a:xfrm>
                  <a:prstGeom prst="straightConnector1">
                    <a:avLst/>
                  </a:prstGeom>
                  <a:noFill/>
                  <a:ln w="9525" cap="flat" cmpd="sng" algn="ctr">
                    <a:solidFill>
                      <a:srgbClr val="5DA5DA">
                        <a:shade val="95000"/>
                        <a:satMod val="105000"/>
                      </a:srgbClr>
                    </a:solidFill>
                    <a:prstDash val="solid"/>
                    <a:headEnd type="none"/>
                    <a:tailEnd type="triangle" w="sm" len="sm"/>
                  </a:ln>
                  <a:effectLst/>
                </p:spPr>
              </p:cxnSp>
              <p:cxnSp>
                <p:nvCxnSpPr>
                  <p:cNvPr id="303" name="직선 화살표 연결선 35"/>
                  <p:cNvCxnSpPr/>
                  <p:nvPr/>
                </p:nvCxnSpPr>
                <p:spPr>
                  <a:xfrm>
                    <a:off x="3491880" y="4851158"/>
                    <a:ext cx="0" cy="126014"/>
                  </a:xfrm>
                  <a:prstGeom prst="straightConnector1">
                    <a:avLst/>
                  </a:prstGeom>
                  <a:noFill/>
                  <a:ln w="9525" cap="flat" cmpd="sng" algn="ctr">
                    <a:solidFill>
                      <a:srgbClr val="5DA5DA">
                        <a:shade val="95000"/>
                        <a:satMod val="105000"/>
                      </a:srgbClr>
                    </a:solidFill>
                    <a:prstDash val="solid"/>
                    <a:headEnd type="triangle" w="sm" len="sm"/>
                    <a:tailEnd type="triangle" w="sm" len="sm"/>
                  </a:ln>
                  <a:effectLst/>
                </p:spPr>
              </p:cxnSp>
            </p:grpSp>
            <p:grpSp>
              <p:nvGrpSpPr>
                <p:cNvPr id="272" name="그룹 40"/>
                <p:cNvGrpSpPr/>
                <p:nvPr/>
              </p:nvGrpSpPr>
              <p:grpSpPr>
                <a:xfrm>
                  <a:off x="4070289" y="4362113"/>
                  <a:ext cx="64123" cy="489852"/>
                  <a:chOff x="3491880" y="4419110"/>
                  <a:chExt cx="73052" cy="558062"/>
                </a:xfrm>
              </p:grpSpPr>
              <p:cxnSp>
                <p:nvCxnSpPr>
                  <p:cNvPr id="300" name="직선 화살표 연결선 41"/>
                  <p:cNvCxnSpPr/>
                  <p:nvPr/>
                </p:nvCxnSpPr>
                <p:spPr>
                  <a:xfrm flipH="1">
                    <a:off x="3562846" y="4419110"/>
                    <a:ext cx="2086" cy="558062"/>
                  </a:xfrm>
                  <a:prstGeom prst="straightConnector1">
                    <a:avLst/>
                  </a:prstGeom>
                  <a:noFill/>
                  <a:ln w="9525" cap="flat" cmpd="sng" algn="ctr">
                    <a:solidFill>
                      <a:srgbClr val="5DA5DA">
                        <a:shade val="95000"/>
                        <a:satMod val="105000"/>
                      </a:srgbClr>
                    </a:solidFill>
                    <a:prstDash val="solid"/>
                    <a:headEnd type="none"/>
                    <a:tailEnd type="triangle" w="sm" len="sm"/>
                  </a:ln>
                  <a:effectLst/>
                </p:spPr>
              </p:cxnSp>
              <p:cxnSp>
                <p:nvCxnSpPr>
                  <p:cNvPr id="301" name="직선 화살표 연결선 42"/>
                  <p:cNvCxnSpPr/>
                  <p:nvPr/>
                </p:nvCxnSpPr>
                <p:spPr>
                  <a:xfrm>
                    <a:off x="3491880" y="4851158"/>
                    <a:ext cx="0" cy="126014"/>
                  </a:xfrm>
                  <a:prstGeom prst="straightConnector1">
                    <a:avLst/>
                  </a:prstGeom>
                  <a:noFill/>
                  <a:ln w="9525" cap="flat" cmpd="sng" algn="ctr">
                    <a:solidFill>
                      <a:srgbClr val="5DA5DA">
                        <a:shade val="95000"/>
                        <a:satMod val="105000"/>
                      </a:srgbClr>
                    </a:solidFill>
                    <a:prstDash val="solid"/>
                    <a:headEnd type="triangle" w="sm" len="sm"/>
                    <a:tailEnd type="triangle" w="sm" len="sm"/>
                  </a:ln>
                  <a:effectLst/>
                </p:spPr>
              </p:cxnSp>
            </p:grpSp>
            <p:grpSp>
              <p:nvGrpSpPr>
                <p:cNvPr id="273" name="그룹 43"/>
                <p:cNvGrpSpPr/>
                <p:nvPr/>
              </p:nvGrpSpPr>
              <p:grpSpPr>
                <a:xfrm>
                  <a:off x="4512736" y="4362113"/>
                  <a:ext cx="64123" cy="489852"/>
                  <a:chOff x="3491880" y="4419110"/>
                  <a:chExt cx="73052" cy="558062"/>
                </a:xfrm>
              </p:grpSpPr>
              <p:cxnSp>
                <p:nvCxnSpPr>
                  <p:cNvPr id="298" name="직선 화살표 연결선 44"/>
                  <p:cNvCxnSpPr/>
                  <p:nvPr/>
                </p:nvCxnSpPr>
                <p:spPr>
                  <a:xfrm flipH="1">
                    <a:off x="3562846" y="4419110"/>
                    <a:ext cx="2086" cy="558062"/>
                  </a:xfrm>
                  <a:prstGeom prst="straightConnector1">
                    <a:avLst/>
                  </a:prstGeom>
                  <a:noFill/>
                  <a:ln w="9525" cap="flat" cmpd="sng" algn="ctr">
                    <a:solidFill>
                      <a:srgbClr val="5DA5DA">
                        <a:shade val="95000"/>
                        <a:satMod val="105000"/>
                      </a:srgbClr>
                    </a:solidFill>
                    <a:prstDash val="solid"/>
                    <a:headEnd type="none"/>
                    <a:tailEnd type="triangle" w="sm" len="sm"/>
                  </a:ln>
                  <a:effectLst/>
                </p:spPr>
              </p:cxnSp>
              <p:cxnSp>
                <p:nvCxnSpPr>
                  <p:cNvPr id="299" name="직선 화살표 연결선 45"/>
                  <p:cNvCxnSpPr/>
                  <p:nvPr/>
                </p:nvCxnSpPr>
                <p:spPr>
                  <a:xfrm>
                    <a:off x="3491880" y="4851158"/>
                    <a:ext cx="0" cy="126014"/>
                  </a:xfrm>
                  <a:prstGeom prst="straightConnector1">
                    <a:avLst/>
                  </a:prstGeom>
                  <a:noFill/>
                  <a:ln w="9525" cap="flat" cmpd="sng" algn="ctr">
                    <a:solidFill>
                      <a:srgbClr val="5DA5DA">
                        <a:shade val="95000"/>
                        <a:satMod val="105000"/>
                      </a:srgbClr>
                    </a:solidFill>
                    <a:prstDash val="solid"/>
                    <a:headEnd type="triangle" w="sm" len="sm"/>
                    <a:tailEnd type="triangle" w="sm" len="sm"/>
                  </a:ln>
                  <a:effectLst/>
                </p:spPr>
              </p:cxnSp>
            </p:grpSp>
            <p:grpSp>
              <p:nvGrpSpPr>
                <p:cNvPr id="274" name="그룹 46"/>
                <p:cNvGrpSpPr/>
                <p:nvPr/>
              </p:nvGrpSpPr>
              <p:grpSpPr>
                <a:xfrm>
                  <a:off x="5524042" y="4362113"/>
                  <a:ext cx="64123" cy="489852"/>
                  <a:chOff x="3491880" y="4419110"/>
                  <a:chExt cx="73052" cy="558062"/>
                </a:xfrm>
              </p:grpSpPr>
              <p:cxnSp>
                <p:nvCxnSpPr>
                  <p:cNvPr id="296" name="직선 화살표 연결선 47"/>
                  <p:cNvCxnSpPr/>
                  <p:nvPr/>
                </p:nvCxnSpPr>
                <p:spPr>
                  <a:xfrm flipH="1">
                    <a:off x="3562846" y="4419110"/>
                    <a:ext cx="2086" cy="558062"/>
                  </a:xfrm>
                  <a:prstGeom prst="straightConnector1">
                    <a:avLst/>
                  </a:prstGeom>
                  <a:noFill/>
                  <a:ln w="9525" cap="flat" cmpd="sng" algn="ctr">
                    <a:solidFill>
                      <a:srgbClr val="5DA5DA">
                        <a:shade val="95000"/>
                        <a:satMod val="105000"/>
                      </a:srgbClr>
                    </a:solidFill>
                    <a:prstDash val="solid"/>
                    <a:headEnd type="none"/>
                    <a:tailEnd type="triangle" w="sm" len="sm"/>
                  </a:ln>
                  <a:effectLst/>
                </p:spPr>
              </p:cxnSp>
              <p:cxnSp>
                <p:nvCxnSpPr>
                  <p:cNvPr id="297" name="직선 화살표 연결선 48"/>
                  <p:cNvCxnSpPr/>
                  <p:nvPr/>
                </p:nvCxnSpPr>
                <p:spPr>
                  <a:xfrm>
                    <a:off x="3491880" y="4851158"/>
                    <a:ext cx="0" cy="126014"/>
                  </a:xfrm>
                  <a:prstGeom prst="straightConnector1">
                    <a:avLst/>
                  </a:prstGeom>
                  <a:noFill/>
                  <a:ln w="9525" cap="flat" cmpd="sng" algn="ctr">
                    <a:solidFill>
                      <a:srgbClr val="5DA5DA">
                        <a:shade val="95000"/>
                        <a:satMod val="105000"/>
                      </a:srgbClr>
                    </a:solidFill>
                    <a:prstDash val="solid"/>
                    <a:headEnd type="triangle" w="sm" len="sm"/>
                    <a:tailEnd type="triangle" w="sm" len="sm"/>
                  </a:ln>
                  <a:effectLst/>
                </p:spPr>
              </p:cxnSp>
            </p:grpSp>
            <p:sp>
              <p:nvSpPr>
                <p:cNvPr id="275" name="직사각형 6"/>
                <p:cNvSpPr/>
                <p:nvPr/>
              </p:nvSpPr>
              <p:spPr>
                <a:xfrm>
                  <a:off x="3501887" y="4109286"/>
                  <a:ext cx="316033" cy="25282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dirty="0">
                    <a:ln>
                      <a:noFill/>
                    </a:ln>
                    <a:solidFill>
                      <a:sysClr val="windowText" lastClr="000000"/>
                    </a:solidFill>
                    <a:effectLst/>
                    <a:uLnTx/>
                    <a:uFillTx/>
                    <a:latin typeface="Calibri"/>
                    <a:ea typeface="나눔고딕"/>
                    <a:cs typeface="+mn-cs"/>
                  </a:endParaRPr>
                </a:p>
              </p:txBody>
            </p:sp>
            <p:sp>
              <p:nvSpPr>
                <p:cNvPr id="276" name="직사각형 7"/>
                <p:cNvSpPr/>
                <p:nvPr/>
              </p:nvSpPr>
              <p:spPr>
                <a:xfrm>
                  <a:off x="3944334" y="4109286"/>
                  <a:ext cx="316033" cy="25282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dirty="0">
                    <a:ln>
                      <a:noFill/>
                    </a:ln>
                    <a:solidFill>
                      <a:sysClr val="windowText" lastClr="000000"/>
                    </a:solidFill>
                    <a:effectLst/>
                    <a:uLnTx/>
                    <a:uFillTx/>
                    <a:latin typeface="Calibri"/>
                    <a:ea typeface="나눔고딕"/>
                    <a:cs typeface="+mn-cs"/>
                  </a:endParaRPr>
                </a:p>
              </p:txBody>
            </p:sp>
            <p:sp>
              <p:nvSpPr>
                <p:cNvPr id="277" name="직사각형 8"/>
                <p:cNvSpPr/>
                <p:nvPr/>
              </p:nvSpPr>
              <p:spPr>
                <a:xfrm>
                  <a:off x="4386781" y="4109286"/>
                  <a:ext cx="316033" cy="25282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dirty="0">
                    <a:ln>
                      <a:noFill/>
                    </a:ln>
                    <a:solidFill>
                      <a:sysClr val="windowText" lastClr="000000"/>
                    </a:solidFill>
                    <a:effectLst/>
                    <a:uLnTx/>
                    <a:uFillTx/>
                    <a:latin typeface="Calibri"/>
                    <a:ea typeface="나눔고딕"/>
                    <a:cs typeface="+mn-cs"/>
                  </a:endParaRPr>
                </a:p>
              </p:txBody>
            </p:sp>
            <p:sp>
              <p:nvSpPr>
                <p:cNvPr id="278" name="직사각형 11"/>
                <p:cNvSpPr/>
                <p:nvPr/>
              </p:nvSpPr>
              <p:spPr>
                <a:xfrm>
                  <a:off x="3501887" y="4488526"/>
                  <a:ext cx="316033" cy="25282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dirty="0">
                    <a:ln>
                      <a:noFill/>
                    </a:ln>
                    <a:solidFill>
                      <a:sysClr val="windowText" lastClr="000000"/>
                    </a:solidFill>
                    <a:effectLst/>
                    <a:uLnTx/>
                    <a:uFillTx/>
                    <a:latin typeface="Calibri"/>
                    <a:ea typeface="나눔고딕"/>
                    <a:cs typeface="+mn-cs"/>
                  </a:endParaRPr>
                </a:p>
              </p:txBody>
            </p:sp>
            <p:sp>
              <p:nvSpPr>
                <p:cNvPr id="279" name="직사각형 12"/>
                <p:cNvSpPr/>
                <p:nvPr/>
              </p:nvSpPr>
              <p:spPr>
                <a:xfrm>
                  <a:off x="3944334" y="4488526"/>
                  <a:ext cx="316033" cy="25282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dirty="0">
                    <a:ln>
                      <a:noFill/>
                    </a:ln>
                    <a:solidFill>
                      <a:sysClr val="windowText" lastClr="000000"/>
                    </a:solidFill>
                    <a:effectLst/>
                    <a:uLnTx/>
                    <a:uFillTx/>
                    <a:latin typeface="Calibri"/>
                    <a:ea typeface="나눔고딕"/>
                    <a:cs typeface="+mn-cs"/>
                  </a:endParaRPr>
                </a:p>
              </p:txBody>
            </p:sp>
            <p:sp>
              <p:nvSpPr>
                <p:cNvPr id="280" name="직사각형 13"/>
                <p:cNvSpPr/>
                <p:nvPr/>
              </p:nvSpPr>
              <p:spPr>
                <a:xfrm>
                  <a:off x="4386781" y="4488526"/>
                  <a:ext cx="316033" cy="25282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dirty="0">
                    <a:ln>
                      <a:noFill/>
                    </a:ln>
                    <a:solidFill>
                      <a:sysClr val="windowText" lastClr="000000"/>
                    </a:solidFill>
                    <a:effectLst/>
                    <a:uLnTx/>
                    <a:uFillTx/>
                    <a:latin typeface="Calibri"/>
                    <a:ea typeface="나눔고딕"/>
                    <a:cs typeface="+mn-cs"/>
                  </a:endParaRPr>
                </a:p>
              </p:txBody>
            </p:sp>
            <p:sp>
              <p:nvSpPr>
                <p:cNvPr id="281" name="직사각형 15"/>
                <p:cNvSpPr/>
                <p:nvPr/>
              </p:nvSpPr>
              <p:spPr>
                <a:xfrm>
                  <a:off x="3501887" y="5286511"/>
                  <a:ext cx="316033" cy="25282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dirty="0">
                    <a:ln>
                      <a:noFill/>
                    </a:ln>
                    <a:solidFill>
                      <a:sysClr val="windowText" lastClr="000000"/>
                    </a:solidFill>
                    <a:effectLst/>
                    <a:uLnTx/>
                    <a:uFillTx/>
                    <a:latin typeface="Calibri"/>
                    <a:ea typeface="나눔고딕"/>
                    <a:cs typeface="+mn-cs"/>
                  </a:endParaRPr>
                </a:p>
              </p:txBody>
            </p:sp>
            <p:sp>
              <p:nvSpPr>
                <p:cNvPr id="282" name="직사각형 16"/>
                <p:cNvSpPr/>
                <p:nvPr/>
              </p:nvSpPr>
              <p:spPr>
                <a:xfrm>
                  <a:off x="3944334" y="5286511"/>
                  <a:ext cx="316033" cy="25282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dirty="0">
                    <a:ln>
                      <a:noFill/>
                    </a:ln>
                    <a:solidFill>
                      <a:sysClr val="windowText" lastClr="000000"/>
                    </a:solidFill>
                    <a:effectLst/>
                    <a:uLnTx/>
                    <a:uFillTx/>
                    <a:latin typeface="Calibri"/>
                    <a:ea typeface="나눔고딕"/>
                    <a:cs typeface="+mn-cs"/>
                  </a:endParaRPr>
                </a:p>
              </p:txBody>
            </p:sp>
            <p:sp>
              <p:nvSpPr>
                <p:cNvPr id="283" name="직사각형 17"/>
                <p:cNvSpPr/>
                <p:nvPr/>
              </p:nvSpPr>
              <p:spPr>
                <a:xfrm>
                  <a:off x="4386781" y="5286511"/>
                  <a:ext cx="316033" cy="25282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dirty="0">
                    <a:ln>
                      <a:noFill/>
                    </a:ln>
                    <a:solidFill>
                      <a:sysClr val="windowText" lastClr="000000"/>
                    </a:solidFill>
                    <a:effectLst/>
                    <a:uLnTx/>
                    <a:uFillTx/>
                    <a:latin typeface="Calibri"/>
                    <a:ea typeface="나눔고딕"/>
                    <a:cs typeface="+mn-cs"/>
                  </a:endParaRPr>
                </a:p>
              </p:txBody>
            </p:sp>
            <p:sp>
              <p:nvSpPr>
                <p:cNvPr id="284" name="직사각형 19"/>
                <p:cNvSpPr/>
                <p:nvPr/>
              </p:nvSpPr>
              <p:spPr>
                <a:xfrm>
                  <a:off x="3501887" y="5657850"/>
                  <a:ext cx="316033" cy="25282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dirty="0">
                    <a:ln>
                      <a:noFill/>
                    </a:ln>
                    <a:solidFill>
                      <a:sysClr val="windowText" lastClr="000000"/>
                    </a:solidFill>
                    <a:effectLst/>
                    <a:uLnTx/>
                    <a:uFillTx/>
                    <a:latin typeface="Calibri"/>
                    <a:ea typeface="나눔고딕"/>
                    <a:cs typeface="+mn-cs"/>
                  </a:endParaRPr>
                </a:p>
              </p:txBody>
            </p:sp>
            <p:sp>
              <p:nvSpPr>
                <p:cNvPr id="285" name="직사각형 20"/>
                <p:cNvSpPr/>
                <p:nvPr/>
              </p:nvSpPr>
              <p:spPr>
                <a:xfrm>
                  <a:off x="3944334" y="5657850"/>
                  <a:ext cx="316033" cy="25282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dirty="0">
                    <a:ln>
                      <a:noFill/>
                    </a:ln>
                    <a:solidFill>
                      <a:sysClr val="windowText" lastClr="000000"/>
                    </a:solidFill>
                    <a:effectLst/>
                    <a:uLnTx/>
                    <a:uFillTx/>
                    <a:latin typeface="Calibri"/>
                    <a:ea typeface="나눔고딕"/>
                    <a:cs typeface="+mn-cs"/>
                  </a:endParaRPr>
                </a:p>
              </p:txBody>
            </p:sp>
            <p:sp>
              <p:nvSpPr>
                <p:cNvPr id="286" name="직사각형 21"/>
                <p:cNvSpPr/>
                <p:nvPr/>
              </p:nvSpPr>
              <p:spPr>
                <a:xfrm>
                  <a:off x="4386781" y="5657850"/>
                  <a:ext cx="316033" cy="25282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dirty="0">
                    <a:ln>
                      <a:noFill/>
                    </a:ln>
                    <a:solidFill>
                      <a:sysClr val="windowText" lastClr="000000"/>
                    </a:solidFill>
                    <a:effectLst/>
                    <a:uLnTx/>
                    <a:uFillTx/>
                    <a:latin typeface="Calibri"/>
                    <a:ea typeface="나눔고딕"/>
                    <a:cs typeface="+mn-cs"/>
                  </a:endParaRPr>
                </a:p>
              </p:txBody>
            </p:sp>
            <p:sp>
              <p:nvSpPr>
                <p:cNvPr id="287" name="직사각형 5"/>
                <p:cNvSpPr/>
                <p:nvPr/>
              </p:nvSpPr>
              <p:spPr>
                <a:xfrm>
                  <a:off x="3501887" y="4851965"/>
                  <a:ext cx="2212233" cy="316034"/>
                </a:xfrm>
                <a:prstGeom prst="rect">
                  <a:avLst/>
                </a:prstGeom>
                <a:gradFill rotWithShape="1">
                  <a:gsLst>
                    <a:gs pos="0">
                      <a:srgbClr val="60BD68">
                        <a:tint val="50000"/>
                        <a:satMod val="300000"/>
                      </a:srgbClr>
                    </a:gs>
                    <a:gs pos="35000">
                      <a:srgbClr val="60BD68">
                        <a:tint val="37000"/>
                        <a:satMod val="300000"/>
                      </a:srgbClr>
                    </a:gs>
                    <a:gs pos="100000">
                      <a:srgbClr val="60BD68">
                        <a:tint val="15000"/>
                        <a:satMod val="350000"/>
                      </a:srgbClr>
                    </a:gs>
                  </a:gsLst>
                  <a:lin ang="16200000" scaled="1"/>
                </a:gradFill>
                <a:ln w="9525" cap="flat" cmpd="sng" algn="ctr">
                  <a:solidFill>
                    <a:srgbClr val="60BD68">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600" b="0" i="0" u="none" strike="noStrike" kern="0" cap="none" spc="0" normalizeH="0" baseline="0" noProof="0" dirty="0">
                      <a:ln>
                        <a:noFill/>
                      </a:ln>
                      <a:solidFill>
                        <a:sysClr val="windowText" lastClr="000000"/>
                      </a:solidFill>
                      <a:effectLst/>
                      <a:uLnTx/>
                      <a:uFillTx/>
                      <a:latin typeface="Calibri"/>
                      <a:ea typeface="나눔고딕"/>
                      <a:cs typeface="+mn-cs"/>
                    </a:rPr>
                    <a:t>Crossbar Network</a:t>
                  </a:r>
                  <a:endParaRPr kumimoji="0" lang="ko-KR" altLang="en-US" sz="1600" b="0" i="0" u="none" strike="noStrike" kern="0" cap="none" spc="0" normalizeH="0" baseline="0" noProof="0" dirty="0">
                    <a:ln>
                      <a:noFill/>
                    </a:ln>
                    <a:solidFill>
                      <a:sysClr val="windowText" lastClr="000000"/>
                    </a:solidFill>
                    <a:effectLst/>
                    <a:uLnTx/>
                    <a:uFillTx/>
                    <a:latin typeface="Calibri"/>
                    <a:ea typeface="나눔고딕"/>
                    <a:cs typeface="+mn-cs"/>
                  </a:endParaRPr>
                </a:p>
              </p:txBody>
            </p:sp>
            <p:sp>
              <p:nvSpPr>
                <p:cNvPr id="288" name="직사각형 9"/>
                <p:cNvSpPr/>
                <p:nvPr/>
              </p:nvSpPr>
              <p:spPr>
                <a:xfrm>
                  <a:off x="5398087" y="4109286"/>
                  <a:ext cx="316033" cy="25282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dirty="0">
                    <a:ln>
                      <a:noFill/>
                    </a:ln>
                    <a:solidFill>
                      <a:sysClr val="windowText" lastClr="000000"/>
                    </a:solidFill>
                    <a:effectLst/>
                    <a:uLnTx/>
                    <a:uFillTx/>
                    <a:latin typeface="Calibri"/>
                    <a:ea typeface="나눔고딕"/>
                    <a:cs typeface="+mn-cs"/>
                  </a:endParaRPr>
                </a:p>
              </p:txBody>
            </p:sp>
            <p:sp>
              <p:nvSpPr>
                <p:cNvPr id="289" name="직사각형 14"/>
                <p:cNvSpPr/>
                <p:nvPr/>
              </p:nvSpPr>
              <p:spPr>
                <a:xfrm>
                  <a:off x="5398087" y="4480626"/>
                  <a:ext cx="316033" cy="25282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dirty="0">
                    <a:ln>
                      <a:noFill/>
                    </a:ln>
                    <a:solidFill>
                      <a:sysClr val="windowText" lastClr="000000"/>
                    </a:solidFill>
                    <a:effectLst/>
                    <a:uLnTx/>
                    <a:uFillTx/>
                    <a:latin typeface="Calibri"/>
                    <a:ea typeface="나눔고딕"/>
                    <a:cs typeface="+mn-cs"/>
                  </a:endParaRPr>
                </a:p>
              </p:txBody>
            </p:sp>
            <p:sp>
              <p:nvSpPr>
                <p:cNvPr id="290" name="직사각형 18"/>
                <p:cNvSpPr/>
                <p:nvPr/>
              </p:nvSpPr>
              <p:spPr>
                <a:xfrm>
                  <a:off x="5398087" y="5286511"/>
                  <a:ext cx="316033" cy="25282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dirty="0">
                    <a:ln>
                      <a:noFill/>
                    </a:ln>
                    <a:solidFill>
                      <a:sysClr val="windowText" lastClr="000000"/>
                    </a:solidFill>
                    <a:effectLst/>
                    <a:uLnTx/>
                    <a:uFillTx/>
                    <a:latin typeface="Calibri"/>
                    <a:ea typeface="나눔고딕"/>
                    <a:cs typeface="+mn-cs"/>
                  </a:endParaRPr>
                </a:p>
              </p:txBody>
            </p:sp>
            <p:sp>
              <p:nvSpPr>
                <p:cNvPr id="291" name="직사각형 22"/>
                <p:cNvSpPr/>
                <p:nvPr/>
              </p:nvSpPr>
              <p:spPr>
                <a:xfrm>
                  <a:off x="5398087" y="5657850"/>
                  <a:ext cx="316033" cy="25282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dirty="0">
                    <a:ln>
                      <a:noFill/>
                    </a:ln>
                    <a:solidFill>
                      <a:sysClr val="windowText" lastClr="000000"/>
                    </a:solidFill>
                    <a:effectLst/>
                    <a:uLnTx/>
                    <a:uFillTx/>
                    <a:latin typeface="Calibri"/>
                    <a:ea typeface="나눔고딕"/>
                    <a:cs typeface="+mn-cs"/>
                  </a:endParaRPr>
                </a:p>
              </p:txBody>
            </p:sp>
            <p:sp>
              <p:nvSpPr>
                <p:cNvPr id="292" name="TextBox 291"/>
                <p:cNvSpPr txBox="1"/>
                <p:nvPr/>
              </p:nvSpPr>
              <p:spPr>
                <a:xfrm>
                  <a:off x="4860355" y="3916837"/>
                  <a:ext cx="397866" cy="461665"/>
                </a:xfrm>
                <a:prstGeom prst="rect">
                  <a:avLst/>
                </a:prstGeom>
                <a:noFill/>
              </p:spPr>
              <p:txBody>
                <a:bodyPr wrap="non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2400" b="0" i="0" u="none" strike="noStrike" kern="0" cap="none" spc="0" normalizeH="0" baseline="0" noProof="0" dirty="0">
                      <a:ln>
                        <a:noFill/>
                      </a:ln>
                      <a:solidFill>
                        <a:sysClr val="windowText" lastClr="000000"/>
                      </a:solidFill>
                      <a:effectLst/>
                      <a:uLnTx/>
                      <a:uFillTx/>
                      <a:latin typeface="Tahoma"/>
                      <a:ea typeface="+mn-ea"/>
                      <a:cs typeface="+mn-cs"/>
                    </a:rPr>
                    <a:t>…</a:t>
                  </a:r>
                  <a:endParaRPr kumimoji="0" lang="ko-KR" altLang="en-US" sz="2400" b="0" i="0" u="none" strike="noStrike" kern="0" cap="none" spc="0" normalizeH="0" baseline="0" noProof="0" dirty="0">
                    <a:ln>
                      <a:noFill/>
                    </a:ln>
                    <a:solidFill>
                      <a:sysClr val="windowText" lastClr="000000"/>
                    </a:solidFill>
                    <a:effectLst/>
                    <a:uLnTx/>
                    <a:uFillTx/>
                    <a:latin typeface="Tahoma"/>
                    <a:ea typeface="+mn-ea"/>
                    <a:cs typeface="+mn-cs"/>
                  </a:endParaRPr>
                </a:p>
              </p:txBody>
            </p:sp>
            <p:sp>
              <p:nvSpPr>
                <p:cNvPr id="293" name="TextBox 292"/>
                <p:cNvSpPr txBox="1"/>
                <p:nvPr/>
              </p:nvSpPr>
              <p:spPr>
                <a:xfrm>
                  <a:off x="4860355" y="4297315"/>
                  <a:ext cx="397866" cy="461665"/>
                </a:xfrm>
                <a:prstGeom prst="rect">
                  <a:avLst/>
                </a:prstGeom>
                <a:noFill/>
              </p:spPr>
              <p:txBody>
                <a:bodyPr wrap="non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2400" b="0" i="0" u="none" strike="noStrike" kern="0" cap="none" spc="0" normalizeH="0" baseline="0" noProof="0" dirty="0">
                      <a:ln>
                        <a:noFill/>
                      </a:ln>
                      <a:solidFill>
                        <a:sysClr val="windowText" lastClr="000000"/>
                      </a:solidFill>
                      <a:effectLst/>
                      <a:uLnTx/>
                      <a:uFillTx/>
                      <a:latin typeface="Tahoma"/>
                      <a:ea typeface="+mn-ea"/>
                      <a:cs typeface="+mn-cs"/>
                    </a:rPr>
                    <a:t>…</a:t>
                  </a:r>
                  <a:endParaRPr kumimoji="0" lang="ko-KR" altLang="en-US" sz="2400" b="0" i="0" u="none" strike="noStrike" kern="0" cap="none" spc="0" normalizeH="0" baseline="0" noProof="0" dirty="0">
                    <a:ln>
                      <a:noFill/>
                    </a:ln>
                    <a:solidFill>
                      <a:sysClr val="windowText" lastClr="000000"/>
                    </a:solidFill>
                    <a:effectLst/>
                    <a:uLnTx/>
                    <a:uFillTx/>
                    <a:latin typeface="Tahoma"/>
                    <a:ea typeface="+mn-ea"/>
                    <a:cs typeface="+mn-cs"/>
                  </a:endParaRPr>
                </a:p>
              </p:txBody>
            </p:sp>
            <p:sp>
              <p:nvSpPr>
                <p:cNvPr id="294" name="TextBox 293"/>
                <p:cNvSpPr txBox="1"/>
                <p:nvPr/>
              </p:nvSpPr>
              <p:spPr>
                <a:xfrm>
                  <a:off x="4860355" y="5096119"/>
                  <a:ext cx="397866" cy="461665"/>
                </a:xfrm>
                <a:prstGeom prst="rect">
                  <a:avLst/>
                </a:prstGeom>
                <a:noFill/>
              </p:spPr>
              <p:txBody>
                <a:bodyPr wrap="non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2400" b="0" i="0" u="none" strike="noStrike" kern="0" cap="none" spc="0" normalizeH="0" baseline="0" noProof="0" dirty="0">
                      <a:ln>
                        <a:noFill/>
                      </a:ln>
                      <a:solidFill>
                        <a:sysClr val="windowText" lastClr="000000"/>
                      </a:solidFill>
                      <a:effectLst/>
                      <a:uLnTx/>
                      <a:uFillTx/>
                      <a:latin typeface="Tahoma"/>
                      <a:ea typeface="+mn-ea"/>
                      <a:cs typeface="+mn-cs"/>
                    </a:rPr>
                    <a:t>…</a:t>
                  </a:r>
                  <a:endParaRPr kumimoji="0" lang="ko-KR" altLang="en-US" sz="2400" b="0" i="0" u="none" strike="noStrike" kern="0" cap="none" spc="0" normalizeH="0" baseline="0" noProof="0" dirty="0">
                    <a:ln>
                      <a:noFill/>
                    </a:ln>
                    <a:solidFill>
                      <a:sysClr val="windowText" lastClr="000000"/>
                    </a:solidFill>
                    <a:effectLst/>
                    <a:uLnTx/>
                    <a:uFillTx/>
                    <a:latin typeface="Tahoma"/>
                    <a:ea typeface="+mn-ea"/>
                    <a:cs typeface="+mn-cs"/>
                  </a:endParaRPr>
                </a:p>
              </p:txBody>
            </p:sp>
            <p:sp>
              <p:nvSpPr>
                <p:cNvPr id="295" name="TextBox 294"/>
                <p:cNvSpPr txBox="1"/>
                <p:nvPr/>
              </p:nvSpPr>
              <p:spPr>
                <a:xfrm>
                  <a:off x="4860355" y="5465826"/>
                  <a:ext cx="397866" cy="461665"/>
                </a:xfrm>
                <a:prstGeom prst="rect">
                  <a:avLst/>
                </a:prstGeom>
                <a:noFill/>
              </p:spPr>
              <p:txBody>
                <a:bodyPr wrap="non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2400" b="0" i="0" u="none" strike="noStrike" kern="0" cap="none" spc="0" normalizeH="0" baseline="0" noProof="0" dirty="0">
                      <a:ln>
                        <a:noFill/>
                      </a:ln>
                      <a:solidFill>
                        <a:sysClr val="windowText" lastClr="000000"/>
                      </a:solidFill>
                      <a:effectLst/>
                      <a:uLnTx/>
                      <a:uFillTx/>
                      <a:latin typeface="Tahoma"/>
                      <a:ea typeface="+mn-ea"/>
                      <a:cs typeface="+mn-cs"/>
                    </a:rPr>
                    <a:t>…</a:t>
                  </a:r>
                  <a:endParaRPr kumimoji="0" lang="ko-KR" altLang="en-US" sz="2400" b="0" i="0" u="none" strike="noStrike" kern="0" cap="none" spc="0" normalizeH="0" baseline="0" noProof="0" dirty="0">
                    <a:ln>
                      <a:noFill/>
                    </a:ln>
                    <a:solidFill>
                      <a:sysClr val="windowText" lastClr="000000"/>
                    </a:solidFill>
                    <a:effectLst/>
                    <a:uLnTx/>
                    <a:uFillTx/>
                    <a:latin typeface="Tahoma"/>
                    <a:ea typeface="+mn-ea"/>
                    <a:cs typeface="+mn-cs"/>
                  </a:endParaRPr>
                </a:p>
              </p:txBody>
            </p:sp>
          </p:grpSp>
          <p:cxnSp>
            <p:nvCxnSpPr>
              <p:cNvPr id="265" name="직선 화살표 연결선 78"/>
              <p:cNvCxnSpPr/>
              <p:nvPr/>
            </p:nvCxnSpPr>
            <p:spPr>
              <a:xfrm flipH="1">
                <a:off x="3275856" y="5013177"/>
                <a:ext cx="226031" cy="0"/>
              </a:xfrm>
              <a:prstGeom prst="straightConnector1">
                <a:avLst/>
              </a:prstGeom>
              <a:noFill/>
              <a:ln w="9525" cap="flat" cmpd="sng" algn="ctr">
                <a:solidFill>
                  <a:srgbClr val="5DA5DA">
                    <a:shade val="95000"/>
                    <a:satMod val="105000"/>
                  </a:srgbClr>
                </a:solidFill>
                <a:prstDash val="solid"/>
                <a:headEnd type="triangle" w="sm" len="sm"/>
                <a:tailEnd type="triangle" w="sm" len="sm"/>
              </a:ln>
              <a:effectLst/>
            </p:spPr>
          </p:cxnSp>
          <p:cxnSp>
            <p:nvCxnSpPr>
              <p:cNvPr id="266" name="직선 화살표 연결선 83"/>
              <p:cNvCxnSpPr/>
              <p:nvPr/>
            </p:nvCxnSpPr>
            <p:spPr>
              <a:xfrm flipH="1">
                <a:off x="5714120" y="5015083"/>
                <a:ext cx="226031" cy="0"/>
              </a:xfrm>
              <a:prstGeom prst="straightConnector1">
                <a:avLst/>
              </a:prstGeom>
              <a:noFill/>
              <a:ln w="9525" cap="flat" cmpd="sng" algn="ctr">
                <a:solidFill>
                  <a:srgbClr val="5DA5DA">
                    <a:shade val="95000"/>
                    <a:satMod val="105000"/>
                  </a:srgbClr>
                </a:solidFill>
                <a:prstDash val="solid"/>
                <a:headEnd type="triangle" w="sm" len="sm"/>
                <a:tailEnd type="triangle" w="sm" len="sm"/>
              </a:ln>
              <a:effectLst/>
            </p:spPr>
          </p:cxnSp>
        </p:grpSp>
      </p:grpSp>
      <p:grpSp>
        <p:nvGrpSpPr>
          <p:cNvPr id="312" name="그룹 138"/>
          <p:cNvGrpSpPr/>
          <p:nvPr/>
        </p:nvGrpSpPr>
        <p:grpSpPr>
          <a:xfrm>
            <a:off x="5397217" y="3068960"/>
            <a:ext cx="3568497" cy="2986186"/>
            <a:chOff x="5277803" y="2315022"/>
            <a:chExt cx="3568497" cy="2986186"/>
          </a:xfrm>
        </p:grpSpPr>
        <p:grpSp>
          <p:nvGrpSpPr>
            <p:cNvPr id="313" name="그룹 131"/>
            <p:cNvGrpSpPr/>
            <p:nvPr/>
          </p:nvGrpSpPr>
          <p:grpSpPr>
            <a:xfrm>
              <a:off x="5860114" y="2315022"/>
              <a:ext cx="2986186" cy="2986186"/>
              <a:chOff x="5700614" y="2176524"/>
              <a:chExt cx="2986186" cy="2986186"/>
            </a:xfrm>
          </p:grpSpPr>
          <p:sp>
            <p:nvSpPr>
              <p:cNvPr id="316" name="직사각형 86"/>
              <p:cNvSpPr/>
              <p:nvPr/>
            </p:nvSpPr>
            <p:spPr>
              <a:xfrm>
                <a:off x="5700614" y="2176524"/>
                <a:ext cx="2986186" cy="2986186"/>
              </a:xfrm>
              <a:prstGeom prst="rect">
                <a:avLst/>
              </a:prstGeom>
              <a:solidFill>
                <a:sysClr val="window" lastClr="FFFFFF"/>
              </a:solidFill>
              <a:ln w="25400" cap="flat" cmpd="sng" algn="ctr">
                <a:solidFill>
                  <a:srgbClr val="5DA5DA"/>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317" name="직사각형 87"/>
              <p:cNvSpPr/>
              <p:nvPr/>
            </p:nvSpPr>
            <p:spPr>
              <a:xfrm>
                <a:off x="8110736" y="2346491"/>
                <a:ext cx="432048" cy="2075090"/>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vert="vert"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800" b="0" i="0" u="none" strike="noStrike" kern="0" cap="none" spc="0" normalizeH="0" baseline="0" noProof="0" dirty="0">
                    <a:ln>
                      <a:noFill/>
                    </a:ln>
                    <a:solidFill>
                      <a:sysClr val="windowText" lastClr="000000"/>
                    </a:solidFill>
                    <a:effectLst/>
                    <a:uLnTx/>
                    <a:uFillTx/>
                    <a:latin typeface="Calibri"/>
                    <a:ea typeface="나눔고딕"/>
                    <a:cs typeface="+mn-cs"/>
                  </a:rPr>
                  <a:t>DRAM Controller</a:t>
                </a:r>
                <a:endParaRPr kumimoji="0" lang="ko-KR" altLang="en-US" sz="1800" b="0" i="0" u="none" strike="noStrike" kern="0" cap="none" spc="0" normalizeH="0" baseline="0" noProof="0" dirty="0">
                  <a:ln>
                    <a:noFill/>
                  </a:ln>
                  <a:solidFill>
                    <a:sysClr val="windowText" lastClr="000000"/>
                  </a:solidFill>
                  <a:effectLst/>
                  <a:uLnTx/>
                  <a:uFillTx/>
                  <a:latin typeface="Calibri"/>
                  <a:ea typeface="나눔고딕"/>
                  <a:cs typeface="+mn-cs"/>
                </a:endParaRPr>
              </a:p>
            </p:txBody>
          </p:sp>
          <p:sp>
            <p:nvSpPr>
              <p:cNvPr id="318" name="직사각형 88"/>
              <p:cNvSpPr/>
              <p:nvPr/>
            </p:nvSpPr>
            <p:spPr>
              <a:xfrm>
                <a:off x="8110736" y="4589673"/>
                <a:ext cx="432048" cy="404944"/>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vert="horz"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800" b="0" i="0" u="none" strike="noStrike" kern="0" cap="none" spc="0" normalizeH="0" baseline="0" noProof="0" dirty="0">
                    <a:ln>
                      <a:noFill/>
                    </a:ln>
                    <a:solidFill>
                      <a:sysClr val="windowText" lastClr="000000"/>
                    </a:solidFill>
                    <a:effectLst/>
                    <a:uLnTx/>
                    <a:uFillTx/>
                    <a:latin typeface="Calibri"/>
                    <a:ea typeface="나눔고딕"/>
                    <a:cs typeface="+mn-cs"/>
                  </a:rPr>
                  <a:t>NI</a:t>
                </a:r>
                <a:endParaRPr kumimoji="0" lang="ko-KR" altLang="en-US" sz="1800" b="0" i="0" u="none" strike="noStrike" kern="0" cap="none" spc="0" normalizeH="0" baseline="0" noProof="0" dirty="0">
                  <a:ln>
                    <a:noFill/>
                  </a:ln>
                  <a:solidFill>
                    <a:sysClr val="windowText" lastClr="000000"/>
                  </a:solidFill>
                  <a:effectLst/>
                  <a:uLnTx/>
                  <a:uFillTx/>
                  <a:latin typeface="Calibri"/>
                  <a:ea typeface="나눔고딕"/>
                  <a:cs typeface="+mn-cs"/>
                </a:endParaRPr>
              </a:p>
            </p:txBody>
          </p:sp>
          <p:cxnSp>
            <p:nvCxnSpPr>
              <p:cNvPr id="319" name="직선 화살표 연결선 97"/>
              <p:cNvCxnSpPr>
                <a:stCxn id="318" idx="0"/>
                <a:endCxn id="317" idx="2"/>
              </p:cNvCxnSpPr>
              <p:nvPr/>
            </p:nvCxnSpPr>
            <p:spPr>
              <a:xfrm flipV="1">
                <a:off x="8326760" y="4421581"/>
                <a:ext cx="0" cy="168092"/>
              </a:xfrm>
              <a:prstGeom prst="straightConnector1">
                <a:avLst/>
              </a:prstGeom>
              <a:noFill/>
              <a:ln w="9525" cap="flat" cmpd="sng" algn="ctr">
                <a:solidFill>
                  <a:srgbClr val="5DA5DA">
                    <a:shade val="95000"/>
                    <a:satMod val="105000"/>
                  </a:srgbClr>
                </a:solidFill>
                <a:prstDash val="solid"/>
                <a:headEnd type="triangle"/>
                <a:tailEnd type="triangle"/>
              </a:ln>
              <a:effectLst/>
            </p:spPr>
          </p:cxnSp>
        </p:grpSp>
        <p:cxnSp>
          <p:nvCxnSpPr>
            <p:cNvPr id="314" name="직선 연결선 127"/>
            <p:cNvCxnSpPr/>
            <p:nvPr/>
          </p:nvCxnSpPr>
          <p:spPr>
            <a:xfrm flipV="1">
              <a:off x="5280614" y="2315022"/>
              <a:ext cx="583876" cy="1104125"/>
            </a:xfrm>
            <a:prstGeom prst="line">
              <a:avLst/>
            </a:prstGeom>
            <a:noFill/>
            <a:ln w="9525" cap="flat" cmpd="sng" algn="ctr">
              <a:solidFill>
                <a:srgbClr val="5DA5DA">
                  <a:shade val="95000"/>
                  <a:satMod val="105000"/>
                </a:srgbClr>
              </a:solidFill>
              <a:prstDash val="dash"/>
            </a:ln>
            <a:effectLst/>
          </p:spPr>
        </p:cxnSp>
        <p:cxnSp>
          <p:nvCxnSpPr>
            <p:cNvPr id="315" name="직선 연결선 128"/>
            <p:cNvCxnSpPr/>
            <p:nvPr/>
          </p:nvCxnSpPr>
          <p:spPr>
            <a:xfrm>
              <a:off x="5277803" y="3668121"/>
              <a:ext cx="580861" cy="1633087"/>
            </a:xfrm>
            <a:prstGeom prst="line">
              <a:avLst/>
            </a:prstGeom>
            <a:noFill/>
            <a:ln w="9525" cap="flat" cmpd="sng" algn="ctr">
              <a:solidFill>
                <a:srgbClr val="5DA5DA">
                  <a:shade val="95000"/>
                  <a:satMod val="105000"/>
                </a:srgbClr>
              </a:solidFill>
              <a:prstDash val="dash"/>
            </a:ln>
            <a:effectLst/>
          </p:spPr>
        </p:cxnSp>
      </p:grpSp>
      <p:grpSp>
        <p:nvGrpSpPr>
          <p:cNvPr id="320" name="그룹 132"/>
          <p:cNvGrpSpPr/>
          <p:nvPr/>
        </p:nvGrpSpPr>
        <p:grpSpPr>
          <a:xfrm>
            <a:off x="6127920" y="3238927"/>
            <a:ext cx="2261730" cy="2648562"/>
            <a:chOff x="5849006" y="2346491"/>
            <a:chExt cx="2261730" cy="2648562"/>
          </a:xfrm>
        </p:grpSpPr>
        <p:sp>
          <p:nvSpPr>
            <p:cNvPr id="321" name="직사각형 89"/>
            <p:cNvSpPr/>
            <p:nvPr/>
          </p:nvSpPr>
          <p:spPr>
            <a:xfrm>
              <a:off x="5849006" y="2346491"/>
              <a:ext cx="2079267" cy="774399"/>
            </a:xfrm>
            <a:prstGeom prst="rect">
              <a:avLst/>
            </a:prstGeom>
            <a:gradFill rotWithShape="1">
              <a:gsLst>
                <a:gs pos="0">
                  <a:srgbClr val="FAA43A">
                    <a:tint val="50000"/>
                    <a:satMod val="300000"/>
                  </a:srgbClr>
                </a:gs>
                <a:gs pos="35000">
                  <a:srgbClr val="FAA43A">
                    <a:tint val="37000"/>
                    <a:satMod val="300000"/>
                  </a:srgbClr>
                </a:gs>
                <a:gs pos="100000">
                  <a:srgbClr val="FAA43A">
                    <a:tint val="15000"/>
                    <a:satMod val="350000"/>
                  </a:srgbClr>
                </a:gs>
              </a:gsLst>
              <a:lin ang="16200000" scaled="1"/>
            </a:gradFill>
            <a:ln w="9525" cap="flat" cmpd="sng" algn="ctr">
              <a:solidFill>
                <a:srgbClr val="FAA43A">
                  <a:shade val="95000"/>
                  <a:satMod val="105000"/>
                </a:srgbClr>
              </a:solidFill>
              <a:prstDash val="solid"/>
            </a:ln>
            <a:effectLst/>
          </p:spPr>
          <p:txBody>
            <a:bodyPr vert="horz"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2000" b="0" i="0" u="none" strike="noStrike" kern="0" cap="none" spc="0" normalizeH="0" baseline="0" noProof="0" dirty="0">
                  <a:ln>
                    <a:noFill/>
                  </a:ln>
                  <a:solidFill>
                    <a:sysClr val="windowText" lastClr="000000"/>
                  </a:solidFill>
                  <a:effectLst/>
                  <a:uLnTx/>
                  <a:uFillTx/>
                  <a:latin typeface="Calibri"/>
                  <a:ea typeface="나눔고딕"/>
                  <a:cs typeface="+mn-cs"/>
                </a:rPr>
                <a:t>In-Order Core</a:t>
              </a:r>
              <a:endParaRPr kumimoji="0" lang="ko-KR" altLang="en-US" sz="2000" b="0" i="0" u="none" strike="noStrike" kern="0" cap="none" spc="0" normalizeH="0" baseline="0" noProof="0" dirty="0">
                <a:ln>
                  <a:noFill/>
                </a:ln>
                <a:solidFill>
                  <a:sysClr val="windowText" lastClr="000000"/>
                </a:solidFill>
                <a:effectLst/>
                <a:uLnTx/>
                <a:uFillTx/>
                <a:latin typeface="Calibri"/>
                <a:ea typeface="나눔고딕"/>
                <a:cs typeface="+mn-cs"/>
              </a:endParaRPr>
            </a:p>
          </p:txBody>
        </p:sp>
        <p:sp>
          <p:nvSpPr>
            <p:cNvPr id="322" name="직사각형 90"/>
            <p:cNvSpPr/>
            <p:nvPr/>
          </p:nvSpPr>
          <p:spPr>
            <a:xfrm>
              <a:off x="5849006" y="4589673"/>
              <a:ext cx="2079267" cy="405380"/>
            </a:xfrm>
            <a:prstGeom prst="rect">
              <a:avLst/>
            </a:prstGeom>
            <a:gradFill rotWithShape="1">
              <a:gsLst>
                <a:gs pos="0">
                  <a:srgbClr val="FAA43A">
                    <a:tint val="50000"/>
                    <a:satMod val="300000"/>
                  </a:srgbClr>
                </a:gs>
                <a:gs pos="35000">
                  <a:srgbClr val="FAA43A">
                    <a:tint val="37000"/>
                    <a:satMod val="300000"/>
                  </a:srgbClr>
                </a:gs>
                <a:gs pos="100000">
                  <a:srgbClr val="FAA43A">
                    <a:tint val="15000"/>
                    <a:satMod val="350000"/>
                  </a:srgbClr>
                </a:gs>
              </a:gsLst>
              <a:lin ang="16200000" scaled="1"/>
            </a:gradFill>
            <a:ln w="9525" cap="flat" cmpd="sng" algn="ctr">
              <a:solidFill>
                <a:srgbClr val="FAA43A">
                  <a:shade val="95000"/>
                  <a:satMod val="105000"/>
                </a:srgbClr>
              </a:solidFill>
              <a:prstDash val="solid"/>
            </a:ln>
            <a:effectLst/>
          </p:spPr>
          <p:txBody>
            <a:bodyPr vert="horz"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800" b="0" i="0" u="none" strike="noStrike" kern="0" cap="none" spc="0" normalizeH="0" baseline="0" noProof="0" dirty="0">
                  <a:ln>
                    <a:noFill/>
                  </a:ln>
                  <a:solidFill>
                    <a:sysClr val="windowText" lastClr="000000"/>
                  </a:solidFill>
                  <a:effectLst/>
                  <a:uLnTx/>
                  <a:uFillTx/>
                  <a:latin typeface="Calibri"/>
                  <a:ea typeface="나눔고딕"/>
                  <a:cs typeface="+mn-cs"/>
                </a:rPr>
                <a:t>Message Queue</a:t>
              </a:r>
              <a:endParaRPr kumimoji="0" lang="ko-KR" altLang="en-US" sz="1800" b="0" i="0" u="none" strike="noStrike" kern="0" cap="none" spc="0" normalizeH="0" baseline="0" noProof="0" dirty="0">
                <a:ln>
                  <a:noFill/>
                </a:ln>
                <a:solidFill>
                  <a:sysClr val="windowText" lastClr="000000"/>
                </a:solidFill>
                <a:effectLst/>
                <a:uLnTx/>
                <a:uFillTx/>
                <a:latin typeface="Calibri"/>
                <a:ea typeface="나눔고딕"/>
                <a:cs typeface="+mn-cs"/>
              </a:endParaRPr>
            </a:p>
          </p:txBody>
        </p:sp>
        <p:sp>
          <p:nvSpPr>
            <p:cNvPr id="323" name="직사각형 91"/>
            <p:cNvSpPr/>
            <p:nvPr/>
          </p:nvSpPr>
          <p:spPr>
            <a:xfrm>
              <a:off x="6882913" y="3280649"/>
              <a:ext cx="1045360" cy="610202"/>
            </a:xfrm>
            <a:prstGeom prst="rect">
              <a:avLst/>
            </a:prstGeom>
            <a:gradFill rotWithShape="1">
              <a:gsLst>
                <a:gs pos="0">
                  <a:srgbClr val="FAA43A">
                    <a:tint val="50000"/>
                    <a:satMod val="300000"/>
                  </a:srgbClr>
                </a:gs>
                <a:gs pos="35000">
                  <a:srgbClr val="FAA43A">
                    <a:tint val="37000"/>
                    <a:satMod val="300000"/>
                  </a:srgbClr>
                </a:gs>
                <a:gs pos="100000">
                  <a:srgbClr val="FAA43A">
                    <a:tint val="15000"/>
                    <a:satMod val="350000"/>
                  </a:srgbClr>
                </a:gs>
              </a:gsLst>
              <a:lin ang="16200000" scaled="1"/>
            </a:gradFill>
            <a:ln w="9525" cap="flat" cmpd="sng" algn="ctr">
              <a:solidFill>
                <a:srgbClr val="FAA43A">
                  <a:shade val="95000"/>
                  <a:satMod val="105000"/>
                </a:srgbClr>
              </a:solidFill>
              <a:prstDash val="solid"/>
            </a:ln>
            <a:effectLst/>
          </p:spPr>
          <p:txBody>
            <a:bodyPr vert="horz"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800" b="0" i="0" u="none" strike="noStrike" kern="0" cap="none" spc="0" normalizeH="0" baseline="0" noProof="0" dirty="0">
                  <a:ln>
                    <a:noFill/>
                  </a:ln>
                  <a:solidFill>
                    <a:sysClr val="windowText" lastClr="000000"/>
                  </a:solidFill>
                  <a:effectLst/>
                  <a:uLnTx/>
                  <a:uFillTx/>
                  <a:latin typeface="Calibri"/>
                  <a:ea typeface="나눔고딕"/>
                  <a:cs typeface="+mn-cs"/>
                </a:rPr>
                <a:t>PF Buffer</a:t>
              </a:r>
              <a:endParaRPr kumimoji="0" lang="ko-KR" altLang="en-US" sz="1800" b="0" i="0" u="none" strike="noStrike" kern="0" cap="none" spc="0" normalizeH="0" baseline="0" noProof="0" dirty="0">
                <a:ln>
                  <a:noFill/>
                </a:ln>
                <a:solidFill>
                  <a:sysClr val="windowText" lastClr="000000"/>
                </a:solidFill>
                <a:effectLst/>
                <a:uLnTx/>
                <a:uFillTx/>
                <a:latin typeface="Calibri"/>
                <a:ea typeface="나눔고딕"/>
                <a:cs typeface="+mn-cs"/>
              </a:endParaRPr>
            </a:p>
          </p:txBody>
        </p:sp>
        <p:sp>
          <p:nvSpPr>
            <p:cNvPr id="324" name="직사각형 92"/>
            <p:cNvSpPr/>
            <p:nvPr/>
          </p:nvSpPr>
          <p:spPr>
            <a:xfrm>
              <a:off x="6882913" y="4047202"/>
              <a:ext cx="1045360" cy="374697"/>
            </a:xfrm>
            <a:prstGeom prst="rect">
              <a:avLst/>
            </a:prstGeom>
            <a:gradFill rotWithShape="1">
              <a:gsLst>
                <a:gs pos="0">
                  <a:srgbClr val="FAA43A">
                    <a:tint val="50000"/>
                    <a:satMod val="300000"/>
                  </a:srgbClr>
                </a:gs>
                <a:gs pos="35000">
                  <a:srgbClr val="FAA43A">
                    <a:tint val="37000"/>
                    <a:satMod val="300000"/>
                  </a:srgbClr>
                </a:gs>
                <a:gs pos="100000">
                  <a:srgbClr val="FAA43A">
                    <a:tint val="15000"/>
                    <a:satMod val="350000"/>
                  </a:srgbClr>
                </a:gs>
              </a:gsLst>
              <a:lin ang="16200000" scaled="1"/>
            </a:gradFill>
            <a:ln w="9525" cap="flat" cmpd="sng" algn="ctr">
              <a:solidFill>
                <a:srgbClr val="FAA43A">
                  <a:shade val="95000"/>
                  <a:satMod val="105000"/>
                </a:srgbClr>
              </a:solidFill>
              <a:prstDash val="solid"/>
            </a:ln>
            <a:effectLst/>
          </p:spPr>
          <p:txBody>
            <a:bodyPr vert="horz"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800" b="0" i="0" u="none" strike="noStrike" kern="0" cap="none" spc="0" normalizeH="0" baseline="0" noProof="0" dirty="0">
                  <a:ln>
                    <a:noFill/>
                  </a:ln>
                  <a:solidFill>
                    <a:sysClr val="windowText" lastClr="000000"/>
                  </a:solidFill>
                  <a:effectLst/>
                  <a:uLnTx/>
                  <a:uFillTx/>
                  <a:latin typeface="Calibri"/>
                  <a:ea typeface="나눔고딕"/>
                  <a:cs typeface="+mn-cs"/>
                </a:rPr>
                <a:t>MTP</a:t>
              </a:r>
              <a:endParaRPr kumimoji="0" lang="ko-KR" altLang="en-US" sz="1800" b="0" i="0" u="none" strike="noStrike" kern="0" cap="none" spc="0" normalizeH="0" baseline="0" noProof="0" dirty="0">
                <a:ln>
                  <a:noFill/>
                </a:ln>
                <a:solidFill>
                  <a:sysClr val="windowText" lastClr="000000"/>
                </a:solidFill>
                <a:effectLst/>
                <a:uLnTx/>
                <a:uFillTx/>
                <a:latin typeface="Calibri"/>
                <a:ea typeface="나눔고딕"/>
                <a:cs typeface="+mn-cs"/>
              </a:endParaRPr>
            </a:p>
          </p:txBody>
        </p:sp>
        <p:sp>
          <p:nvSpPr>
            <p:cNvPr id="325" name="직사각형 93"/>
            <p:cNvSpPr/>
            <p:nvPr/>
          </p:nvSpPr>
          <p:spPr>
            <a:xfrm>
              <a:off x="6240328" y="3280650"/>
              <a:ext cx="460122" cy="610202"/>
            </a:xfrm>
            <a:prstGeom prst="rect">
              <a:avLst/>
            </a:prstGeom>
            <a:gradFill rotWithShape="1">
              <a:gsLst>
                <a:gs pos="0">
                  <a:srgbClr val="FAA43A">
                    <a:tint val="50000"/>
                    <a:satMod val="300000"/>
                  </a:srgbClr>
                </a:gs>
                <a:gs pos="35000">
                  <a:srgbClr val="FAA43A">
                    <a:tint val="37000"/>
                    <a:satMod val="300000"/>
                  </a:srgbClr>
                </a:gs>
                <a:gs pos="100000">
                  <a:srgbClr val="FAA43A">
                    <a:tint val="15000"/>
                    <a:satMod val="350000"/>
                  </a:srgbClr>
                </a:gs>
              </a:gsLst>
              <a:lin ang="16200000" scaled="1"/>
            </a:gradFill>
            <a:ln w="9525" cap="flat" cmpd="sng" algn="ctr">
              <a:solidFill>
                <a:srgbClr val="FAA43A">
                  <a:shade val="95000"/>
                  <a:satMod val="105000"/>
                </a:srgbClr>
              </a:solidFill>
              <a:prstDash val="solid"/>
            </a:ln>
            <a:effectLst/>
          </p:spPr>
          <p:txBody>
            <a:bodyPr vert="horz"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800" b="0" i="0" u="none" strike="noStrike" kern="0" cap="none" spc="0" normalizeH="0" baseline="0" noProof="0" dirty="0">
                  <a:ln>
                    <a:noFill/>
                  </a:ln>
                  <a:solidFill>
                    <a:sysClr val="windowText" lastClr="000000"/>
                  </a:solidFill>
                  <a:effectLst/>
                  <a:uLnTx/>
                  <a:uFillTx/>
                  <a:latin typeface="Calibri"/>
                  <a:ea typeface="나눔고딕"/>
                  <a:cs typeface="+mn-cs"/>
                </a:rPr>
                <a:t>LP</a:t>
              </a:r>
              <a:endParaRPr kumimoji="0" lang="ko-KR" altLang="en-US" sz="1800" b="0" i="0" u="none" strike="noStrike" kern="0" cap="none" spc="0" normalizeH="0" baseline="0" noProof="0" dirty="0">
                <a:ln>
                  <a:noFill/>
                </a:ln>
                <a:solidFill>
                  <a:sysClr val="windowText" lastClr="000000"/>
                </a:solidFill>
                <a:effectLst/>
                <a:uLnTx/>
                <a:uFillTx/>
                <a:latin typeface="Calibri"/>
                <a:ea typeface="나눔고딕"/>
                <a:cs typeface="+mn-cs"/>
              </a:endParaRPr>
            </a:p>
          </p:txBody>
        </p:sp>
        <p:cxnSp>
          <p:nvCxnSpPr>
            <p:cNvPr id="326" name="직선 화살표 연결선 95"/>
            <p:cNvCxnSpPr/>
            <p:nvPr/>
          </p:nvCxnSpPr>
          <p:spPr>
            <a:xfrm>
              <a:off x="6028727" y="3120890"/>
              <a:ext cx="0" cy="1468783"/>
            </a:xfrm>
            <a:prstGeom prst="straightConnector1">
              <a:avLst/>
            </a:prstGeom>
            <a:noFill/>
            <a:ln w="9525" cap="flat" cmpd="sng" algn="ctr">
              <a:solidFill>
                <a:srgbClr val="FAA43A">
                  <a:shade val="95000"/>
                  <a:satMod val="105000"/>
                </a:srgbClr>
              </a:solidFill>
              <a:prstDash val="solid"/>
              <a:headEnd type="triangle"/>
              <a:tailEnd type="triangle"/>
            </a:ln>
            <a:effectLst/>
          </p:spPr>
        </p:cxnSp>
        <p:cxnSp>
          <p:nvCxnSpPr>
            <p:cNvPr id="327" name="직선 화살표 연결선 98"/>
            <p:cNvCxnSpPr>
              <a:stCxn id="318" idx="1"/>
              <a:endCxn id="322" idx="3"/>
            </p:cNvCxnSpPr>
            <p:nvPr/>
          </p:nvCxnSpPr>
          <p:spPr>
            <a:xfrm flipH="1">
              <a:off x="7928273" y="4792145"/>
              <a:ext cx="182463" cy="218"/>
            </a:xfrm>
            <a:prstGeom prst="straightConnector1">
              <a:avLst/>
            </a:prstGeom>
            <a:noFill/>
            <a:ln w="9525" cap="flat" cmpd="sng" algn="ctr">
              <a:solidFill>
                <a:srgbClr val="FAA43A">
                  <a:shade val="95000"/>
                  <a:satMod val="105000"/>
                </a:srgbClr>
              </a:solidFill>
              <a:prstDash val="solid"/>
              <a:headEnd type="triangle"/>
              <a:tailEnd type="triangle"/>
            </a:ln>
            <a:effectLst/>
          </p:spPr>
        </p:cxnSp>
        <p:cxnSp>
          <p:nvCxnSpPr>
            <p:cNvPr id="328" name="직선 화살표 연결선 106"/>
            <p:cNvCxnSpPr/>
            <p:nvPr/>
          </p:nvCxnSpPr>
          <p:spPr>
            <a:xfrm flipV="1">
              <a:off x="7405593" y="4420547"/>
              <a:ext cx="0" cy="169126"/>
            </a:xfrm>
            <a:prstGeom prst="straightConnector1">
              <a:avLst/>
            </a:prstGeom>
            <a:noFill/>
            <a:ln w="9525" cap="flat" cmpd="sng" algn="ctr">
              <a:solidFill>
                <a:srgbClr val="FAA43A">
                  <a:shade val="95000"/>
                  <a:satMod val="105000"/>
                </a:srgbClr>
              </a:solidFill>
              <a:prstDash val="solid"/>
              <a:tailEnd type="triangle"/>
            </a:ln>
            <a:effectLst/>
          </p:spPr>
        </p:cxnSp>
        <p:cxnSp>
          <p:nvCxnSpPr>
            <p:cNvPr id="329" name="직선 화살표 연결선 109"/>
            <p:cNvCxnSpPr>
              <a:stCxn id="324" idx="0"/>
              <a:endCxn id="323" idx="2"/>
            </p:cNvCxnSpPr>
            <p:nvPr/>
          </p:nvCxnSpPr>
          <p:spPr>
            <a:xfrm flipV="1">
              <a:off x="7405593" y="3890851"/>
              <a:ext cx="0" cy="156351"/>
            </a:xfrm>
            <a:prstGeom prst="straightConnector1">
              <a:avLst/>
            </a:prstGeom>
            <a:noFill/>
            <a:ln w="9525" cap="flat" cmpd="sng" algn="ctr">
              <a:solidFill>
                <a:srgbClr val="FAA43A">
                  <a:shade val="95000"/>
                  <a:satMod val="105000"/>
                </a:srgbClr>
              </a:solidFill>
              <a:prstDash val="solid"/>
              <a:tailEnd type="triangle"/>
            </a:ln>
            <a:effectLst/>
          </p:spPr>
        </p:cxnSp>
        <p:cxnSp>
          <p:nvCxnSpPr>
            <p:cNvPr id="330" name="직선 화살표 연결선 113"/>
            <p:cNvCxnSpPr/>
            <p:nvPr/>
          </p:nvCxnSpPr>
          <p:spPr>
            <a:xfrm flipV="1">
              <a:off x="7405593" y="3120890"/>
              <a:ext cx="0" cy="159760"/>
            </a:xfrm>
            <a:prstGeom prst="straightConnector1">
              <a:avLst/>
            </a:prstGeom>
            <a:noFill/>
            <a:ln w="9525" cap="flat" cmpd="sng" algn="ctr">
              <a:solidFill>
                <a:srgbClr val="FAA43A">
                  <a:shade val="95000"/>
                  <a:satMod val="105000"/>
                </a:srgbClr>
              </a:solidFill>
              <a:prstDash val="solid"/>
              <a:tailEnd type="triangle"/>
            </a:ln>
            <a:effectLst/>
          </p:spPr>
        </p:cxnSp>
        <p:cxnSp>
          <p:nvCxnSpPr>
            <p:cNvPr id="331" name="직선 화살표 연결선 115"/>
            <p:cNvCxnSpPr/>
            <p:nvPr/>
          </p:nvCxnSpPr>
          <p:spPr>
            <a:xfrm>
              <a:off x="6470389" y="3120890"/>
              <a:ext cx="0" cy="159760"/>
            </a:xfrm>
            <a:prstGeom prst="straightConnector1">
              <a:avLst/>
            </a:prstGeom>
            <a:noFill/>
            <a:ln w="9525" cap="flat" cmpd="sng" algn="ctr">
              <a:solidFill>
                <a:srgbClr val="FAA43A">
                  <a:shade val="95000"/>
                  <a:satMod val="105000"/>
                </a:srgbClr>
              </a:solidFill>
              <a:prstDash val="solid"/>
              <a:tailEnd type="triangle"/>
            </a:ln>
            <a:effectLst/>
          </p:spPr>
        </p:cxnSp>
        <p:cxnSp>
          <p:nvCxnSpPr>
            <p:cNvPr id="332" name="직선 화살표 연결선 116"/>
            <p:cNvCxnSpPr>
              <a:stCxn id="325" idx="3"/>
              <a:endCxn id="323" idx="1"/>
            </p:cNvCxnSpPr>
            <p:nvPr/>
          </p:nvCxnSpPr>
          <p:spPr>
            <a:xfrm flipV="1">
              <a:off x="6700450" y="3585750"/>
              <a:ext cx="182463" cy="1"/>
            </a:xfrm>
            <a:prstGeom prst="straightConnector1">
              <a:avLst/>
            </a:prstGeom>
            <a:noFill/>
            <a:ln w="9525" cap="flat" cmpd="sng" algn="ctr">
              <a:solidFill>
                <a:srgbClr val="FAA43A">
                  <a:shade val="95000"/>
                  <a:satMod val="105000"/>
                </a:srgbClr>
              </a:solidFill>
              <a:prstDash val="solid"/>
              <a:tailEnd type="triangle"/>
            </a:ln>
            <a:effectLst/>
          </p:spPr>
        </p:cxnSp>
        <p:cxnSp>
          <p:nvCxnSpPr>
            <p:cNvPr id="333" name="직선 화살표 연결선 123"/>
            <p:cNvCxnSpPr/>
            <p:nvPr/>
          </p:nvCxnSpPr>
          <p:spPr>
            <a:xfrm flipH="1">
              <a:off x="7928273" y="3594266"/>
              <a:ext cx="182463" cy="218"/>
            </a:xfrm>
            <a:prstGeom prst="straightConnector1">
              <a:avLst/>
            </a:prstGeom>
            <a:noFill/>
            <a:ln w="9525" cap="flat" cmpd="sng" algn="ctr">
              <a:solidFill>
                <a:srgbClr val="FAA43A">
                  <a:shade val="95000"/>
                  <a:satMod val="105000"/>
                </a:srgbClr>
              </a:solidFill>
              <a:prstDash val="solid"/>
              <a:headEnd type="triangle"/>
              <a:tailEnd type="triangle"/>
            </a:ln>
            <a:effectLst/>
          </p:spPr>
        </p:cxnSp>
        <p:cxnSp>
          <p:nvCxnSpPr>
            <p:cNvPr id="334" name="직선 화살표 연결선 124"/>
            <p:cNvCxnSpPr/>
            <p:nvPr/>
          </p:nvCxnSpPr>
          <p:spPr>
            <a:xfrm flipH="1">
              <a:off x="7928273" y="2733472"/>
              <a:ext cx="182463" cy="218"/>
            </a:xfrm>
            <a:prstGeom prst="straightConnector1">
              <a:avLst/>
            </a:prstGeom>
            <a:noFill/>
            <a:ln w="9525" cap="flat" cmpd="sng" algn="ctr">
              <a:solidFill>
                <a:srgbClr val="FAA43A">
                  <a:shade val="95000"/>
                  <a:satMod val="105000"/>
                </a:srgbClr>
              </a:solidFill>
              <a:prstDash val="solid"/>
              <a:headEnd type="triangle"/>
              <a:tailEnd type="triangle"/>
            </a:ln>
            <a:effectLst/>
          </p:spPr>
        </p:cxnSp>
      </p:grpSp>
      <p:grpSp>
        <p:nvGrpSpPr>
          <p:cNvPr id="335" name="그룹 583"/>
          <p:cNvGrpSpPr/>
          <p:nvPr/>
        </p:nvGrpSpPr>
        <p:grpSpPr>
          <a:xfrm>
            <a:off x="318817" y="3704795"/>
            <a:ext cx="2747113" cy="2348991"/>
            <a:chOff x="211357" y="3318585"/>
            <a:chExt cx="2747113" cy="2348991"/>
          </a:xfrm>
        </p:grpSpPr>
        <p:grpSp>
          <p:nvGrpSpPr>
            <p:cNvPr id="336" name="그룹 576"/>
            <p:cNvGrpSpPr/>
            <p:nvPr/>
          </p:nvGrpSpPr>
          <p:grpSpPr>
            <a:xfrm>
              <a:off x="211357" y="3468326"/>
              <a:ext cx="2199540" cy="2199250"/>
              <a:chOff x="288170" y="3573016"/>
              <a:chExt cx="2199540" cy="2199250"/>
            </a:xfrm>
          </p:grpSpPr>
          <p:grpSp>
            <p:nvGrpSpPr>
              <p:cNvPr id="339" name="그룹 337"/>
              <p:cNvGrpSpPr/>
              <p:nvPr/>
            </p:nvGrpSpPr>
            <p:grpSpPr>
              <a:xfrm>
                <a:off x="288170" y="3573016"/>
                <a:ext cx="2199540" cy="456333"/>
                <a:chOff x="288170" y="3573016"/>
                <a:chExt cx="2199540" cy="456333"/>
              </a:xfrm>
            </p:grpSpPr>
            <p:grpSp>
              <p:nvGrpSpPr>
                <p:cNvPr id="462" name="그룹 315"/>
                <p:cNvGrpSpPr/>
                <p:nvPr/>
              </p:nvGrpSpPr>
              <p:grpSpPr>
                <a:xfrm>
                  <a:off x="288170" y="3573016"/>
                  <a:ext cx="457200" cy="456333"/>
                  <a:chOff x="288170" y="3573016"/>
                  <a:chExt cx="457200" cy="456333"/>
                </a:xfrm>
              </p:grpSpPr>
              <p:sp>
                <p:nvSpPr>
                  <p:cNvPr id="484" name="직사각형 145"/>
                  <p:cNvSpPr/>
                  <p:nvPr/>
                </p:nvSpPr>
                <p:spPr>
                  <a:xfrm>
                    <a:off x="288170" y="3573016"/>
                    <a:ext cx="457200" cy="456333"/>
                  </a:xfrm>
                  <a:prstGeom prst="rect">
                    <a:avLst/>
                  </a:prstGeom>
                  <a:solidFill>
                    <a:sysClr val="window" lastClr="FFFFFF"/>
                  </a:solidFill>
                  <a:ln w="12700" cap="flat" cmpd="sng" algn="ctr">
                    <a:solidFill>
                      <a:sysClr val="windowText" lastClr="0000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485" name="직사각형 147"/>
                  <p:cNvSpPr/>
                  <p:nvPr/>
                </p:nvSpPr>
                <p:spPr>
                  <a:xfrm>
                    <a:off x="362192" y="3893043"/>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486" name="직사각형 148"/>
                  <p:cNvSpPr/>
                  <p:nvPr/>
                </p:nvSpPr>
                <p:spPr>
                  <a:xfrm>
                    <a:off x="362191" y="3756158"/>
                    <a:ext cx="309159" cy="90048"/>
                  </a:xfrm>
                  <a:prstGeom prst="rect">
                    <a:avLst/>
                  </a:prstGeom>
                  <a:gradFill rotWithShape="1">
                    <a:gsLst>
                      <a:gs pos="0">
                        <a:srgbClr val="60BD68">
                          <a:tint val="50000"/>
                          <a:satMod val="300000"/>
                        </a:srgbClr>
                      </a:gs>
                      <a:gs pos="35000">
                        <a:srgbClr val="60BD68">
                          <a:tint val="37000"/>
                          <a:satMod val="300000"/>
                        </a:srgbClr>
                      </a:gs>
                      <a:gs pos="100000">
                        <a:srgbClr val="60BD68">
                          <a:tint val="15000"/>
                          <a:satMod val="350000"/>
                        </a:srgbClr>
                      </a:gs>
                    </a:gsLst>
                    <a:lin ang="16200000" scaled="1"/>
                  </a:gradFill>
                  <a:ln w="9525" cap="flat" cmpd="sng" algn="ctr">
                    <a:solidFill>
                      <a:srgbClr val="60BD68">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487" name="직사각형 150"/>
                  <p:cNvSpPr/>
                  <p:nvPr/>
                </p:nvSpPr>
                <p:spPr>
                  <a:xfrm>
                    <a:off x="552528" y="3893043"/>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488" name="직사각형 151"/>
                  <p:cNvSpPr/>
                  <p:nvPr/>
                </p:nvSpPr>
                <p:spPr>
                  <a:xfrm>
                    <a:off x="362192" y="3635824"/>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489" name="직사각형 152"/>
                  <p:cNvSpPr/>
                  <p:nvPr/>
                </p:nvSpPr>
                <p:spPr>
                  <a:xfrm>
                    <a:off x="552528" y="3635824"/>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grpSp>
            <p:grpSp>
              <p:nvGrpSpPr>
                <p:cNvPr id="463" name="그룹 316"/>
                <p:cNvGrpSpPr/>
                <p:nvPr/>
              </p:nvGrpSpPr>
              <p:grpSpPr>
                <a:xfrm>
                  <a:off x="868950" y="3573016"/>
                  <a:ext cx="457200" cy="456333"/>
                  <a:chOff x="288170" y="3573016"/>
                  <a:chExt cx="457200" cy="456333"/>
                </a:xfrm>
              </p:grpSpPr>
              <p:sp>
                <p:nvSpPr>
                  <p:cNvPr id="478" name="직사각형 317"/>
                  <p:cNvSpPr/>
                  <p:nvPr/>
                </p:nvSpPr>
                <p:spPr>
                  <a:xfrm>
                    <a:off x="288170" y="3573016"/>
                    <a:ext cx="457200" cy="456333"/>
                  </a:xfrm>
                  <a:prstGeom prst="rect">
                    <a:avLst/>
                  </a:prstGeom>
                  <a:solidFill>
                    <a:sysClr val="window" lastClr="FFFFFF"/>
                  </a:solidFill>
                  <a:ln w="12700" cap="flat" cmpd="sng" algn="ctr">
                    <a:solidFill>
                      <a:sysClr val="windowText" lastClr="0000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479" name="직사각형 318"/>
                  <p:cNvSpPr/>
                  <p:nvPr/>
                </p:nvSpPr>
                <p:spPr>
                  <a:xfrm>
                    <a:off x="362192" y="3893043"/>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480" name="직사각형 319"/>
                  <p:cNvSpPr/>
                  <p:nvPr/>
                </p:nvSpPr>
                <p:spPr>
                  <a:xfrm>
                    <a:off x="362191" y="3756158"/>
                    <a:ext cx="309159" cy="90048"/>
                  </a:xfrm>
                  <a:prstGeom prst="rect">
                    <a:avLst/>
                  </a:prstGeom>
                  <a:gradFill rotWithShape="1">
                    <a:gsLst>
                      <a:gs pos="0">
                        <a:srgbClr val="60BD68">
                          <a:tint val="50000"/>
                          <a:satMod val="300000"/>
                        </a:srgbClr>
                      </a:gs>
                      <a:gs pos="35000">
                        <a:srgbClr val="60BD68">
                          <a:tint val="37000"/>
                          <a:satMod val="300000"/>
                        </a:srgbClr>
                      </a:gs>
                      <a:gs pos="100000">
                        <a:srgbClr val="60BD68">
                          <a:tint val="15000"/>
                          <a:satMod val="350000"/>
                        </a:srgbClr>
                      </a:gs>
                    </a:gsLst>
                    <a:lin ang="16200000" scaled="1"/>
                  </a:gradFill>
                  <a:ln w="9525" cap="flat" cmpd="sng" algn="ctr">
                    <a:solidFill>
                      <a:srgbClr val="60BD68">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481" name="직사각형 320"/>
                  <p:cNvSpPr/>
                  <p:nvPr/>
                </p:nvSpPr>
                <p:spPr>
                  <a:xfrm>
                    <a:off x="552528" y="3893043"/>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482" name="직사각형 321"/>
                  <p:cNvSpPr/>
                  <p:nvPr/>
                </p:nvSpPr>
                <p:spPr>
                  <a:xfrm>
                    <a:off x="362192" y="3635824"/>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483" name="직사각형 322"/>
                  <p:cNvSpPr/>
                  <p:nvPr/>
                </p:nvSpPr>
                <p:spPr>
                  <a:xfrm>
                    <a:off x="552528" y="3635824"/>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grpSp>
            <p:grpSp>
              <p:nvGrpSpPr>
                <p:cNvPr id="464" name="그룹 323"/>
                <p:cNvGrpSpPr/>
                <p:nvPr/>
              </p:nvGrpSpPr>
              <p:grpSpPr>
                <a:xfrm>
                  <a:off x="1449730" y="3573016"/>
                  <a:ext cx="457200" cy="456333"/>
                  <a:chOff x="288170" y="3573016"/>
                  <a:chExt cx="457200" cy="456333"/>
                </a:xfrm>
              </p:grpSpPr>
              <p:sp>
                <p:nvSpPr>
                  <p:cNvPr id="472" name="직사각형 324"/>
                  <p:cNvSpPr/>
                  <p:nvPr/>
                </p:nvSpPr>
                <p:spPr>
                  <a:xfrm>
                    <a:off x="288170" y="3573016"/>
                    <a:ext cx="457200" cy="456333"/>
                  </a:xfrm>
                  <a:prstGeom prst="rect">
                    <a:avLst/>
                  </a:prstGeom>
                  <a:solidFill>
                    <a:sysClr val="window" lastClr="FFFFFF"/>
                  </a:solidFill>
                  <a:ln w="12700" cap="flat" cmpd="sng" algn="ctr">
                    <a:solidFill>
                      <a:sysClr val="windowText" lastClr="0000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473" name="직사각형 325"/>
                  <p:cNvSpPr/>
                  <p:nvPr/>
                </p:nvSpPr>
                <p:spPr>
                  <a:xfrm>
                    <a:off x="362192" y="3893043"/>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474" name="직사각형 326"/>
                  <p:cNvSpPr/>
                  <p:nvPr/>
                </p:nvSpPr>
                <p:spPr>
                  <a:xfrm>
                    <a:off x="362191" y="3756158"/>
                    <a:ext cx="309159" cy="90048"/>
                  </a:xfrm>
                  <a:prstGeom prst="rect">
                    <a:avLst/>
                  </a:prstGeom>
                  <a:gradFill rotWithShape="1">
                    <a:gsLst>
                      <a:gs pos="0">
                        <a:srgbClr val="60BD68">
                          <a:tint val="50000"/>
                          <a:satMod val="300000"/>
                        </a:srgbClr>
                      </a:gs>
                      <a:gs pos="35000">
                        <a:srgbClr val="60BD68">
                          <a:tint val="37000"/>
                          <a:satMod val="300000"/>
                        </a:srgbClr>
                      </a:gs>
                      <a:gs pos="100000">
                        <a:srgbClr val="60BD68">
                          <a:tint val="15000"/>
                          <a:satMod val="350000"/>
                        </a:srgbClr>
                      </a:gs>
                    </a:gsLst>
                    <a:lin ang="16200000" scaled="1"/>
                  </a:gradFill>
                  <a:ln w="9525" cap="flat" cmpd="sng" algn="ctr">
                    <a:solidFill>
                      <a:srgbClr val="60BD68">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475" name="직사각형 327"/>
                  <p:cNvSpPr/>
                  <p:nvPr/>
                </p:nvSpPr>
                <p:spPr>
                  <a:xfrm>
                    <a:off x="552528" y="3893043"/>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476" name="직사각형 328"/>
                  <p:cNvSpPr/>
                  <p:nvPr/>
                </p:nvSpPr>
                <p:spPr>
                  <a:xfrm>
                    <a:off x="362192" y="3635824"/>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477" name="직사각형 329"/>
                  <p:cNvSpPr/>
                  <p:nvPr/>
                </p:nvSpPr>
                <p:spPr>
                  <a:xfrm>
                    <a:off x="552528" y="3635824"/>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grpSp>
            <p:grpSp>
              <p:nvGrpSpPr>
                <p:cNvPr id="465" name="그룹 330"/>
                <p:cNvGrpSpPr/>
                <p:nvPr/>
              </p:nvGrpSpPr>
              <p:grpSpPr>
                <a:xfrm>
                  <a:off x="2030510" y="3573016"/>
                  <a:ext cx="457200" cy="456333"/>
                  <a:chOff x="288170" y="3573016"/>
                  <a:chExt cx="457200" cy="456333"/>
                </a:xfrm>
              </p:grpSpPr>
              <p:sp>
                <p:nvSpPr>
                  <p:cNvPr id="466" name="직사각형 331"/>
                  <p:cNvSpPr/>
                  <p:nvPr/>
                </p:nvSpPr>
                <p:spPr>
                  <a:xfrm>
                    <a:off x="288170" y="3573016"/>
                    <a:ext cx="457200" cy="456333"/>
                  </a:xfrm>
                  <a:prstGeom prst="rect">
                    <a:avLst/>
                  </a:prstGeom>
                  <a:solidFill>
                    <a:sysClr val="window" lastClr="FFFFFF"/>
                  </a:solidFill>
                  <a:ln w="12700" cap="flat" cmpd="sng" algn="ctr">
                    <a:solidFill>
                      <a:sysClr val="windowText" lastClr="0000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467" name="직사각형 332"/>
                  <p:cNvSpPr/>
                  <p:nvPr/>
                </p:nvSpPr>
                <p:spPr>
                  <a:xfrm>
                    <a:off x="362192" y="3893043"/>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468" name="직사각형 333"/>
                  <p:cNvSpPr/>
                  <p:nvPr/>
                </p:nvSpPr>
                <p:spPr>
                  <a:xfrm>
                    <a:off x="362191" y="3756158"/>
                    <a:ext cx="309159" cy="90048"/>
                  </a:xfrm>
                  <a:prstGeom prst="rect">
                    <a:avLst/>
                  </a:prstGeom>
                  <a:gradFill rotWithShape="1">
                    <a:gsLst>
                      <a:gs pos="0">
                        <a:srgbClr val="60BD68">
                          <a:tint val="50000"/>
                          <a:satMod val="300000"/>
                        </a:srgbClr>
                      </a:gs>
                      <a:gs pos="35000">
                        <a:srgbClr val="60BD68">
                          <a:tint val="37000"/>
                          <a:satMod val="300000"/>
                        </a:srgbClr>
                      </a:gs>
                      <a:gs pos="100000">
                        <a:srgbClr val="60BD68">
                          <a:tint val="15000"/>
                          <a:satMod val="350000"/>
                        </a:srgbClr>
                      </a:gs>
                    </a:gsLst>
                    <a:lin ang="16200000" scaled="1"/>
                  </a:gradFill>
                  <a:ln w="9525" cap="flat" cmpd="sng" algn="ctr">
                    <a:solidFill>
                      <a:srgbClr val="60BD68">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469" name="직사각형 334"/>
                  <p:cNvSpPr/>
                  <p:nvPr/>
                </p:nvSpPr>
                <p:spPr>
                  <a:xfrm>
                    <a:off x="552528" y="3893043"/>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470" name="직사각형 335"/>
                  <p:cNvSpPr/>
                  <p:nvPr/>
                </p:nvSpPr>
                <p:spPr>
                  <a:xfrm>
                    <a:off x="362192" y="3635824"/>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471" name="직사각형 336"/>
                  <p:cNvSpPr/>
                  <p:nvPr/>
                </p:nvSpPr>
                <p:spPr>
                  <a:xfrm>
                    <a:off x="552528" y="3635824"/>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grpSp>
          </p:grpSp>
          <p:grpSp>
            <p:nvGrpSpPr>
              <p:cNvPr id="340" name="그룹 338"/>
              <p:cNvGrpSpPr/>
              <p:nvPr/>
            </p:nvGrpSpPr>
            <p:grpSpPr>
              <a:xfrm>
                <a:off x="288170" y="4153087"/>
                <a:ext cx="2199540" cy="456333"/>
                <a:chOff x="288170" y="3573016"/>
                <a:chExt cx="2199540" cy="456333"/>
              </a:xfrm>
            </p:grpSpPr>
            <p:grpSp>
              <p:nvGrpSpPr>
                <p:cNvPr id="434" name="그룹 339"/>
                <p:cNvGrpSpPr/>
                <p:nvPr/>
              </p:nvGrpSpPr>
              <p:grpSpPr>
                <a:xfrm>
                  <a:off x="288170" y="3573016"/>
                  <a:ext cx="457200" cy="456333"/>
                  <a:chOff x="288170" y="3573016"/>
                  <a:chExt cx="457200" cy="456333"/>
                </a:xfrm>
              </p:grpSpPr>
              <p:sp>
                <p:nvSpPr>
                  <p:cNvPr id="456" name="직사각형 361"/>
                  <p:cNvSpPr/>
                  <p:nvPr/>
                </p:nvSpPr>
                <p:spPr>
                  <a:xfrm>
                    <a:off x="288170" y="3573016"/>
                    <a:ext cx="457200" cy="456333"/>
                  </a:xfrm>
                  <a:prstGeom prst="rect">
                    <a:avLst/>
                  </a:prstGeom>
                  <a:solidFill>
                    <a:sysClr val="window" lastClr="FFFFFF"/>
                  </a:solidFill>
                  <a:ln w="12700" cap="flat" cmpd="sng" algn="ctr">
                    <a:solidFill>
                      <a:sysClr val="windowText" lastClr="0000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457" name="직사각형 362"/>
                  <p:cNvSpPr/>
                  <p:nvPr/>
                </p:nvSpPr>
                <p:spPr>
                  <a:xfrm>
                    <a:off x="362192" y="3893043"/>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458" name="직사각형 363"/>
                  <p:cNvSpPr/>
                  <p:nvPr/>
                </p:nvSpPr>
                <p:spPr>
                  <a:xfrm>
                    <a:off x="362191" y="3756158"/>
                    <a:ext cx="309159" cy="90048"/>
                  </a:xfrm>
                  <a:prstGeom prst="rect">
                    <a:avLst/>
                  </a:prstGeom>
                  <a:gradFill rotWithShape="1">
                    <a:gsLst>
                      <a:gs pos="0">
                        <a:srgbClr val="60BD68">
                          <a:tint val="50000"/>
                          <a:satMod val="300000"/>
                        </a:srgbClr>
                      </a:gs>
                      <a:gs pos="35000">
                        <a:srgbClr val="60BD68">
                          <a:tint val="37000"/>
                          <a:satMod val="300000"/>
                        </a:srgbClr>
                      </a:gs>
                      <a:gs pos="100000">
                        <a:srgbClr val="60BD68">
                          <a:tint val="15000"/>
                          <a:satMod val="350000"/>
                        </a:srgbClr>
                      </a:gs>
                    </a:gsLst>
                    <a:lin ang="16200000" scaled="1"/>
                  </a:gradFill>
                  <a:ln w="9525" cap="flat" cmpd="sng" algn="ctr">
                    <a:solidFill>
                      <a:srgbClr val="60BD68">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459" name="직사각형 364"/>
                  <p:cNvSpPr/>
                  <p:nvPr/>
                </p:nvSpPr>
                <p:spPr>
                  <a:xfrm>
                    <a:off x="552528" y="3893043"/>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460" name="직사각형 365"/>
                  <p:cNvSpPr/>
                  <p:nvPr/>
                </p:nvSpPr>
                <p:spPr>
                  <a:xfrm>
                    <a:off x="362192" y="3635824"/>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461" name="직사각형 366"/>
                  <p:cNvSpPr/>
                  <p:nvPr/>
                </p:nvSpPr>
                <p:spPr>
                  <a:xfrm>
                    <a:off x="552528" y="3635824"/>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grpSp>
            <p:grpSp>
              <p:nvGrpSpPr>
                <p:cNvPr id="435" name="그룹 340"/>
                <p:cNvGrpSpPr/>
                <p:nvPr/>
              </p:nvGrpSpPr>
              <p:grpSpPr>
                <a:xfrm>
                  <a:off x="868950" y="3573016"/>
                  <a:ext cx="457200" cy="456333"/>
                  <a:chOff x="288170" y="3573016"/>
                  <a:chExt cx="457200" cy="456333"/>
                </a:xfrm>
              </p:grpSpPr>
              <p:sp>
                <p:nvSpPr>
                  <p:cNvPr id="450" name="직사각형 355"/>
                  <p:cNvSpPr/>
                  <p:nvPr/>
                </p:nvSpPr>
                <p:spPr>
                  <a:xfrm>
                    <a:off x="288170" y="3573016"/>
                    <a:ext cx="457200" cy="456333"/>
                  </a:xfrm>
                  <a:prstGeom prst="rect">
                    <a:avLst/>
                  </a:prstGeom>
                  <a:solidFill>
                    <a:sysClr val="window" lastClr="FFFFFF"/>
                  </a:solidFill>
                  <a:ln w="12700" cap="flat" cmpd="sng" algn="ctr">
                    <a:solidFill>
                      <a:sysClr val="windowText" lastClr="0000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451" name="직사각형 356"/>
                  <p:cNvSpPr/>
                  <p:nvPr/>
                </p:nvSpPr>
                <p:spPr>
                  <a:xfrm>
                    <a:off x="362192" y="3893043"/>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452" name="직사각형 357"/>
                  <p:cNvSpPr/>
                  <p:nvPr/>
                </p:nvSpPr>
                <p:spPr>
                  <a:xfrm>
                    <a:off x="362191" y="3756158"/>
                    <a:ext cx="309159" cy="90048"/>
                  </a:xfrm>
                  <a:prstGeom prst="rect">
                    <a:avLst/>
                  </a:prstGeom>
                  <a:gradFill rotWithShape="1">
                    <a:gsLst>
                      <a:gs pos="0">
                        <a:srgbClr val="60BD68">
                          <a:tint val="50000"/>
                          <a:satMod val="300000"/>
                        </a:srgbClr>
                      </a:gs>
                      <a:gs pos="35000">
                        <a:srgbClr val="60BD68">
                          <a:tint val="37000"/>
                          <a:satMod val="300000"/>
                        </a:srgbClr>
                      </a:gs>
                      <a:gs pos="100000">
                        <a:srgbClr val="60BD68">
                          <a:tint val="15000"/>
                          <a:satMod val="350000"/>
                        </a:srgbClr>
                      </a:gs>
                    </a:gsLst>
                    <a:lin ang="16200000" scaled="1"/>
                  </a:gradFill>
                  <a:ln w="9525" cap="flat" cmpd="sng" algn="ctr">
                    <a:solidFill>
                      <a:srgbClr val="60BD68">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453" name="직사각형 358"/>
                  <p:cNvSpPr/>
                  <p:nvPr/>
                </p:nvSpPr>
                <p:spPr>
                  <a:xfrm>
                    <a:off x="552528" y="3893043"/>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454" name="직사각형 359"/>
                  <p:cNvSpPr/>
                  <p:nvPr/>
                </p:nvSpPr>
                <p:spPr>
                  <a:xfrm>
                    <a:off x="362192" y="3635824"/>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455" name="직사각형 360"/>
                  <p:cNvSpPr/>
                  <p:nvPr/>
                </p:nvSpPr>
                <p:spPr>
                  <a:xfrm>
                    <a:off x="552528" y="3635824"/>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grpSp>
            <p:grpSp>
              <p:nvGrpSpPr>
                <p:cNvPr id="436" name="그룹 341"/>
                <p:cNvGrpSpPr/>
                <p:nvPr/>
              </p:nvGrpSpPr>
              <p:grpSpPr>
                <a:xfrm>
                  <a:off x="1449730" y="3573016"/>
                  <a:ext cx="457200" cy="456333"/>
                  <a:chOff x="288170" y="3573016"/>
                  <a:chExt cx="457200" cy="456333"/>
                </a:xfrm>
              </p:grpSpPr>
              <p:sp>
                <p:nvSpPr>
                  <p:cNvPr id="444" name="직사각형 349"/>
                  <p:cNvSpPr/>
                  <p:nvPr/>
                </p:nvSpPr>
                <p:spPr>
                  <a:xfrm>
                    <a:off x="288170" y="3573016"/>
                    <a:ext cx="457200" cy="456333"/>
                  </a:xfrm>
                  <a:prstGeom prst="rect">
                    <a:avLst/>
                  </a:prstGeom>
                  <a:solidFill>
                    <a:sysClr val="window" lastClr="FFFFFF"/>
                  </a:solidFill>
                  <a:ln w="12700" cap="flat" cmpd="sng" algn="ctr">
                    <a:solidFill>
                      <a:sysClr val="windowText" lastClr="0000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445" name="직사각형 350"/>
                  <p:cNvSpPr/>
                  <p:nvPr/>
                </p:nvSpPr>
                <p:spPr>
                  <a:xfrm>
                    <a:off x="362192" y="3893043"/>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446" name="직사각형 351"/>
                  <p:cNvSpPr/>
                  <p:nvPr/>
                </p:nvSpPr>
                <p:spPr>
                  <a:xfrm>
                    <a:off x="362191" y="3756158"/>
                    <a:ext cx="309159" cy="90048"/>
                  </a:xfrm>
                  <a:prstGeom prst="rect">
                    <a:avLst/>
                  </a:prstGeom>
                  <a:gradFill rotWithShape="1">
                    <a:gsLst>
                      <a:gs pos="0">
                        <a:srgbClr val="60BD68">
                          <a:tint val="50000"/>
                          <a:satMod val="300000"/>
                        </a:srgbClr>
                      </a:gs>
                      <a:gs pos="35000">
                        <a:srgbClr val="60BD68">
                          <a:tint val="37000"/>
                          <a:satMod val="300000"/>
                        </a:srgbClr>
                      </a:gs>
                      <a:gs pos="100000">
                        <a:srgbClr val="60BD68">
                          <a:tint val="15000"/>
                          <a:satMod val="350000"/>
                        </a:srgbClr>
                      </a:gs>
                    </a:gsLst>
                    <a:lin ang="16200000" scaled="1"/>
                  </a:gradFill>
                  <a:ln w="9525" cap="flat" cmpd="sng" algn="ctr">
                    <a:solidFill>
                      <a:srgbClr val="60BD68">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447" name="직사각형 352"/>
                  <p:cNvSpPr/>
                  <p:nvPr/>
                </p:nvSpPr>
                <p:spPr>
                  <a:xfrm>
                    <a:off x="552528" y="3893043"/>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448" name="직사각형 353"/>
                  <p:cNvSpPr/>
                  <p:nvPr/>
                </p:nvSpPr>
                <p:spPr>
                  <a:xfrm>
                    <a:off x="362192" y="3635824"/>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449" name="직사각형 354"/>
                  <p:cNvSpPr/>
                  <p:nvPr/>
                </p:nvSpPr>
                <p:spPr>
                  <a:xfrm>
                    <a:off x="552528" y="3635824"/>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grpSp>
            <p:grpSp>
              <p:nvGrpSpPr>
                <p:cNvPr id="437" name="그룹 342"/>
                <p:cNvGrpSpPr/>
                <p:nvPr/>
              </p:nvGrpSpPr>
              <p:grpSpPr>
                <a:xfrm>
                  <a:off x="2030510" y="3573016"/>
                  <a:ext cx="457200" cy="456333"/>
                  <a:chOff x="288170" y="3573016"/>
                  <a:chExt cx="457200" cy="456333"/>
                </a:xfrm>
              </p:grpSpPr>
              <p:sp>
                <p:nvSpPr>
                  <p:cNvPr id="438" name="직사각형 343"/>
                  <p:cNvSpPr/>
                  <p:nvPr/>
                </p:nvSpPr>
                <p:spPr>
                  <a:xfrm>
                    <a:off x="288170" y="3573016"/>
                    <a:ext cx="457200" cy="456333"/>
                  </a:xfrm>
                  <a:prstGeom prst="rect">
                    <a:avLst/>
                  </a:prstGeom>
                  <a:solidFill>
                    <a:sysClr val="window" lastClr="FFFFFF"/>
                  </a:solidFill>
                  <a:ln w="12700" cap="flat" cmpd="sng" algn="ctr">
                    <a:solidFill>
                      <a:sysClr val="windowText" lastClr="0000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439" name="직사각형 344"/>
                  <p:cNvSpPr/>
                  <p:nvPr/>
                </p:nvSpPr>
                <p:spPr>
                  <a:xfrm>
                    <a:off x="362192" y="3893043"/>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440" name="직사각형 345"/>
                  <p:cNvSpPr/>
                  <p:nvPr/>
                </p:nvSpPr>
                <p:spPr>
                  <a:xfrm>
                    <a:off x="362191" y="3756158"/>
                    <a:ext cx="309159" cy="90048"/>
                  </a:xfrm>
                  <a:prstGeom prst="rect">
                    <a:avLst/>
                  </a:prstGeom>
                  <a:gradFill rotWithShape="1">
                    <a:gsLst>
                      <a:gs pos="0">
                        <a:srgbClr val="60BD68">
                          <a:tint val="50000"/>
                          <a:satMod val="300000"/>
                        </a:srgbClr>
                      </a:gs>
                      <a:gs pos="35000">
                        <a:srgbClr val="60BD68">
                          <a:tint val="37000"/>
                          <a:satMod val="300000"/>
                        </a:srgbClr>
                      </a:gs>
                      <a:gs pos="100000">
                        <a:srgbClr val="60BD68">
                          <a:tint val="15000"/>
                          <a:satMod val="350000"/>
                        </a:srgbClr>
                      </a:gs>
                    </a:gsLst>
                    <a:lin ang="16200000" scaled="1"/>
                  </a:gradFill>
                  <a:ln w="9525" cap="flat" cmpd="sng" algn="ctr">
                    <a:solidFill>
                      <a:srgbClr val="60BD68">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441" name="직사각형 346"/>
                  <p:cNvSpPr/>
                  <p:nvPr/>
                </p:nvSpPr>
                <p:spPr>
                  <a:xfrm>
                    <a:off x="552528" y="3893043"/>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442" name="직사각형 347"/>
                  <p:cNvSpPr/>
                  <p:nvPr/>
                </p:nvSpPr>
                <p:spPr>
                  <a:xfrm>
                    <a:off x="362192" y="3635824"/>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443" name="직사각형 348"/>
                  <p:cNvSpPr/>
                  <p:nvPr/>
                </p:nvSpPr>
                <p:spPr>
                  <a:xfrm>
                    <a:off x="552528" y="3635824"/>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grpSp>
          </p:grpSp>
          <p:grpSp>
            <p:nvGrpSpPr>
              <p:cNvPr id="341" name="그룹 396"/>
              <p:cNvGrpSpPr/>
              <p:nvPr/>
            </p:nvGrpSpPr>
            <p:grpSpPr>
              <a:xfrm>
                <a:off x="288170" y="4733912"/>
                <a:ext cx="2199540" cy="456333"/>
                <a:chOff x="288170" y="3573016"/>
                <a:chExt cx="2199540" cy="456333"/>
              </a:xfrm>
            </p:grpSpPr>
            <p:grpSp>
              <p:nvGrpSpPr>
                <p:cNvPr id="406" name="그룹 397"/>
                <p:cNvGrpSpPr/>
                <p:nvPr/>
              </p:nvGrpSpPr>
              <p:grpSpPr>
                <a:xfrm>
                  <a:off x="288170" y="3573016"/>
                  <a:ext cx="457200" cy="456333"/>
                  <a:chOff x="288170" y="3573016"/>
                  <a:chExt cx="457200" cy="456333"/>
                </a:xfrm>
              </p:grpSpPr>
              <p:sp>
                <p:nvSpPr>
                  <p:cNvPr id="428" name="직사각형 419"/>
                  <p:cNvSpPr/>
                  <p:nvPr/>
                </p:nvSpPr>
                <p:spPr>
                  <a:xfrm>
                    <a:off x="288170" y="3573016"/>
                    <a:ext cx="457200" cy="456333"/>
                  </a:xfrm>
                  <a:prstGeom prst="rect">
                    <a:avLst/>
                  </a:prstGeom>
                  <a:solidFill>
                    <a:sysClr val="window" lastClr="FFFFFF"/>
                  </a:solidFill>
                  <a:ln w="12700" cap="flat" cmpd="sng" algn="ctr">
                    <a:solidFill>
                      <a:sysClr val="windowText" lastClr="0000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429" name="직사각형 420"/>
                  <p:cNvSpPr/>
                  <p:nvPr/>
                </p:nvSpPr>
                <p:spPr>
                  <a:xfrm>
                    <a:off x="362192" y="3893043"/>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430" name="직사각형 421"/>
                  <p:cNvSpPr/>
                  <p:nvPr/>
                </p:nvSpPr>
                <p:spPr>
                  <a:xfrm>
                    <a:off x="362191" y="3756158"/>
                    <a:ext cx="309159" cy="90048"/>
                  </a:xfrm>
                  <a:prstGeom prst="rect">
                    <a:avLst/>
                  </a:prstGeom>
                  <a:gradFill rotWithShape="1">
                    <a:gsLst>
                      <a:gs pos="0">
                        <a:srgbClr val="60BD68">
                          <a:tint val="50000"/>
                          <a:satMod val="300000"/>
                        </a:srgbClr>
                      </a:gs>
                      <a:gs pos="35000">
                        <a:srgbClr val="60BD68">
                          <a:tint val="37000"/>
                          <a:satMod val="300000"/>
                        </a:srgbClr>
                      </a:gs>
                      <a:gs pos="100000">
                        <a:srgbClr val="60BD68">
                          <a:tint val="15000"/>
                          <a:satMod val="350000"/>
                        </a:srgbClr>
                      </a:gs>
                    </a:gsLst>
                    <a:lin ang="16200000" scaled="1"/>
                  </a:gradFill>
                  <a:ln w="9525" cap="flat" cmpd="sng" algn="ctr">
                    <a:solidFill>
                      <a:srgbClr val="60BD68">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431" name="직사각형 422"/>
                  <p:cNvSpPr/>
                  <p:nvPr/>
                </p:nvSpPr>
                <p:spPr>
                  <a:xfrm>
                    <a:off x="552528" y="3893043"/>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432" name="직사각형 423"/>
                  <p:cNvSpPr/>
                  <p:nvPr/>
                </p:nvSpPr>
                <p:spPr>
                  <a:xfrm>
                    <a:off x="362192" y="3635824"/>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433" name="직사각형 424"/>
                  <p:cNvSpPr/>
                  <p:nvPr/>
                </p:nvSpPr>
                <p:spPr>
                  <a:xfrm>
                    <a:off x="552528" y="3635824"/>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grpSp>
            <p:grpSp>
              <p:nvGrpSpPr>
                <p:cNvPr id="407" name="그룹 398"/>
                <p:cNvGrpSpPr/>
                <p:nvPr/>
              </p:nvGrpSpPr>
              <p:grpSpPr>
                <a:xfrm>
                  <a:off x="868950" y="3573016"/>
                  <a:ext cx="457200" cy="456333"/>
                  <a:chOff x="288170" y="3573016"/>
                  <a:chExt cx="457200" cy="456333"/>
                </a:xfrm>
              </p:grpSpPr>
              <p:sp>
                <p:nvSpPr>
                  <p:cNvPr id="422" name="직사각형 413"/>
                  <p:cNvSpPr/>
                  <p:nvPr/>
                </p:nvSpPr>
                <p:spPr>
                  <a:xfrm>
                    <a:off x="288170" y="3573016"/>
                    <a:ext cx="457200" cy="456333"/>
                  </a:xfrm>
                  <a:prstGeom prst="rect">
                    <a:avLst/>
                  </a:prstGeom>
                  <a:solidFill>
                    <a:sysClr val="window" lastClr="FFFFFF"/>
                  </a:solidFill>
                  <a:ln w="12700" cap="flat" cmpd="sng" algn="ctr">
                    <a:solidFill>
                      <a:sysClr val="windowText" lastClr="0000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423" name="직사각형 414"/>
                  <p:cNvSpPr/>
                  <p:nvPr/>
                </p:nvSpPr>
                <p:spPr>
                  <a:xfrm>
                    <a:off x="362192" y="3893043"/>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424" name="직사각형 415"/>
                  <p:cNvSpPr/>
                  <p:nvPr/>
                </p:nvSpPr>
                <p:spPr>
                  <a:xfrm>
                    <a:off x="362191" y="3756158"/>
                    <a:ext cx="309159" cy="90048"/>
                  </a:xfrm>
                  <a:prstGeom prst="rect">
                    <a:avLst/>
                  </a:prstGeom>
                  <a:gradFill rotWithShape="1">
                    <a:gsLst>
                      <a:gs pos="0">
                        <a:srgbClr val="60BD68">
                          <a:tint val="50000"/>
                          <a:satMod val="300000"/>
                        </a:srgbClr>
                      </a:gs>
                      <a:gs pos="35000">
                        <a:srgbClr val="60BD68">
                          <a:tint val="37000"/>
                          <a:satMod val="300000"/>
                        </a:srgbClr>
                      </a:gs>
                      <a:gs pos="100000">
                        <a:srgbClr val="60BD68">
                          <a:tint val="15000"/>
                          <a:satMod val="350000"/>
                        </a:srgbClr>
                      </a:gs>
                    </a:gsLst>
                    <a:lin ang="16200000" scaled="1"/>
                  </a:gradFill>
                  <a:ln w="9525" cap="flat" cmpd="sng" algn="ctr">
                    <a:solidFill>
                      <a:srgbClr val="60BD68">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425" name="직사각형 416"/>
                  <p:cNvSpPr/>
                  <p:nvPr/>
                </p:nvSpPr>
                <p:spPr>
                  <a:xfrm>
                    <a:off x="552528" y="3893043"/>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426" name="직사각형 417"/>
                  <p:cNvSpPr/>
                  <p:nvPr/>
                </p:nvSpPr>
                <p:spPr>
                  <a:xfrm>
                    <a:off x="362192" y="3635824"/>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427" name="직사각형 418"/>
                  <p:cNvSpPr/>
                  <p:nvPr/>
                </p:nvSpPr>
                <p:spPr>
                  <a:xfrm>
                    <a:off x="552528" y="3635824"/>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grpSp>
            <p:grpSp>
              <p:nvGrpSpPr>
                <p:cNvPr id="408" name="그룹 399"/>
                <p:cNvGrpSpPr/>
                <p:nvPr/>
              </p:nvGrpSpPr>
              <p:grpSpPr>
                <a:xfrm>
                  <a:off x="1449730" y="3573016"/>
                  <a:ext cx="457200" cy="456333"/>
                  <a:chOff x="288170" y="3573016"/>
                  <a:chExt cx="457200" cy="456333"/>
                </a:xfrm>
              </p:grpSpPr>
              <p:sp>
                <p:nvSpPr>
                  <p:cNvPr id="416" name="직사각형 407"/>
                  <p:cNvSpPr/>
                  <p:nvPr/>
                </p:nvSpPr>
                <p:spPr>
                  <a:xfrm>
                    <a:off x="288170" y="3573016"/>
                    <a:ext cx="457200" cy="456333"/>
                  </a:xfrm>
                  <a:prstGeom prst="rect">
                    <a:avLst/>
                  </a:prstGeom>
                  <a:solidFill>
                    <a:sysClr val="window" lastClr="FFFFFF"/>
                  </a:solidFill>
                  <a:ln w="12700" cap="flat" cmpd="sng" algn="ctr">
                    <a:solidFill>
                      <a:sysClr val="windowText" lastClr="0000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417" name="직사각형 408"/>
                  <p:cNvSpPr/>
                  <p:nvPr/>
                </p:nvSpPr>
                <p:spPr>
                  <a:xfrm>
                    <a:off x="362192" y="3893043"/>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418" name="직사각형 409"/>
                  <p:cNvSpPr/>
                  <p:nvPr/>
                </p:nvSpPr>
                <p:spPr>
                  <a:xfrm>
                    <a:off x="362191" y="3756158"/>
                    <a:ext cx="309159" cy="90048"/>
                  </a:xfrm>
                  <a:prstGeom prst="rect">
                    <a:avLst/>
                  </a:prstGeom>
                  <a:gradFill rotWithShape="1">
                    <a:gsLst>
                      <a:gs pos="0">
                        <a:srgbClr val="60BD68">
                          <a:tint val="50000"/>
                          <a:satMod val="300000"/>
                        </a:srgbClr>
                      </a:gs>
                      <a:gs pos="35000">
                        <a:srgbClr val="60BD68">
                          <a:tint val="37000"/>
                          <a:satMod val="300000"/>
                        </a:srgbClr>
                      </a:gs>
                      <a:gs pos="100000">
                        <a:srgbClr val="60BD68">
                          <a:tint val="15000"/>
                          <a:satMod val="350000"/>
                        </a:srgbClr>
                      </a:gs>
                    </a:gsLst>
                    <a:lin ang="16200000" scaled="1"/>
                  </a:gradFill>
                  <a:ln w="9525" cap="flat" cmpd="sng" algn="ctr">
                    <a:solidFill>
                      <a:srgbClr val="60BD68">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419" name="직사각형 410"/>
                  <p:cNvSpPr/>
                  <p:nvPr/>
                </p:nvSpPr>
                <p:spPr>
                  <a:xfrm>
                    <a:off x="552528" y="3893043"/>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420" name="직사각형 411"/>
                  <p:cNvSpPr/>
                  <p:nvPr/>
                </p:nvSpPr>
                <p:spPr>
                  <a:xfrm>
                    <a:off x="362192" y="3635824"/>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421" name="직사각형 412"/>
                  <p:cNvSpPr/>
                  <p:nvPr/>
                </p:nvSpPr>
                <p:spPr>
                  <a:xfrm>
                    <a:off x="552528" y="3635824"/>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grpSp>
            <p:grpSp>
              <p:nvGrpSpPr>
                <p:cNvPr id="409" name="그룹 400"/>
                <p:cNvGrpSpPr/>
                <p:nvPr/>
              </p:nvGrpSpPr>
              <p:grpSpPr>
                <a:xfrm>
                  <a:off x="2030510" y="3573016"/>
                  <a:ext cx="457200" cy="456333"/>
                  <a:chOff x="288170" y="3573016"/>
                  <a:chExt cx="457200" cy="456333"/>
                </a:xfrm>
              </p:grpSpPr>
              <p:sp>
                <p:nvSpPr>
                  <p:cNvPr id="410" name="직사각형 401"/>
                  <p:cNvSpPr/>
                  <p:nvPr/>
                </p:nvSpPr>
                <p:spPr>
                  <a:xfrm>
                    <a:off x="288170" y="3573016"/>
                    <a:ext cx="457200" cy="456333"/>
                  </a:xfrm>
                  <a:prstGeom prst="rect">
                    <a:avLst/>
                  </a:prstGeom>
                  <a:solidFill>
                    <a:sysClr val="window" lastClr="FFFFFF"/>
                  </a:solidFill>
                  <a:ln w="12700" cap="flat" cmpd="sng" algn="ctr">
                    <a:solidFill>
                      <a:sysClr val="windowText" lastClr="0000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411" name="직사각형 402"/>
                  <p:cNvSpPr/>
                  <p:nvPr/>
                </p:nvSpPr>
                <p:spPr>
                  <a:xfrm>
                    <a:off x="362192" y="3893043"/>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412" name="직사각형 403"/>
                  <p:cNvSpPr/>
                  <p:nvPr/>
                </p:nvSpPr>
                <p:spPr>
                  <a:xfrm>
                    <a:off x="362191" y="3756158"/>
                    <a:ext cx="309159" cy="90048"/>
                  </a:xfrm>
                  <a:prstGeom prst="rect">
                    <a:avLst/>
                  </a:prstGeom>
                  <a:gradFill rotWithShape="1">
                    <a:gsLst>
                      <a:gs pos="0">
                        <a:srgbClr val="60BD68">
                          <a:tint val="50000"/>
                          <a:satMod val="300000"/>
                        </a:srgbClr>
                      </a:gs>
                      <a:gs pos="35000">
                        <a:srgbClr val="60BD68">
                          <a:tint val="37000"/>
                          <a:satMod val="300000"/>
                        </a:srgbClr>
                      </a:gs>
                      <a:gs pos="100000">
                        <a:srgbClr val="60BD68">
                          <a:tint val="15000"/>
                          <a:satMod val="350000"/>
                        </a:srgbClr>
                      </a:gs>
                    </a:gsLst>
                    <a:lin ang="16200000" scaled="1"/>
                  </a:gradFill>
                  <a:ln w="9525" cap="flat" cmpd="sng" algn="ctr">
                    <a:solidFill>
                      <a:srgbClr val="60BD68">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413" name="직사각형 404"/>
                  <p:cNvSpPr/>
                  <p:nvPr/>
                </p:nvSpPr>
                <p:spPr>
                  <a:xfrm>
                    <a:off x="552528" y="3893043"/>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414" name="직사각형 405"/>
                  <p:cNvSpPr/>
                  <p:nvPr/>
                </p:nvSpPr>
                <p:spPr>
                  <a:xfrm>
                    <a:off x="362192" y="3635824"/>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415" name="직사각형 406"/>
                  <p:cNvSpPr/>
                  <p:nvPr/>
                </p:nvSpPr>
                <p:spPr>
                  <a:xfrm>
                    <a:off x="552528" y="3635824"/>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grpSp>
          </p:grpSp>
          <p:grpSp>
            <p:nvGrpSpPr>
              <p:cNvPr id="342" name="그룹 425"/>
              <p:cNvGrpSpPr/>
              <p:nvPr/>
            </p:nvGrpSpPr>
            <p:grpSpPr>
              <a:xfrm>
                <a:off x="288170" y="5315933"/>
                <a:ext cx="2199540" cy="456333"/>
                <a:chOff x="288170" y="3573016"/>
                <a:chExt cx="2199540" cy="456333"/>
              </a:xfrm>
            </p:grpSpPr>
            <p:grpSp>
              <p:nvGrpSpPr>
                <p:cNvPr id="378" name="그룹 426"/>
                <p:cNvGrpSpPr/>
                <p:nvPr/>
              </p:nvGrpSpPr>
              <p:grpSpPr>
                <a:xfrm>
                  <a:off x="288170" y="3573016"/>
                  <a:ext cx="457200" cy="456333"/>
                  <a:chOff x="288170" y="3573016"/>
                  <a:chExt cx="457200" cy="456333"/>
                </a:xfrm>
              </p:grpSpPr>
              <p:sp>
                <p:nvSpPr>
                  <p:cNvPr id="400" name="직사각형 448"/>
                  <p:cNvSpPr/>
                  <p:nvPr/>
                </p:nvSpPr>
                <p:spPr>
                  <a:xfrm>
                    <a:off x="288170" y="3573016"/>
                    <a:ext cx="457200" cy="456333"/>
                  </a:xfrm>
                  <a:prstGeom prst="rect">
                    <a:avLst/>
                  </a:prstGeom>
                  <a:solidFill>
                    <a:sysClr val="window" lastClr="FFFFFF"/>
                  </a:solidFill>
                  <a:ln w="12700" cap="flat" cmpd="sng" algn="ctr">
                    <a:solidFill>
                      <a:sysClr val="windowText" lastClr="0000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401" name="직사각형 449"/>
                  <p:cNvSpPr/>
                  <p:nvPr/>
                </p:nvSpPr>
                <p:spPr>
                  <a:xfrm>
                    <a:off x="362192" y="3893043"/>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402" name="직사각형 450"/>
                  <p:cNvSpPr/>
                  <p:nvPr/>
                </p:nvSpPr>
                <p:spPr>
                  <a:xfrm>
                    <a:off x="362191" y="3756158"/>
                    <a:ext cx="309159" cy="90048"/>
                  </a:xfrm>
                  <a:prstGeom prst="rect">
                    <a:avLst/>
                  </a:prstGeom>
                  <a:gradFill rotWithShape="1">
                    <a:gsLst>
                      <a:gs pos="0">
                        <a:srgbClr val="60BD68">
                          <a:tint val="50000"/>
                          <a:satMod val="300000"/>
                        </a:srgbClr>
                      </a:gs>
                      <a:gs pos="35000">
                        <a:srgbClr val="60BD68">
                          <a:tint val="37000"/>
                          <a:satMod val="300000"/>
                        </a:srgbClr>
                      </a:gs>
                      <a:gs pos="100000">
                        <a:srgbClr val="60BD68">
                          <a:tint val="15000"/>
                          <a:satMod val="350000"/>
                        </a:srgbClr>
                      </a:gs>
                    </a:gsLst>
                    <a:lin ang="16200000" scaled="1"/>
                  </a:gradFill>
                  <a:ln w="9525" cap="flat" cmpd="sng" algn="ctr">
                    <a:solidFill>
                      <a:srgbClr val="60BD68">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403" name="직사각형 451"/>
                  <p:cNvSpPr/>
                  <p:nvPr/>
                </p:nvSpPr>
                <p:spPr>
                  <a:xfrm>
                    <a:off x="552528" y="3893043"/>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404" name="직사각형 452"/>
                  <p:cNvSpPr/>
                  <p:nvPr/>
                </p:nvSpPr>
                <p:spPr>
                  <a:xfrm>
                    <a:off x="362192" y="3635824"/>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405" name="직사각형 453"/>
                  <p:cNvSpPr/>
                  <p:nvPr/>
                </p:nvSpPr>
                <p:spPr>
                  <a:xfrm>
                    <a:off x="552528" y="3635824"/>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grpSp>
            <p:grpSp>
              <p:nvGrpSpPr>
                <p:cNvPr id="379" name="그룹 427"/>
                <p:cNvGrpSpPr/>
                <p:nvPr/>
              </p:nvGrpSpPr>
              <p:grpSpPr>
                <a:xfrm>
                  <a:off x="868950" y="3573016"/>
                  <a:ext cx="457200" cy="456333"/>
                  <a:chOff x="288170" y="3573016"/>
                  <a:chExt cx="457200" cy="456333"/>
                </a:xfrm>
              </p:grpSpPr>
              <p:sp>
                <p:nvSpPr>
                  <p:cNvPr id="394" name="직사각형 442"/>
                  <p:cNvSpPr/>
                  <p:nvPr/>
                </p:nvSpPr>
                <p:spPr>
                  <a:xfrm>
                    <a:off x="288170" y="3573016"/>
                    <a:ext cx="457200" cy="456333"/>
                  </a:xfrm>
                  <a:prstGeom prst="rect">
                    <a:avLst/>
                  </a:prstGeom>
                  <a:solidFill>
                    <a:sysClr val="window" lastClr="FFFFFF"/>
                  </a:solidFill>
                  <a:ln w="12700" cap="flat" cmpd="sng" algn="ctr">
                    <a:solidFill>
                      <a:sysClr val="windowText" lastClr="0000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395" name="직사각형 443"/>
                  <p:cNvSpPr/>
                  <p:nvPr/>
                </p:nvSpPr>
                <p:spPr>
                  <a:xfrm>
                    <a:off x="362192" y="3893043"/>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396" name="직사각형 444"/>
                  <p:cNvSpPr/>
                  <p:nvPr/>
                </p:nvSpPr>
                <p:spPr>
                  <a:xfrm>
                    <a:off x="362191" y="3756158"/>
                    <a:ext cx="309159" cy="90048"/>
                  </a:xfrm>
                  <a:prstGeom prst="rect">
                    <a:avLst/>
                  </a:prstGeom>
                  <a:gradFill rotWithShape="1">
                    <a:gsLst>
                      <a:gs pos="0">
                        <a:srgbClr val="60BD68">
                          <a:tint val="50000"/>
                          <a:satMod val="300000"/>
                        </a:srgbClr>
                      </a:gs>
                      <a:gs pos="35000">
                        <a:srgbClr val="60BD68">
                          <a:tint val="37000"/>
                          <a:satMod val="300000"/>
                        </a:srgbClr>
                      </a:gs>
                      <a:gs pos="100000">
                        <a:srgbClr val="60BD68">
                          <a:tint val="15000"/>
                          <a:satMod val="350000"/>
                        </a:srgbClr>
                      </a:gs>
                    </a:gsLst>
                    <a:lin ang="16200000" scaled="1"/>
                  </a:gradFill>
                  <a:ln w="9525" cap="flat" cmpd="sng" algn="ctr">
                    <a:solidFill>
                      <a:srgbClr val="60BD68">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397" name="직사각형 445"/>
                  <p:cNvSpPr/>
                  <p:nvPr/>
                </p:nvSpPr>
                <p:spPr>
                  <a:xfrm>
                    <a:off x="552528" y="3893043"/>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398" name="직사각형 446"/>
                  <p:cNvSpPr/>
                  <p:nvPr/>
                </p:nvSpPr>
                <p:spPr>
                  <a:xfrm>
                    <a:off x="362192" y="3635824"/>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399" name="직사각형 447"/>
                  <p:cNvSpPr/>
                  <p:nvPr/>
                </p:nvSpPr>
                <p:spPr>
                  <a:xfrm>
                    <a:off x="552528" y="3635824"/>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grpSp>
            <p:grpSp>
              <p:nvGrpSpPr>
                <p:cNvPr id="380" name="그룹 428"/>
                <p:cNvGrpSpPr/>
                <p:nvPr/>
              </p:nvGrpSpPr>
              <p:grpSpPr>
                <a:xfrm>
                  <a:off x="1449730" y="3573016"/>
                  <a:ext cx="457200" cy="456333"/>
                  <a:chOff x="288170" y="3573016"/>
                  <a:chExt cx="457200" cy="456333"/>
                </a:xfrm>
              </p:grpSpPr>
              <p:sp>
                <p:nvSpPr>
                  <p:cNvPr id="388" name="직사각형 436"/>
                  <p:cNvSpPr/>
                  <p:nvPr/>
                </p:nvSpPr>
                <p:spPr>
                  <a:xfrm>
                    <a:off x="288170" y="3573016"/>
                    <a:ext cx="457200" cy="456333"/>
                  </a:xfrm>
                  <a:prstGeom prst="rect">
                    <a:avLst/>
                  </a:prstGeom>
                  <a:solidFill>
                    <a:sysClr val="window" lastClr="FFFFFF"/>
                  </a:solidFill>
                  <a:ln w="12700" cap="flat" cmpd="sng" algn="ctr">
                    <a:solidFill>
                      <a:sysClr val="windowText" lastClr="0000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389" name="직사각형 437"/>
                  <p:cNvSpPr/>
                  <p:nvPr/>
                </p:nvSpPr>
                <p:spPr>
                  <a:xfrm>
                    <a:off x="362192" y="3893043"/>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390" name="직사각형 438"/>
                  <p:cNvSpPr/>
                  <p:nvPr/>
                </p:nvSpPr>
                <p:spPr>
                  <a:xfrm>
                    <a:off x="362191" y="3756158"/>
                    <a:ext cx="309159" cy="90048"/>
                  </a:xfrm>
                  <a:prstGeom prst="rect">
                    <a:avLst/>
                  </a:prstGeom>
                  <a:gradFill rotWithShape="1">
                    <a:gsLst>
                      <a:gs pos="0">
                        <a:srgbClr val="60BD68">
                          <a:tint val="50000"/>
                          <a:satMod val="300000"/>
                        </a:srgbClr>
                      </a:gs>
                      <a:gs pos="35000">
                        <a:srgbClr val="60BD68">
                          <a:tint val="37000"/>
                          <a:satMod val="300000"/>
                        </a:srgbClr>
                      </a:gs>
                      <a:gs pos="100000">
                        <a:srgbClr val="60BD68">
                          <a:tint val="15000"/>
                          <a:satMod val="350000"/>
                        </a:srgbClr>
                      </a:gs>
                    </a:gsLst>
                    <a:lin ang="16200000" scaled="1"/>
                  </a:gradFill>
                  <a:ln w="9525" cap="flat" cmpd="sng" algn="ctr">
                    <a:solidFill>
                      <a:srgbClr val="60BD68">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391" name="직사각형 439"/>
                  <p:cNvSpPr/>
                  <p:nvPr/>
                </p:nvSpPr>
                <p:spPr>
                  <a:xfrm>
                    <a:off x="552528" y="3893043"/>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392" name="직사각형 440"/>
                  <p:cNvSpPr/>
                  <p:nvPr/>
                </p:nvSpPr>
                <p:spPr>
                  <a:xfrm>
                    <a:off x="362192" y="3635824"/>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393" name="직사각형 441"/>
                  <p:cNvSpPr/>
                  <p:nvPr/>
                </p:nvSpPr>
                <p:spPr>
                  <a:xfrm>
                    <a:off x="552528" y="3635824"/>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grpSp>
            <p:grpSp>
              <p:nvGrpSpPr>
                <p:cNvPr id="381" name="그룹 429"/>
                <p:cNvGrpSpPr/>
                <p:nvPr/>
              </p:nvGrpSpPr>
              <p:grpSpPr>
                <a:xfrm>
                  <a:off x="2030510" y="3573016"/>
                  <a:ext cx="457200" cy="456333"/>
                  <a:chOff x="288170" y="3573016"/>
                  <a:chExt cx="457200" cy="456333"/>
                </a:xfrm>
              </p:grpSpPr>
              <p:sp>
                <p:nvSpPr>
                  <p:cNvPr id="382" name="직사각형 430"/>
                  <p:cNvSpPr/>
                  <p:nvPr/>
                </p:nvSpPr>
                <p:spPr>
                  <a:xfrm>
                    <a:off x="288170" y="3573016"/>
                    <a:ext cx="457200" cy="456333"/>
                  </a:xfrm>
                  <a:prstGeom prst="rect">
                    <a:avLst/>
                  </a:prstGeom>
                  <a:solidFill>
                    <a:sysClr val="window" lastClr="FFFFFF"/>
                  </a:solidFill>
                  <a:ln w="12700" cap="flat" cmpd="sng" algn="ctr">
                    <a:solidFill>
                      <a:sysClr val="windowText" lastClr="0000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383" name="직사각형 431"/>
                  <p:cNvSpPr/>
                  <p:nvPr/>
                </p:nvSpPr>
                <p:spPr>
                  <a:xfrm>
                    <a:off x="362192" y="3893043"/>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384" name="직사각형 432"/>
                  <p:cNvSpPr/>
                  <p:nvPr/>
                </p:nvSpPr>
                <p:spPr>
                  <a:xfrm>
                    <a:off x="362191" y="3756158"/>
                    <a:ext cx="309159" cy="90048"/>
                  </a:xfrm>
                  <a:prstGeom prst="rect">
                    <a:avLst/>
                  </a:prstGeom>
                  <a:gradFill rotWithShape="1">
                    <a:gsLst>
                      <a:gs pos="0">
                        <a:srgbClr val="60BD68">
                          <a:tint val="50000"/>
                          <a:satMod val="300000"/>
                        </a:srgbClr>
                      </a:gs>
                      <a:gs pos="35000">
                        <a:srgbClr val="60BD68">
                          <a:tint val="37000"/>
                          <a:satMod val="300000"/>
                        </a:srgbClr>
                      </a:gs>
                      <a:gs pos="100000">
                        <a:srgbClr val="60BD68">
                          <a:tint val="15000"/>
                          <a:satMod val="350000"/>
                        </a:srgbClr>
                      </a:gs>
                    </a:gsLst>
                    <a:lin ang="16200000" scaled="1"/>
                  </a:gradFill>
                  <a:ln w="9525" cap="flat" cmpd="sng" algn="ctr">
                    <a:solidFill>
                      <a:srgbClr val="60BD68">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385" name="직사각형 433"/>
                  <p:cNvSpPr/>
                  <p:nvPr/>
                </p:nvSpPr>
                <p:spPr>
                  <a:xfrm>
                    <a:off x="552528" y="3893043"/>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386" name="직사각형 434"/>
                  <p:cNvSpPr/>
                  <p:nvPr/>
                </p:nvSpPr>
                <p:spPr>
                  <a:xfrm>
                    <a:off x="362192" y="3635824"/>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387" name="직사각형 435"/>
                  <p:cNvSpPr/>
                  <p:nvPr/>
                </p:nvSpPr>
                <p:spPr>
                  <a:xfrm>
                    <a:off x="552528" y="3635824"/>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grpSp>
          </p:grpSp>
          <p:cxnSp>
            <p:nvCxnSpPr>
              <p:cNvPr id="343" name="직선 화살표 연결선 455"/>
              <p:cNvCxnSpPr>
                <a:stCxn id="484" idx="3"/>
                <a:endCxn id="478" idx="1"/>
              </p:cNvCxnSpPr>
              <p:nvPr/>
            </p:nvCxnSpPr>
            <p:spPr>
              <a:xfrm>
                <a:off x="745370" y="3801183"/>
                <a:ext cx="123580" cy="0"/>
              </a:xfrm>
              <a:prstGeom prst="straightConnector1">
                <a:avLst/>
              </a:prstGeom>
              <a:noFill/>
              <a:ln w="9525" cap="flat" cmpd="sng" algn="ctr">
                <a:solidFill>
                  <a:sysClr val="windowText" lastClr="000000">
                    <a:shade val="95000"/>
                    <a:satMod val="105000"/>
                  </a:sysClr>
                </a:solidFill>
                <a:prstDash val="solid"/>
                <a:headEnd type="triangle" w="sm" len="sm"/>
                <a:tailEnd type="triangle" w="sm" len="sm"/>
              </a:ln>
              <a:effectLst/>
            </p:spPr>
          </p:cxnSp>
          <p:cxnSp>
            <p:nvCxnSpPr>
              <p:cNvPr id="344" name="직선 화살표 연결선 456"/>
              <p:cNvCxnSpPr>
                <a:stCxn id="478" idx="3"/>
                <a:endCxn id="472" idx="1"/>
              </p:cNvCxnSpPr>
              <p:nvPr/>
            </p:nvCxnSpPr>
            <p:spPr>
              <a:xfrm>
                <a:off x="1326150" y="3801183"/>
                <a:ext cx="123580" cy="0"/>
              </a:xfrm>
              <a:prstGeom prst="straightConnector1">
                <a:avLst/>
              </a:prstGeom>
              <a:noFill/>
              <a:ln w="9525" cap="flat" cmpd="sng" algn="ctr">
                <a:solidFill>
                  <a:sysClr val="windowText" lastClr="000000">
                    <a:shade val="95000"/>
                    <a:satMod val="105000"/>
                  </a:sysClr>
                </a:solidFill>
                <a:prstDash val="solid"/>
                <a:headEnd type="triangle" w="sm" len="sm"/>
                <a:tailEnd type="triangle" w="sm" len="sm"/>
              </a:ln>
              <a:effectLst/>
            </p:spPr>
          </p:cxnSp>
          <p:cxnSp>
            <p:nvCxnSpPr>
              <p:cNvPr id="345" name="직선 화살표 연결선 459"/>
              <p:cNvCxnSpPr>
                <a:stCxn id="472" idx="3"/>
                <a:endCxn id="466" idx="1"/>
              </p:cNvCxnSpPr>
              <p:nvPr/>
            </p:nvCxnSpPr>
            <p:spPr>
              <a:xfrm>
                <a:off x="1906930" y="3801183"/>
                <a:ext cx="123580" cy="0"/>
              </a:xfrm>
              <a:prstGeom prst="straightConnector1">
                <a:avLst/>
              </a:prstGeom>
              <a:noFill/>
              <a:ln w="9525" cap="flat" cmpd="sng" algn="ctr">
                <a:solidFill>
                  <a:sysClr val="windowText" lastClr="000000">
                    <a:shade val="95000"/>
                    <a:satMod val="105000"/>
                  </a:sysClr>
                </a:solidFill>
                <a:prstDash val="solid"/>
                <a:headEnd type="triangle" w="sm" len="sm"/>
                <a:tailEnd type="triangle" w="sm" len="sm"/>
              </a:ln>
              <a:effectLst/>
            </p:spPr>
          </p:cxnSp>
          <p:cxnSp>
            <p:nvCxnSpPr>
              <p:cNvPr id="346" name="직선 화살표 연결선 462"/>
              <p:cNvCxnSpPr>
                <a:stCxn id="444" idx="3"/>
                <a:endCxn id="438" idx="1"/>
              </p:cNvCxnSpPr>
              <p:nvPr/>
            </p:nvCxnSpPr>
            <p:spPr>
              <a:xfrm>
                <a:off x="1906930" y="4381254"/>
                <a:ext cx="123580" cy="0"/>
              </a:xfrm>
              <a:prstGeom prst="straightConnector1">
                <a:avLst/>
              </a:prstGeom>
              <a:noFill/>
              <a:ln w="9525" cap="flat" cmpd="sng" algn="ctr">
                <a:solidFill>
                  <a:sysClr val="windowText" lastClr="000000">
                    <a:shade val="95000"/>
                    <a:satMod val="105000"/>
                  </a:sysClr>
                </a:solidFill>
                <a:prstDash val="solid"/>
                <a:headEnd type="triangle" w="sm" len="sm"/>
                <a:tailEnd type="triangle" w="sm" len="sm"/>
              </a:ln>
              <a:effectLst/>
            </p:spPr>
          </p:cxnSp>
          <p:cxnSp>
            <p:nvCxnSpPr>
              <p:cNvPr id="347" name="직선 화살표 연결선 465"/>
              <p:cNvCxnSpPr>
                <a:stCxn id="416" idx="3"/>
                <a:endCxn id="410" idx="1"/>
              </p:cNvCxnSpPr>
              <p:nvPr/>
            </p:nvCxnSpPr>
            <p:spPr>
              <a:xfrm>
                <a:off x="1906930" y="4962079"/>
                <a:ext cx="123580" cy="0"/>
              </a:xfrm>
              <a:prstGeom prst="straightConnector1">
                <a:avLst/>
              </a:prstGeom>
              <a:noFill/>
              <a:ln w="9525" cap="flat" cmpd="sng" algn="ctr">
                <a:solidFill>
                  <a:sysClr val="windowText" lastClr="000000">
                    <a:shade val="95000"/>
                    <a:satMod val="105000"/>
                  </a:sysClr>
                </a:solidFill>
                <a:prstDash val="solid"/>
                <a:headEnd type="triangle" w="sm" len="sm"/>
                <a:tailEnd type="triangle" w="sm" len="sm"/>
              </a:ln>
              <a:effectLst/>
            </p:spPr>
          </p:cxnSp>
          <p:cxnSp>
            <p:nvCxnSpPr>
              <p:cNvPr id="348" name="직선 화살표 연결선 468"/>
              <p:cNvCxnSpPr>
                <a:stCxn id="388" idx="3"/>
                <a:endCxn id="382" idx="1"/>
              </p:cNvCxnSpPr>
              <p:nvPr/>
            </p:nvCxnSpPr>
            <p:spPr>
              <a:xfrm>
                <a:off x="1906930" y="5544100"/>
                <a:ext cx="123580" cy="0"/>
              </a:xfrm>
              <a:prstGeom prst="straightConnector1">
                <a:avLst/>
              </a:prstGeom>
              <a:noFill/>
              <a:ln w="9525" cap="flat" cmpd="sng" algn="ctr">
                <a:solidFill>
                  <a:sysClr val="windowText" lastClr="000000">
                    <a:shade val="95000"/>
                    <a:satMod val="105000"/>
                  </a:sysClr>
                </a:solidFill>
                <a:prstDash val="solid"/>
                <a:headEnd type="triangle" w="sm" len="sm"/>
                <a:tailEnd type="triangle" w="sm" len="sm"/>
              </a:ln>
              <a:effectLst/>
            </p:spPr>
          </p:cxnSp>
          <p:cxnSp>
            <p:nvCxnSpPr>
              <p:cNvPr id="349" name="직선 화살표 연결선 471"/>
              <p:cNvCxnSpPr>
                <a:stCxn id="394" idx="3"/>
                <a:endCxn id="388" idx="1"/>
              </p:cNvCxnSpPr>
              <p:nvPr/>
            </p:nvCxnSpPr>
            <p:spPr>
              <a:xfrm>
                <a:off x="1326150" y="5544100"/>
                <a:ext cx="123580" cy="0"/>
              </a:xfrm>
              <a:prstGeom prst="straightConnector1">
                <a:avLst/>
              </a:prstGeom>
              <a:noFill/>
              <a:ln w="9525" cap="flat" cmpd="sng" algn="ctr">
                <a:solidFill>
                  <a:sysClr val="windowText" lastClr="000000">
                    <a:shade val="95000"/>
                    <a:satMod val="105000"/>
                  </a:sysClr>
                </a:solidFill>
                <a:prstDash val="solid"/>
                <a:headEnd type="triangle" w="sm" len="sm"/>
                <a:tailEnd type="triangle" w="sm" len="sm"/>
              </a:ln>
              <a:effectLst/>
            </p:spPr>
          </p:cxnSp>
          <p:cxnSp>
            <p:nvCxnSpPr>
              <p:cNvPr id="350" name="직선 화살표 연결선 474"/>
              <p:cNvCxnSpPr>
                <a:stCxn id="400" idx="3"/>
                <a:endCxn id="394" idx="1"/>
              </p:cNvCxnSpPr>
              <p:nvPr/>
            </p:nvCxnSpPr>
            <p:spPr>
              <a:xfrm>
                <a:off x="745370" y="5544100"/>
                <a:ext cx="123580" cy="0"/>
              </a:xfrm>
              <a:prstGeom prst="straightConnector1">
                <a:avLst/>
              </a:prstGeom>
              <a:noFill/>
              <a:ln w="9525" cap="flat" cmpd="sng" algn="ctr">
                <a:solidFill>
                  <a:sysClr val="windowText" lastClr="000000">
                    <a:shade val="95000"/>
                    <a:satMod val="105000"/>
                  </a:sysClr>
                </a:solidFill>
                <a:prstDash val="solid"/>
                <a:headEnd type="triangle" w="sm" len="sm"/>
                <a:tailEnd type="triangle" w="sm" len="sm"/>
              </a:ln>
              <a:effectLst/>
            </p:spPr>
          </p:cxnSp>
          <p:cxnSp>
            <p:nvCxnSpPr>
              <p:cNvPr id="351" name="직선 화살표 연결선 477"/>
              <p:cNvCxnSpPr>
                <a:stCxn id="428" idx="3"/>
                <a:endCxn id="422" idx="1"/>
              </p:cNvCxnSpPr>
              <p:nvPr/>
            </p:nvCxnSpPr>
            <p:spPr>
              <a:xfrm>
                <a:off x="745370" y="4962079"/>
                <a:ext cx="123580" cy="0"/>
              </a:xfrm>
              <a:prstGeom prst="straightConnector1">
                <a:avLst/>
              </a:prstGeom>
              <a:noFill/>
              <a:ln w="9525" cap="flat" cmpd="sng" algn="ctr">
                <a:solidFill>
                  <a:sysClr val="windowText" lastClr="000000">
                    <a:shade val="95000"/>
                    <a:satMod val="105000"/>
                  </a:sysClr>
                </a:solidFill>
                <a:prstDash val="solid"/>
                <a:headEnd type="triangle" w="sm" len="sm"/>
                <a:tailEnd type="triangle" w="sm" len="sm"/>
              </a:ln>
              <a:effectLst/>
            </p:spPr>
          </p:cxnSp>
          <p:cxnSp>
            <p:nvCxnSpPr>
              <p:cNvPr id="352" name="직선 화살표 연결선 480"/>
              <p:cNvCxnSpPr>
                <a:stCxn id="456" idx="3"/>
                <a:endCxn id="450" idx="1"/>
              </p:cNvCxnSpPr>
              <p:nvPr/>
            </p:nvCxnSpPr>
            <p:spPr>
              <a:xfrm>
                <a:off x="745370" y="4381254"/>
                <a:ext cx="123580" cy="0"/>
              </a:xfrm>
              <a:prstGeom prst="straightConnector1">
                <a:avLst/>
              </a:prstGeom>
              <a:noFill/>
              <a:ln w="9525" cap="flat" cmpd="sng" algn="ctr">
                <a:solidFill>
                  <a:sysClr val="windowText" lastClr="000000">
                    <a:shade val="95000"/>
                    <a:satMod val="105000"/>
                  </a:sysClr>
                </a:solidFill>
                <a:prstDash val="solid"/>
                <a:headEnd type="triangle" w="sm" len="sm"/>
                <a:tailEnd type="triangle" w="sm" len="sm"/>
              </a:ln>
              <a:effectLst/>
            </p:spPr>
          </p:cxnSp>
          <p:cxnSp>
            <p:nvCxnSpPr>
              <p:cNvPr id="353" name="직선 화살표 연결선 483"/>
              <p:cNvCxnSpPr>
                <a:stCxn id="484" idx="2"/>
                <a:endCxn id="456" idx="0"/>
              </p:cNvCxnSpPr>
              <p:nvPr/>
            </p:nvCxnSpPr>
            <p:spPr>
              <a:xfrm>
                <a:off x="516770" y="4029349"/>
                <a:ext cx="0" cy="123738"/>
              </a:xfrm>
              <a:prstGeom prst="straightConnector1">
                <a:avLst/>
              </a:prstGeom>
              <a:noFill/>
              <a:ln w="9525" cap="flat" cmpd="sng" algn="ctr">
                <a:solidFill>
                  <a:sysClr val="windowText" lastClr="000000">
                    <a:shade val="95000"/>
                    <a:satMod val="105000"/>
                  </a:sysClr>
                </a:solidFill>
                <a:prstDash val="solid"/>
                <a:headEnd type="triangle" w="sm" len="sm"/>
                <a:tailEnd type="triangle" w="sm" len="sm"/>
              </a:ln>
              <a:effectLst/>
            </p:spPr>
          </p:cxnSp>
          <p:cxnSp>
            <p:nvCxnSpPr>
              <p:cNvPr id="354" name="직선 화살표 연결선 486"/>
              <p:cNvCxnSpPr>
                <a:stCxn id="450" idx="0"/>
                <a:endCxn id="478" idx="2"/>
              </p:cNvCxnSpPr>
              <p:nvPr/>
            </p:nvCxnSpPr>
            <p:spPr>
              <a:xfrm flipV="1">
                <a:off x="1097550" y="4029349"/>
                <a:ext cx="0" cy="123738"/>
              </a:xfrm>
              <a:prstGeom prst="straightConnector1">
                <a:avLst/>
              </a:prstGeom>
              <a:noFill/>
              <a:ln w="9525" cap="flat" cmpd="sng" algn="ctr">
                <a:solidFill>
                  <a:sysClr val="windowText" lastClr="000000">
                    <a:shade val="95000"/>
                    <a:satMod val="105000"/>
                  </a:sysClr>
                </a:solidFill>
                <a:prstDash val="solid"/>
                <a:headEnd type="triangle" w="sm" len="sm"/>
                <a:tailEnd type="triangle" w="sm" len="sm"/>
              </a:ln>
              <a:effectLst/>
            </p:spPr>
          </p:cxnSp>
          <p:cxnSp>
            <p:nvCxnSpPr>
              <p:cNvPr id="355" name="직선 화살표 연결선 489"/>
              <p:cNvCxnSpPr>
                <a:stCxn id="456" idx="2"/>
                <a:endCxn id="428" idx="0"/>
              </p:cNvCxnSpPr>
              <p:nvPr/>
            </p:nvCxnSpPr>
            <p:spPr>
              <a:xfrm>
                <a:off x="516770" y="4609420"/>
                <a:ext cx="0" cy="124492"/>
              </a:xfrm>
              <a:prstGeom prst="straightConnector1">
                <a:avLst/>
              </a:prstGeom>
              <a:noFill/>
              <a:ln w="9525" cap="flat" cmpd="sng" algn="ctr">
                <a:solidFill>
                  <a:sysClr val="windowText" lastClr="000000">
                    <a:shade val="95000"/>
                    <a:satMod val="105000"/>
                  </a:sysClr>
                </a:solidFill>
                <a:prstDash val="solid"/>
                <a:headEnd type="triangle" w="sm" len="sm"/>
                <a:tailEnd type="triangle" w="sm" len="sm"/>
              </a:ln>
              <a:effectLst/>
            </p:spPr>
          </p:cxnSp>
          <p:cxnSp>
            <p:nvCxnSpPr>
              <p:cNvPr id="356" name="직선 화살표 연결선 492"/>
              <p:cNvCxnSpPr>
                <a:stCxn id="428" idx="2"/>
                <a:endCxn id="400" idx="0"/>
              </p:cNvCxnSpPr>
              <p:nvPr/>
            </p:nvCxnSpPr>
            <p:spPr>
              <a:xfrm>
                <a:off x="516770" y="5190245"/>
                <a:ext cx="0" cy="125688"/>
              </a:xfrm>
              <a:prstGeom prst="straightConnector1">
                <a:avLst/>
              </a:prstGeom>
              <a:noFill/>
              <a:ln w="9525" cap="flat" cmpd="sng" algn="ctr">
                <a:solidFill>
                  <a:sysClr val="windowText" lastClr="000000">
                    <a:shade val="95000"/>
                    <a:satMod val="105000"/>
                  </a:sysClr>
                </a:solidFill>
                <a:prstDash val="solid"/>
                <a:headEnd type="triangle" w="sm" len="sm"/>
                <a:tailEnd type="triangle" w="sm" len="sm"/>
              </a:ln>
              <a:effectLst/>
            </p:spPr>
          </p:cxnSp>
          <p:cxnSp>
            <p:nvCxnSpPr>
              <p:cNvPr id="357" name="직선 화살표 연결선 495"/>
              <p:cNvCxnSpPr>
                <a:stCxn id="422" idx="2"/>
                <a:endCxn id="394" idx="0"/>
              </p:cNvCxnSpPr>
              <p:nvPr/>
            </p:nvCxnSpPr>
            <p:spPr>
              <a:xfrm>
                <a:off x="1097550" y="5190245"/>
                <a:ext cx="0" cy="125688"/>
              </a:xfrm>
              <a:prstGeom prst="straightConnector1">
                <a:avLst/>
              </a:prstGeom>
              <a:noFill/>
              <a:ln w="9525" cap="flat" cmpd="sng" algn="ctr">
                <a:solidFill>
                  <a:sysClr val="windowText" lastClr="000000">
                    <a:shade val="95000"/>
                    <a:satMod val="105000"/>
                  </a:sysClr>
                </a:solidFill>
                <a:prstDash val="solid"/>
                <a:headEnd type="triangle" w="sm" len="sm"/>
                <a:tailEnd type="triangle" w="sm" len="sm"/>
              </a:ln>
              <a:effectLst/>
            </p:spPr>
          </p:cxnSp>
          <p:cxnSp>
            <p:nvCxnSpPr>
              <p:cNvPr id="358" name="직선 화살표 연결선 498"/>
              <p:cNvCxnSpPr>
                <a:stCxn id="438" idx="2"/>
                <a:endCxn id="410" idx="0"/>
              </p:cNvCxnSpPr>
              <p:nvPr/>
            </p:nvCxnSpPr>
            <p:spPr>
              <a:xfrm>
                <a:off x="2259110" y="4609420"/>
                <a:ext cx="0" cy="124492"/>
              </a:xfrm>
              <a:prstGeom prst="straightConnector1">
                <a:avLst/>
              </a:prstGeom>
              <a:noFill/>
              <a:ln w="9525" cap="flat" cmpd="sng" algn="ctr">
                <a:solidFill>
                  <a:sysClr val="windowText" lastClr="000000">
                    <a:shade val="95000"/>
                    <a:satMod val="105000"/>
                  </a:sysClr>
                </a:solidFill>
                <a:prstDash val="solid"/>
                <a:headEnd type="triangle" w="sm" len="sm"/>
                <a:tailEnd type="triangle" w="sm" len="sm"/>
              </a:ln>
              <a:effectLst/>
            </p:spPr>
          </p:cxnSp>
          <p:cxnSp>
            <p:nvCxnSpPr>
              <p:cNvPr id="359" name="직선 화살표 연결선 501"/>
              <p:cNvCxnSpPr>
                <a:stCxn id="466" idx="2"/>
                <a:endCxn id="438" idx="0"/>
              </p:cNvCxnSpPr>
              <p:nvPr/>
            </p:nvCxnSpPr>
            <p:spPr>
              <a:xfrm>
                <a:off x="2259110" y="4029349"/>
                <a:ext cx="0" cy="123738"/>
              </a:xfrm>
              <a:prstGeom prst="straightConnector1">
                <a:avLst/>
              </a:prstGeom>
              <a:noFill/>
              <a:ln w="9525" cap="flat" cmpd="sng" algn="ctr">
                <a:solidFill>
                  <a:sysClr val="windowText" lastClr="000000">
                    <a:shade val="95000"/>
                    <a:satMod val="105000"/>
                  </a:sysClr>
                </a:solidFill>
                <a:prstDash val="solid"/>
                <a:headEnd type="triangle" w="sm" len="sm"/>
                <a:tailEnd type="triangle" w="sm" len="sm"/>
              </a:ln>
              <a:effectLst/>
            </p:spPr>
          </p:cxnSp>
          <p:cxnSp>
            <p:nvCxnSpPr>
              <p:cNvPr id="360" name="직선 화살표 연결선 504"/>
              <p:cNvCxnSpPr>
                <a:stCxn id="472" idx="2"/>
                <a:endCxn id="444" idx="0"/>
              </p:cNvCxnSpPr>
              <p:nvPr/>
            </p:nvCxnSpPr>
            <p:spPr>
              <a:xfrm>
                <a:off x="1678330" y="4029349"/>
                <a:ext cx="0" cy="123738"/>
              </a:xfrm>
              <a:prstGeom prst="straightConnector1">
                <a:avLst/>
              </a:prstGeom>
              <a:noFill/>
              <a:ln w="9525" cap="flat" cmpd="sng" algn="ctr">
                <a:solidFill>
                  <a:sysClr val="windowText" lastClr="000000">
                    <a:shade val="95000"/>
                    <a:satMod val="105000"/>
                  </a:sysClr>
                </a:solidFill>
                <a:prstDash val="solid"/>
                <a:headEnd type="triangle" w="sm" len="sm"/>
                <a:tailEnd type="triangle" w="sm" len="sm"/>
              </a:ln>
              <a:effectLst/>
            </p:spPr>
          </p:cxnSp>
          <p:cxnSp>
            <p:nvCxnSpPr>
              <p:cNvPr id="361" name="직선 화살표 연결선 507"/>
              <p:cNvCxnSpPr>
                <a:stCxn id="410" idx="2"/>
                <a:endCxn id="382" idx="0"/>
              </p:cNvCxnSpPr>
              <p:nvPr/>
            </p:nvCxnSpPr>
            <p:spPr>
              <a:xfrm>
                <a:off x="2259110" y="5190245"/>
                <a:ext cx="0" cy="125688"/>
              </a:xfrm>
              <a:prstGeom prst="straightConnector1">
                <a:avLst/>
              </a:prstGeom>
              <a:noFill/>
              <a:ln w="9525" cap="flat" cmpd="sng" algn="ctr">
                <a:solidFill>
                  <a:sysClr val="windowText" lastClr="000000">
                    <a:shade val="95000"/>
                    <a:satMod val="105000"/>
                  </a:sysClr>
                </a:solidFill>
                <a:prstDash val="solid"/>
                <a:headEnd type="triangle" w="sm" len="sm"/>
                <a:tailEnd type="triangle" w="sm" len="sm"/>
              </a:ln>
              <a:effectLst/>
            </p:spPr>
          </p:cxnSp>
          <p:cxnSp>
            <p:nvCxnSpPr>
              <p:cNvPr id="362" name="직선 화살표 연결선 510"/>
              <p:cNvCxnSpPr>
                <a:stCxn id="416" idx="2"/>
                <a:endCxn id="388" idx="0"/>
              </p:cNvCxnSpPr>
              <p:nvPr/>
            </p:nvCxnSpPr>
            <p:spPr>
              <a:xfrm>
                <a:off x="1678330" y="5190245"/>
                <a:ext cx="0" cy="125688"/>
              </a:xfrm>
              <a:prstGeom prst="straightConnector1">
                <a:avLst/>
              </a:prstGeom>
              <a:noFill/>
              <a:ln w="9525" cap="flat" cmpd="sng" algn="ctr">
                <a:solidFill>
                  <a:sysClr val="windowText" lastClr="000000">
                    <a:shade val="95000"/>
                    <a:satMod val="105000"/>
                  </a:sysClr>
                </a:solidFill>
                <a:prstDash val="solid"/>
                <a:headEnd type="triangle" w="sm" len="sm"/>
                <a:tailEnd type="triangle" w="sm" len="sm"/>
              </a:ln>
              <a:effectLst/>
            </p:spPr>
          </p:cxnSp>
          <p:grpSp>
            <p:nvGrpSpPr>
              <p:cNvPr id="363" name="그룹 563"/>
              <p:cNvGrpSpPr/>
              <p:nvPr/>
            </p:nvGrpSpPr>
            <p:grpSpPr>
              <a:xfrm>
                <a:off x="752932" y="4038739"/>
                <a:ext cx="110913" cy="110913"/>
                <a:chOff x="750551" y="4036358"/>
                <a:chExt cx="110913" cy="110913"/>
              </a:xfrm>
            </p:grpSpPr>
            <p:cxnSp>
              <p:nvCxnSpPr>
                <p:cNvPr id="376" name="직선 화살표 연결선 544"/>
                <p:cNvCxnSpPr/>
                <p:nvPr/>
              </p:nvCxnSpPr>
              <p:spPr>
                <a:xfrm flipH="1">
                  <a:off x="750551" y="4036358"/>
                  <a:ext cx="110913" cy="110913"/>
                </a:xfrm>
                <a:prstGeom prst="straightConnector1">
                  <a:avLst/>
                </a:prstGeom>
                <a:noFill/>
                <a:ln w="9525" cap="flat" cmpd="sng" algn="ctr">
                  <a:solidFill>
                    <a:sysClr val="windowText" lastClr="000000">
                      <a:shade val="95000"/>
                      <a:satMod val="105000"/>
                    </a:sysClr>
                  </a:solidFill>
                  <a:prstDash val="solid"/>
                  <a:headEnd type="triangle" w="sm" len="sm"/>
                  <a:tailEnd type="triangle" w="sm" len="sm"/>
                </a:ln>
                <a:effectLst/>
              </p:spPr>
            </p:cxnSp>
            <p:cxnSp>
              <p:nvCxnSpPr>
                <p:cNvPr id="377" name="직선 화살표 연결선 546"/>
                <p:cNvCxnSpPr/>
                <p:nvPr/>
              </p:nvCxnSpPr>
              <p:spPr>
                <a:xfrm rot="16200000" flipH="1">
                  <a:off x="750551" y="4036358"/>
                  <a:ext cx="110913" cy="110913"/>
                </a:xfrm>
                <a:prstGeom prst="straightConnector1">
                  <a:avLst/>
                </a:prstGeom>
                <a:noFill/>
                <a:ln w="9525" cap="flat" cmpd="sng" algn="ctr">
                  <a:solidFill>
                    <a:sysClr val="windowText" lastClr="000000">
                      <a:shade val="95000"/>
                      <a:satMod val="105000"/>
                    </a:sysClr>
                  </a:solidFill>
                  <a:prstDash val="solid"/>
                  <a:headEnd type="triangle" w="sm" len="sm"/>
                  <a:tailEnd type="triangle" w="sm" len="sm"/>
                </a:ln>
                <a:effectLst/>
              </p:spPr>
            </p:cxnSp>
          </p:grpSp>
          <p:grpSp>
            <p:nvGrpSpPr>
              <p:cNvPr id="364" name="그룹 564"/>
              <p:cNvGrpSpPr/>
              <p:nvPr/>
            </p:nvGrpSpPr>
            <p:grpSpPr>
              <a:xfrm>
                <a:off x="1914269" y="4038739"/>
                <a:ext cx="110913" cy="110913"/>
                <a:chOff x="750551" y="4036358"/>
                <a:chExt cx="110913" cy="110913"/>
              </a:xfrm>
            </p:grpSpPr>
            <p:cxnSp>
              <p:nvCxnSpPr>
                <p:cNvPr id="374" name="직선 화살표 연결선 565"/>
                <p:cNvCxnSpPr/>
                <p:nvPr/>
              </p:nvCxnSpPr>
              <p:spPr>
                <a:xfrm flipH="1">
                  <a:off x="750551" y="4036358"/>
                  <a:ext cx="110913" cy="110913"/>
                </a:xfrm>
                <a:prstGeom prst="straightConnector1">
                  <a:avLst/>
                </a:prstGeom>
                <a:noFill/>
                <a:ln w="9525" cap="flat" cmpd="sng" algn="ctr">
                  <a:solidFill>
                    <a:sysClr val="windowText" lastClr="000000">
                      <a:shade val="95000"/>
                      <a:satMod val="105000"/>
                    </a:sysClr>
                  </a:solidFill>
                  <a:prstDash val="solid"/>
                  <a:headEnd type="triangle" w="sm" len="sm"/>
                  <a:tailEnd type="triangle" w="sm" len="sm"/>
                </a:ln>
                <a:effectLst/>
              </p:spPr>
            </p:cxnSp>
            <p:cxnSp>
              <p:nvCxnSpPr>
                <p:cNvPr id="375" name="직선 화살표 연결선 566"/>
                <p:cNvCxnSpPr/>
                <p:nvPr/>
              </p:nvCxnSpPr>
              <p:spPr>
                <a:xfrm rot="16200000" flipH="1">
                  <a:off x="750551" y="4036358"/>
                  <a:ext cx="110913" cy="110913"/>
                </a:xfrm>
                <a:prstGeom prst="straightConnector1">
                  <a:avLst/>
                </a:prstGeom>
                <a:noFill/>
                <a:ln w="9525" cap="flat" cmpd="sng" algn="ctr">
                  <a:solidFill>
                    <a:sysClr val="windowText" lastClr="000000">
                      <a:shade val="95000"/>
                      <a:satMod val="105000"/>
                    </a:sysClr>
                  </a:solidFill>
                  <a:prstDash val="solid"/>
                  <a:headEnd type="triangle" w="sm" len="sm"/>
                  <a:tailEnd type="triangle" w="sm" len="sm"/>
                </a:ln>
                <a:effectLst/>
              </p:spPr>
            </p:cxnSp>
          </p:grpSp>
          <p:grpSp>
            <p:nvGrpSpPr>
              <p:cNvPr id="365" name="그룹 567"/>
              <p:cNvGrpSpPr/>
              <p:nvPr/>
            </p:nvGrpSpPr>
            <p:grpSpPr>
              <a:xfrm>
                <a:off x="752932" y="5200852"/>
                <a:ext cx="110913" cy="110913"/>
                <a:chOff x="750551" y="4036358"/>
                <a:chExt cx="110913" cy="110913"/>
              </a:xfrm>
            </p:grpSpPr>
            <p:cxnSp>
              <p:nvCxnSpPr>
                <p:cNvPr id="372" name="직선 화살표 연결선 568"/>
                <p:cNvCxnSpPr/>
                <p:nvPr/>
              </p:nvCxnSpPr>
              <p:spPr>
                <a:xfrm flipH="1">
                  <a:off x="750551" y="4036358"/>
                  <a:ext cx="110913" cy="110913"/>
                </a:xfrm>
                <a:prstGeom prst="straightConnector1">
                  <a:avLst/>
                </a:prstGeom>
                <a:noFill/>
                <a:ln w="9525" cap="flat" cmpd="sng" algn="ctr">
                  <a:solidFill>
                    <a:sysClr val="windowText" lastClr="000000">
                      <a:shade val="95000"/>
                      <a:satMod val="105000"/>
                    </a:sysClr>
                  </a:solidFill>
                  <a:prstDash val="solid"/>
                  <a:headEnd type="triangle" w="sm" len="sm"/>
                  <a:tailEnd type="triangle" w="sm" len="sm"/>
                </a:ln>
                <a:effectLst/>
              </p:spPr>
            </p:cxnSp>
            <p:cxnSp>
              <p:nvCxnSpPr>
                <p:cNvPr id="373" name="직선 화살표 연결선 569"/>
                <p:cNvCxnSpPr/>
                <p:nvPr/>
              </p:nvCxnSpPr>
              <p:spPr>
                <a:xfrm rot="16200000" flipH="1">
                  <a:off x="750551" y="4036358"/>
                  <a:ext cx="110913" cy="110913"/>
                </a:xfrm>
                <a:prstGeom prst="straightConnector1">
                  <a:avLst/>
                </a:prstGeom>
                <a:noFill/>
                <a:ln w="9525" cap="flat" cmpd="sng" algn="ctr">
                  <a:solidFill>
                    <a:sysClr val="windowText" lastClr="000000">
                      <a:shade val="95000"/>
                      <a:satMod val="105000"/>
                    </a:sysClr>
                  </a:solidFill>
                  <a:prstDash val="solid"/>
                  <a:headEnd type="triangle" w="sm" len="sm"/>
                  <a:tailEnd type="triangle" w="sm" len="sm"/>
                </a:ln>
                <a:effectLst/>
              </p:spPr>
            </p:cxnSp>
          </p:grpSp>
          <p:grpSp>
            <p:nvGrpSpPr>
              <p:cNvPr id="366" name="그룹 570"/>
              <p:cNvGrpSpPr/>
              <p:nvPr/>
            </p:nvGrpSpPr>
            <p:grpSpPr>
              <a:xfrm>
                <a:off x="1914269" y="5200852"/>
                <a:ext cx="110913" cy="110913"/>
                <a:chOff x="750551" y="4036358"/>
                <a:chExt cx="110913" cy="110913"/>
              </a:xfrm>
            </p:grpSpPr>
            <p:cxnSp>
              <p:nvCxnSpPr>
                <p:cNvPr id="370" name="직선 화살표 연결선 571"/>
                <p:cNvCxnSpPr/>
                <p:nvPr/>
              </p:nvCxnSpPr>
              <p:spPr>
                <a:xfrm flipH="1">
                  <a:off x="750551" y="4036358"/>
                  <a:ext cx="110913" cy="110913"/>
                </a:xfrm>
                <a:prstGeom prst="straightConnector1">
                  <a:avLst/>
                </a:prstGeom>
                <a:noFill/>
                <a:ln w="9525" cap="flat" cmpd="sng" algn="ctr">
                  <a:solidFill>
                    <a:sysClr val="windowText" lastClr="000000">
                      <a:shade val="95000"/>
                      <a:satMod val="105000"/>
                    </a:sysClr>
                  </a:solidFill>
                  <a:prstDash val="solid"/>
                  <a:headEnd type="triangle" w="sm" len="sm"/>
                  <a:tailEnd type="triangle" w="sm" len="sm"/>
                </a:ln>
                <a:effectLst/>
              </p:spPr>
            </p:cxnSp>
            <p:cxnSp>
              <p:nvCxnSpPr>
                <p:cNvPr id="371" name="직선 화살표 연결선 572"/>
                <p:cNvCxnSpPr/>
                <p:nvPr/>
              </p:nvCxnSpPr>
              <p:spPr>
                <a:xfrm rot="16200000" flipH="1">
                  <a:off x="750551" y="4036358"/>
                  <a:ext cx="110913" cy="110913"/>
                </a:xfrm>
                <a:prstGeom prst="straightConnector1">
                  <a:avLst/>
                </a:prstGeom>
                <a:noFill/>
                <a:ln w="9525" cap="flat" cmpd="sng" algn="ctr">
                  <a:solidFill>
                    <a:sysClr val="windowText" lastClr="000000">
                      <a:shade val="95000"/>
                      <a:satMod val="105000"/>
                    </a:sysClr>
                  </a:solidFill>
                  <a:prstDash val="solid"/>
                  <a:headEnd type="triangle" w="sm" len="sm"/>
                  <a:tailEnd type="triangle" w="sm" len="sm"/>
                </a:ln>
                <a:effectLst/>
              </p:spPr>
            </p:cxnSp>
          </p:grpSp>
          <p:grpSp>
            <p:nvGrpSpPr>
              <p:cNvPr id="367" name="그룹 573"/>
              <p:cNvGrpSpPr/>
              <p:nvPr/>
            </p:nvGrpSpPr>
            <p:grpSpPr>
              <a:xfrm>
                <a:off x="1331478" y="4617389"/>
                <a:ext cx="110913" cy="110913"/>
                <a:chOff x="750551" y="4036358"/>
                <a:chExt cx="110913" cy="110913"/>
              </a:xfrm>
            </p:grpSpPr>
            <p:cxnSp>
              <p:nvCxnSpPr>
                <p:cNvPr id="368" name="직선 화살표 연결선 574"/>
                <p:cNvCxnSpPr/>
                <p:nvPr/>
              </p:nvCxnSpPr>
              <p:spPr>
                <a:xfrm flipH="1">
                  <a:off x="750551" y="4036358"/>
                  <a:ext cx="110913" cy="110913"/>
                </a:xfrm>
                <a:prstGeom prst="straightConnector1">
                  <a:avLst/>
                </a:prstGeom>
                <a:noFill/>
                <a:ln w="9525" cap="flat" cmpd="sng" algn="ctr">
                  <a:solidFill>
                    <a:sysClr val="windowText" lastClr="000000">
                      <a:shade val="95000"/>
                      <a:satMod val="105000"/>
                    </a:sysClr>
                  </a:solidFill>
                  <a:prstDash val="solid"/>
                  <a:headEnd type="triangle" w="sm" len="sm"/>
                  <a:tailEnd type="triangle" w="sm" len="sm"/>
                </a:ln>
                <a:effectLst/>
              </p:spPr>
            </p:cxnSp>
            <p:cxnSp>
              <p:nvCxnSpPr>
                <p:cNvPr id="369" name="직선 화살표 연결선 575"/>
                <p:cNvCxnSpPr/>
                <p:nvPr/>
              </p:nvCxnSpPr>
              <p:spPr>
                <a:xfrm rot="16200000" flipH="1">
                  <a:off x="750551" y="4036358"/>
                  <a:ext cx="110913" cy="110913"/>
                </a:xfrm>
                <a:prstGeom prst="straightConnector1">
                  <a:avLst/>
                </a:prstGeom>
                <a:noFill/>
                <a:ln w="9525" cap="flat" cmpd="sng" algn="ctr">
                  <a:solidFill>
                    <a:sysClr val="windowText" lastClr="000000">
                      <a:shade val="95000"/>
                      <a:satMod val="105000"/>
                    </a:sysClr>
                  </a:solidFill>
                  <a:prstDash val="solid"/>
                  <a:headEnd type="triangle" w="sm" len="sm"/>
                  <a:tailEnd type="triangle" w="sm" len="sm"/>
                </a:ln>
                <a:effectLst/>
              </p:spPr>
            </p:cxnSp>
          </p:grpSp>
        </p:grpSp>
        <p:cxnSp>
          <p:nvCxnSpPr>
            <p:cNvPr id="337" name="직선 연결선 578"/>
            <p:cNvCxnSpPr/>
            <p:nvPr/>
          </p:nvCxnSpPr>
          <p:spPr>
            <a:xfrm flipV="1">
              <a:off x="2409894" y="3318585"/>
              <a:ext cx="548576" cy="1305027"/>
            </a:xfrm>
            <a:prstGeom prst="line">
              <a:avLst/>
            </a:prstGeom>
            <a:noFill/>
            <a:ln w="9525" cap="flat" cmpd="sng" algn="ctr">
              <a:solidFill>
                <a:sysClr val="windowText" lastClr="000000">
                  <a:shade val="95000"/>
                  <a:satMod val="105000"/>
                </a:sysClr>
              </a:solidFill>
              <a:prstDash val="dash"/>
            </a:ln>
            <a:effectLst/>
          </p:spPr>
        </p:cxnSp>
        <p:cxnSp>
          <p:nvCxnSpPr>
            <p:cNvPr id="338" name="직선 연결선 581"/>
            <p:cNvCxnSpPr/>
            <p:nvPr/>
          </p:nvCxnSpPr>
          <p:spPr>
            <a:xfrm>
              <a:off x="2409894" y="5085555"/>
              <a:ext cx="539611" cy="250089"/>
            </a:xfrm>
            <a:prstGeom prst="line">
              <a:avLst/>
            </a:prstGeom>
            <a:noFill/>
            <a:ln w="9525" cap="flat" cmpd="sng" algn="ctr">
              <a:solidFill>
                <a:sysClr val="windowText" lastClr="000000">
                  <a:shade val="95000"/>
                  <a:satMod val="105000"/>
                </a:sysClr>
              </a:solidFill>
              <a:prstDash val="dash"/>
            </a:ln>
            <a:effectLst/>
          </p:spPr>
        </p:cxnSp>
      </p:grpSp>
      <p:grpSp>
        <p:nvGrpSpPr>
          <p:cNvPr id="490" name="그룹 607"/>
          <p:cNvGrpSpPr/>
          <p:nvPr/>
        </p:nvGrpSpPr>
        <p:grpSpPr>
          <a:xfrm>
            <a:off x="-45765" y="1710657"/>
            <a:ext cx="2926699" cy="2047890"/>
            <a:chOff x="-54730" y="2022051"/>
            <a:chExt cx="2926699" cy="2047890"/>
          </a:xfrm>
        </p:grpSpPr>
        <p:sp>
          <p:nvSpPr>
            <p:cNvPr id="491" name="직사각형 591"/>
            <p:cNvSpPr/>
            <p:nvPr/>
          </p:nvSpPr>
          <p:spPr>
            <a:xfrm>
              <a:off x="308849" y="2022051"/>
              <a:ext cx="2199540" cy="527375"/>
            </a:xfrm>
            <a:prstGeom prst="rect">
              <a:avLst/>
            </a:prstGeom>
            <a:gradFill rotWithShape="1">
              <a:gsLst>
                <a:gs pos="0">
                  <a:srgbClr val="307D99">
                    <a:tint val="50000"/>
                    <a:satMod val="300000"/>
                  </a:srgbClr>
                </a:gs>
                <a:gs pos="35000">
                  <a:srgbClr val="307D99">
                    <a:tint val="37000"/>
                    <a:satMod val="300000"/>
                  </a:srgbClr>
                </a:gs>
                <a:gs pos="100000">
                  <a:srgbClr val="307D99">
                    <a:tint val="15000"/>
                    <a:satMod val="350000"/>
                  </a:srgbClr>
                </a:gs>
              </a:gsLst>
              <a:lin ang="16200000" scaled="1"/>
            </a:gradFill>
            <a:ln w="9525" cap="flat" cmpd="sng" algn="ctr">
              <a:solidFill>
                <a:srgbClr val="307D99">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2000" b="0" i="0" u="none" strike="noStrike" kern="0" cap="none" spc="0" normalizeH="0" baseline="0" noProof="0" dirty="0">
                  <a:ln>
                    <a:noFill/>
                  </a:ln>
                  <a:solidFill>
                    <a:sysClr val="windowText" lastClr="000000"/>
                  </a:solidFill>
                  <a:effectLst/>
                  <a:uLnTx/>
                  <a:uFillTx/>
                  <a:latin typeface="Calibri"/>
                  <a:ea typeface="나눔고딕"/>
                  <a:cs typeface="+mn-cs"/>
                </a:rPr>
                <a:t>Host Processor</a:t>
              </a:r>
              <a:endParaRPr kumimoji="0" lang="ko-KR" altLang="en-US" sz="2000" b="0" i="0" u="none" strike="noStrike" kern="0" cap="none" spc="0" normalizeH="0" baseline="0" noProof="0" dirty="0">
                <a:ln>
                  <a:noFill/>
                </a:ln>
                <a:solidFill>
                  <a:sysClr val="windowText" lastClr="000000"/>
                </a:solidFill>
                <a:effectLst/>
                <a:uLnTx/>
                <a:uFillTx/>
                <a:latin typeface="Calibri"/>
                <a:ea typeface="나눔고딕"/>
                <a:cs typeface="+mn-cs"/>
              </a:endParaRPr>
            </a:p>
          </p:txBody>
        </p:sp>
        <p:sp>
          <p:nvSpPr>
            <p:cNvPr id="492" name="위쪽/아래쪽 화살표 592"/>
            <p:cNvSpPr/>
            <p:nvPr/>
          </p:nvSpPr>
          <p:spPr>
            <a:xfrm>
              <a:off x="1232529" y="3442412"/>
              <a:ext cx="352180" cy="627529"/>
            </a:xfrm>
            <a:prstGeom prst="upDownArrow">
              <a:avLst/>
            </a:prstGeom>
            <a:gradFill rotWithShape="1">
              <a:gsLst>
                <a:gs pos="0">
                  <a:srgbClr val="307D99">
                    <a:tint val="50000"/>
                    <a:satMod val="300000"/>
                  </a:srgbClr>
                </a:gs>
                <a:gs pos="35000">
                  <a:srgbClr val="307D99">
                    <a:tint val="37000"/>
                    <a:satMod val="300000"/>
                  </a:srgbClr>
                </a:gs>
                <a:gs pos="100000">
                  <a:srgbClr val="307D99">
                    <a:tint val="15000"/>
                    <a:satMod val="350000"/>
                  </a:srgbClr>
                </a:gs>
              </a:gsLst>
              <a:lin ang="16200000" scaled="1"/>
            </a:gradFill>
            <a:ln w="9525" cap="flat" cmpd="sng" algn="ctr">
              <a:solidFill>
                <a:srgbClr val="307D99">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493" name="TextBox 492"/>
            <p:cNvSpPr txBox="1"/>
            <p:nvPr/>
          </p:nvSpPr>
          <p:spPr>
            <a:xfrm>
              <a:off x="-54730" y="2546359"/>
              <a:ext cx="2926699" cy="861774"/>
            </a:xfrm>
            <a:prstGeom prst="rect">
              <a:avLst/>
            </a:prstGeom>
            <a:noFill/>
          </p:spPr>
          <p:txBody>
            <a:bodyPr wrap="non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800" b="0" i="0" u="none" strike="noStrike" kern="0" cap="none" spc="0" normalizeH="0" baseline="0" noProof="0" dirty="0">
                  <a:ln>
                    <a:noFill/>
                  </a:ln>
                  <a:solidFill>
                    <a:sysClr val="windowText" lastClr="000000"/>
                  </a:solidFill>
                  <a:effectLst/>
                  <a:uLnTx/>
                  <a:uFillTx/>
                  <a:latin typeface="Tahoma"/>
                  <a:ea typeface="+mn-ea"/>
                  <a:cs typeface="+mn-cs"/>
                </a:rPr>
                <a:t>Memory-Mapped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800" b="0" i="0" u="none" strike="noStrike" kern="0" cap="none" spc="0" normalizeH="0" baseline="0" noProof="0" dirty="0">
                  <a:ln>
                    <a:noFill/>
                  </a:ln>
                  <a:solidFill>
                    <a:sysClr val="windowText" lastClr="000000"/>
                  </a:solidFill>
                  <a:effectLst/>
                  <a:uLnTx/>
                  <a:uFillTx/>
                  <a:latin typeface="Tahoma"/>
                  <a:ea typeface="+mn-ea"/>
                  <a:cs typeface="+mn-cs"/>
                </a:rPr>
                <a:t>Accelerator Interface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400" b="0" i="0" u="none" strike="noStrike" kern="0" cap="none" spc="0" normalizeH="0" baseline="0" noProof="0" dirty="0">
                  <a:ln>
                    <a:noFill/>
                  </a:ln>
                  <a:solidFill>
                    <a:sysClr val="windowText" lastClr="000000"/>
                  </a:solidFill>
                  <a:effectLst/>
                  <a:uLnTx/>
                  <a:uFillTx/>
                  <a:latin typeface="Tahoma"/>
                  <a:ea typeface="+mn-ea"/>
                  <a:cs typeface="+mn-cs"/>
                </a:rPr>
                <a:t>(</a:t>
              </a:r>
              <a:r>
                <a:rPr kumimoji="0" lang="en-US" altLang="ko-KR" sz="1400" b="0" i="0" u="none" strike="noStrike" kern="0" cap="none" spc="0" normalizeH="0" baseline="0" noProof="0" dirty="0" err="1">
                  <a:ln>
                    <a:noFill/>
                  </a:ln>
                  <a:solidFill>
                    <a:sysClr val="windowText" lastClr="000000"/>
                  </a:solidFill>
                  <a:effectLst/>
                  <a:uLnTx/>
                  <a:uFillTx/>
                  <a:latin typeface="Tahoma"/>
                  <a:ea typeface="+mn-ea"/>
                  <a:cs typeface="+mn-cs"/>
                </a:rPr>
                <a:t>Noncacheable</a:t>
              </a:r>
              <a:r>
                <a:rPr kumimoji="0" lang="en-US" altLang="ko-KR" sz="1400" b="0" i="0" u="none" strike="noStrike" kern="0" cap="none" spc="0" normalizeH="0" baseline="0" noProof="0" dirty="0">
                  <a:ln>
                    <a:noFill/>
                  </a:ln>
                  <a:solidFill>
                    <a:sysClr val="windowText" lastClr="000000"/>
                  </a:solidFill>
                  <a:effectLst/>
                  <a:uLnTx/>
                  <a:uFillTx/>
                  <a:latin typeface="Tahoma"/>
                  <a:ea typeface="+mn-ea"/>
                  <a:cs typeface="+mn-cs"/>
                </a:rPr>
                <a:t>, Physically Addressed)</a:t>
              </a:r>
              <a:endParaRPr kumimoji="0" lang="ko-KR" altLang="en-US" sz="1400" b="0" i="0" u="none" strike="noStrike" kern="0" cap="none" spc="0" normalizeH="0" baseline="0" noProof="0" dirty="0">
                <a:ln>
                  <a:noFill/>
                </a:ln>
                <a:solidFill>
                  <a:sysClr val="windowText" lastClr="000000"/>
                </a:solidFill>
                <a:effectLst/>
                <a:uLnTx/>
                <a:uFillTx/>
                <a:latin typeface="Tahoma"/>
                <a:ea typeface="+mn-ea"/>
                <a:cs typeface="+mn-cs"/>
              </a:endParaRPr>
            </a:p>
          </p:txBody>
        </p:sp>
      </p:grpSp>
      <p:grpSp>
        <p:nvGrpSpPr>
          <p:cNvPr id="494" name="그룹 696"/>
          <p:cNvGrpSpPr/>
          <p:nvPr/>
        </p:nvGrpSpPr>
        <p:grpSpPr>
          <a:xfrm>
            <a:off x="257925" y="3794393"/>
            <a:ext cx="2309790" cy="2319536"/>
            <a:chOff x="257925" y="3794393"/>
            <a:chExt cx="2309790" cy="2319536"/>
          </a:xfrm>
        </p:grpSpPr>
        <p:sp>
          <p:nvSpPr>
            <p:cNvPr id="495" name="직사각형 622"/>
            <p:cNvSpPr/>
            <p:nvPr/>
          </p:nvSpPr>
          <p:spPr>
            <a:xfrm>
              <a:off x="257925" y="3794393"/>
              <a:ext cx="2309790" cy="2319536"/>
            </a:xfrm>
            <a:prstGeom prst="rect">
              <a:avLst/>
            </a:prstGeom>
            <a:solidFill>
              <a:sysClr val="window" lastClr="FFFFFF">
                <a:alpha val="70000"/>
              </a:sysClr>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 lastClr="FFFFFF"/>
                </a:solidFill>
                <a:effectLst/>
                <a:uLnTx/>
                <a:uFillTx/>
                <a:latin typeface="Calibri"/>
                <a:ea typeface="나눔고딕"/>
                <a:cs typeface="+mn-cs"/>
              </a:endParaRPr>
            </a:p>
          </p:txBody>
        </p:sp>
        <p:sp>
          <p:nvSpPr>
            <p:cNvPr id="496" name="타원 623"/>
            <p:cNvSpPr/>
            <p:nvPr/>
          </p:nvSpPr>
          <p:spPr>
            <a:xfrm>
              <a:off x="1024088" y="4551843"/>
              <a:ext cx="206188" cy="206188"/>
            </a:xfrm>
            <a:prstGeom prst="ellipse">
              <a:avLst/>
            </a:prstGeom>
            <a:gradFill rotWithShape="1">
              <a:gsLst>
                <a:gs pos="0">
                  <a:sysClr val="windowText" lastClr="000000">
                    <a:tint val="50000"/>
                    <a:satMod val="300000"/>
                  </a:sysClr>
                </a:gs>
                <a:gs pos="35000">
                  <a:sysClr val="windowText" lastClr="000000">
                    <a:tint val="37000"/>
                    <a:satMod val="300000"/>
                  </a:sysClr>
                </a:gs>
                <a:gs pos="100000">
                  <a:sysClr val="windowText" lastClr="000000">
                    <a:tint val="15000"/>
                    <a:satMod val="350000"/>
                  </a:sysClr>
                </a:gs>
              </a:gsLst>
              <a:lin ang="16200000" scaled="1"/>
            </a:gradFill>
            <a:ln w="9525" cap="flat" cmpd="sng" algn="ctr">
              <a:solidFill>
                <a:sysClr val="windowText" lastClr="000000">
                  <a:shade val="95000"/>
                  <a:satMod val="105000"/>
                </a:sys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497" name="타원 624"/>
            <p:cNvSpPr/>
            <p:nvPr/>
          </p:nvSpPr>
          <p:spPr>
            <a:xfrm>
              <a:off x="1708299" y="4468347"/>
              <a:ext cx="206188" cy="206188"/>
            </a:xfrm>
            <a:prstGeom prst="ellipse">
              <a:avLst/>
            </a:prstGeom>
            <a:gradFill rotWithShape="1">
              <a:gsLst>
                <a:gs pos="0">
                  <a:sysClr val="windowText" lastClr="000000">
                    <a:tint val="50000"/>
                    <a:satMod val="300000"/>
                  </a:sysClr>
                </a:gs>
                <a:gs pos="35000">
                  <a:sysClr val="windowText" lastClr="000000">
                    <a:tint val="37000"/>
                    <a:satMod val="300000"/>
                  </a:sysClr>
                </a:gs>
                <a:gs pos="100000">
                  <a:sysClr val="windowText" lastClr="000000">
                    <a:tint val="15000"/>
                    <a:satMod val="350000"/>
                  </a:sysClr>
                </a:gs>
              </a:gsLst>
              <a:lin ang="16200000" scaled="1"/>
            </a:gradFill>
            <a:ln w="9525" cap="flat" cmpd="sng" algn="ctr">
              <a:solidFill>
                <a:sysClr val="windowText" lastClr="000000">
                  <a:shade val="95000"/>
                  <a:satMod val="105000"/>
                </a:sys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498" name="타원 625"/>
            <p:cNvSpPr/>
            <p:nvPr/>
          </p:nvSpPr>
          <p:spPr>
            <a:xfrm>
              <a:off x="1509490" y="4650960"/>
              <a:ext cx="206188" cy="206188"/>
            </a:xfrm>
            <a:prstGeom prst="ellipse">
              <a:avLst/>
            </a:prstGeom>
            <a:gradFill rotWithShape="1">
              <a:gsLst>
                <a:gs pos="0">
                  <a:sysClr val="windowText" lastClr="000000">
                    <a:tint val="50000"/>
                    <a:satMod val="300000"/>
                  </a:sysClr>
                </a:gs>
                <a:gs pos="35000">
                  <a:sysClr val="windowText" lastClr="000000">
                    <a:tint val="37000"/>
                    <a:satMod val="300000"/>
                  </a:sysClr>
                </a:gs>
                <a:gs pos="100000">
                  <a:sysClr val="windowText" lastClr="000000">
                    <a:tint val="15000"/>
                    <a:satMod val="350000"/>
                  </a:sysClr>
                </a:gs>
              </a:gsLst>
              <a:lin ang="16200000" scaled="1"/>
            </a:gradFill>
            <a:ln w="9525" cap="flat" cmpd="sng" algn="ctr">
              <a:solidFill>
                <a:sysClr val="windowText" lastClr="000000">
                  <a:shade val="95000"/>
                  <a:satMod val="105000"/>
                </a:sys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499" name="타원 626"/>
            <p:cNvSpPr/>
            <p:nvPr/>
          </p:nvSpPr>
          <p:spPr>
            <a:xfrm>
              <a:off x="1609829" y="5135312"/>
              <a:ext cx="206188" cy="206188"/>
            </a:xfrm>
            <a:prstGeom prst="ellipse">
              <a:avLst/>
            </a:prstGeom>
            <a:gradFill rotWithShape="1">
              <a:gsLst>
                <a:gs pos="0">
                  <a:sysClr val="windowText" lastClr="000000">
                    <a:tint val="50000"/>
                    <a:satMod val="300000"/>
                  </a:sysClr>
                </a:gs>
                <a:gs pos="35000">
                  <a:sysClr val="windowText" lastClr="000000">
                    <a:tint val="37000"/>
                    <a:satMod val="300000"/>
                  </a:sysClr>
                </a:gs>
                <a:gs pos="100000">
                  <a:sysClr val="windowText" lastClr="000000">
                    <a:tint val="15000"/>
                    <a:satMod val="350000"/>
                  </a:sysClr>
                </a:gs>
              </a:gsLst>
              <a:lin ang="16200000" scaled="1"/>
            </a:gradFill>
            <a:ln w="9525" cap="flat" cmpd="sng" algn="ctr">
              <a:solidFill>
                <a:sysClr val="windowText" lastClr="000000">
                  <a:shade val="95000"/>
                  <a:satMod val="105000"/>
                </a:sys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500" name="타원 627"/>
            <p:cNvSpPr/>
            <p:nvPr/>
          </p:nvSpPr>
          <p:spPr>
            <a:xfrm>
              <a:off x="1024088" y="5711858"/>
              <a:ext cx="206188" cy="206188"/>
            </a:xfrm>
            <a:prstGeom prst="ellipse">
              <a:avLst/>
            </a:prstGeom>
            <a:gradFill rotWithShape="1">
              <a:gsLst>
                <a:gs pos="0">
                  <a:sysClr val="windowText" lastClr="000000">
                    <a:tint val="50000"/>
                    <a:satMod val="300000"/>
                  </a:sysClr>
                </a:gs>
                <a:gs pos="35000">
                  <a:sysClr val="windowText" lastClr="000000">
                    <a:tint val="37000"/>
                    <a:satMod val="300000"/>
                  </a:sysClr>
                </a:gs>
                <a:gs pos="100000">
                  <a:sysClr val="windowText" lastClr="000000">
                    <a:tint val="15000"/>
                    <a:satMod val="350000"/>
                  </a:sysClr>
                </a:gs>
              </a:gsLst>
              <a:lin ang="16200000" scaled="1"/>
            </a:gradFill>
            <a:ln w="9525" cap="flat" cmpd="sng" algn="ctr">
              <a:solidFill>
                <a:sysClr val="windowText" lastClr="000000">
                  <a:shade val="95000"/>
                  <a:satMod val="105000"/>
                </a:sys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cxnSp>
          <p:nvCxnSpPr>
            <p:cNvPr id="501" name="직선 화살표 연결선 629"/>
            <p:cNvCxnSpPr>
              <a:stCxn id="496" idx="4"/>
              <a:endCxn id="500" idx="0"/>
            </p:cNvCxnSpPr>
            <p:nvPr/>
          </p:nvCxnSpPr>
          <p:spPr>
            <a:xfrm>
              <a:off x="1127182" y="4758031"/>
              <a:ext cx="0" cy="953827"/>
            </a:xfrm>
            <a:prstGeom prst="straightConnector1">
              <a:avLst/>
            </a:prstGeom>
            <a:noFill/>
            <a:ln w="12700" cap="flat" cmpd="sng" algn="ctr">
              <a:solidFill>
                <a:sysClr val="windowText" lastClr="000000"/>
              </a:solidFill>
              <a:prstDash val="solid"/>
              <a:tailEnd type="triangle"/>
            </a:ln>
            <a:effectLst>
              <a:outerShdw blurRad="40000" dist="20000" dir="5400000" rotWithShape="0">
                <a:srgbClr val="000000">
                  <a:alpha val="38000"/>
                </a:srgbClr>
              </a:outerShdw>
            </a:effectLst>
          </p:spPr>
        </p:cxnSp>
        <p:cxnSp>
          <p:nvCxnSpPr>
            <p:cNvPr id="502" name="직선 화살표 연결선 632"/>
            <p:cNvCxnSpPr/>
            <p:nvPr/>
          </p:nvCxnSpPr>
          <p:spPr>
            <a:xfrm flipV="1">
              <a:off x="1237451" y="4583746"/>
              <a:ext cx="465414" cy="52548"/>
            </a:xfrm>
            <a:prstGeom prst="straightConnector1">
              <a:avLst/>
            </a:prstGeom>
            <a:noFill/>
            <a:ln w="12700" cap="flat" cmpd="sng" algn="ctr">
              <a:solidFill>
                <a:sysClr val="windowText" lastClr="000000"/>
              </a:solidFill>
              <a:prstDash val="solid"/>
              <a:tailEnd type="triangle"/>
            </a:ln>
            <a:effectLst>
              <a:outerShdw blurRad="40000" dist="20000" dir="5400000" rotWithShape="0">
                <a:srgbClr val="000000">
                  <a:alpha val="38000"/>
                </a:srgbClr>
              </a:outerShdw>
            </a:effectLst>
          </p:spPr>
        </p:cxnSp>
        <p:cxnSp>
          <p:nvCxnSpPr>
            <p:cNvPr id="503" name="직선 화살표 연결선 643"/>
            <p:cNvCxnSpPr/>
            <p:nvPr/>
          </p:nvCxnSpPr>
          <p:spPr>
            <a:xfrm>
              <a:off x="1204599" y="4731504"/>
              <a:ext cx="427085" cy="431076"/>
            </a:xfrm>
            <a:prstGeom prst="straightConnector1">
              <a:avLst/>
            </a:prstGeom>
            <a:noFill/>
            <a:ln w="12700" cap="flat" cmpd="sng" algn="ctr">
              <a:solidFill>
                <a:sysClr val="windowText" lastClr="000000"/>
              </a:solidFill>
              <a:prstDash val="solid"/>
              <a:tailEnd type="triangle"/>
            </a:ln>
            <a:effectLst>
              <a:outerShdw blurRad="40000" dist="20000" dir="5400000" rotWithShape="0">
                <a:srgbClr val="000000">
                  <a:alpha val="38000"/>
                </a:srgbClr>
              </a:outerShdw>
            </a:effectLst>
          </p:spPr>
        </p:cxnSp>
        <p:cxnSp>
          <p:nvCxnSpPr>
            <p:cNvPr id="504" name="구부러진 연결선 663"/>
            <p:cNvCxnSpPr>
              <a:stCxn id="497" idx="4"/>
              <a:endCxn id="498" idx="6"/>
            </p:cNvCxnSpPr>
            <p:nvPr/>
          </p:nvCxnSpPr>
          <p:spPr>
            <a:xfrm rot="5400000">
              <a:off x="1723777" y="4666437"/>
              <a:ext cx="79519" cy="95715"/>
            </a:xfrm>
            <a:prstGeom prst="curvedConnector2">
              <a:avLst/>
            </a:prstGeom>
            <a:noFill/>
            <a:ln w="12700" cap="flat" cmpd="sng" algn="ctr">
              <a:solidFill>
                <a:sysClr val="windowText" lastClr="000000"/>
              </a:solidFill>
              <a:prstDash val="solid"/>
              <a:tailEnd type="triangle"/>
            </a:ln>
            <a:effectLst>
              <a:outerShdw blurRad="40000" dist="20000" dir="5400000" rotWithShape="0">
                <a:srgbClr val="000000">
                  <a:alpha val="38000"/>
                </a:srgbClr>
              </a:outerShdw>
            </a:effectLst>
          </p:spPr>
        </p:cxnSp>
        <p:cxnSp>
          <p:nvCxnSpPr>
            <p:cNvPr id="505" name="직선 화살표 연결선 664"/>
            <p:cNvCxnSpPr/>
            <p:nvPr/>
          </p:nvCxnSpPr>
          <p:spPr>
            <a:xfrm flipH="1">
              <a:off x="1170428" y="4845772"/>
              <a:ext cx="399848" cy="876072"/>
            </a:xfrm>
            <a:prstGeom prst="straightConnector1">
              <a:avLst/>
            </a:prstGeom>
            <a:noFill/>
            <a:ln w="12700" cap="flat" cmpd="sng" algn="ctr">
              <a:solidFill>
                <a:sysClr val="windowText" lastClr="000000"/>
              </a:solidFill>
              <a:prstDash val="solid"/>
              <a:tailEnd type="triangle"/>
            </a:ln>
            <a:effectLst>
              <a:outerShdw blurRad="40000" dist="20000" dir="5400000" rotWithShape="0">
                <a:srgbClr val="000000">
                  <a:alpha val="38000"/>
                </a:srgbClr>
              </a:outerShdw>
            </a:effectLst>
          </p:spPr>
        </p:cxnSp>
        <p:sp>
          <p:nvSpPr>
            <p:cNvPr id="506" name="타원 673"/>
            <p:cNvSpPr/>
            <p:nvPr/>
          </p:nvSpPr>
          <p:spPr>
            <a:xfrm>
              <a:off x="449241" y="5135312"/>
              <a:ext cx="206188" cy="206188"/>
            </a:xfrm>
            <a:prstGeom prst="ellipse">
              <a:avLst/>
            </a:prstGeom>
            <a:gradFill rotWithShape="1">
              <a:gsLst>
                <a:gs pos="0">
                  <a:sysClr val="windowText" lastClr="000000">
                    <a:tint val="50000"/>
                    <a:satMod val="300000"/>
                  </a:sysClr>
                </a:gs>
                <a:gs pos="35000">
                  <a:sysClr val="windowText" lastClr="000000">
                    <a:tint val="37000"/>
                    <a:satMod val="300000"/>
                  </a:sysClr>
                </a:gs>
                <a:gs pos="100000">
                  <a:sysClr val="windowText" lastClr="000000">
                    <a:tint val="15000"/>
                    <a:satMod val="350000"/>
                  </a:sysClr>
                </a:gs>
              </a:gsLst>
              <a:lin ang="16200000" scaled="1"/>
            </a:gradFill>
            <a:ln w="9525" cap="flat" cmpd="sng" algn="ctr">
              <a:solidFill>
                <a:sysClr val="windowText" lastClr="000000">
                  <a:shade val="95000"/>
                  <a:satMod val="105000"/>
                </a:sys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cxnSp>
          <p:nvCxnSpPr>
            <p:cNvPr id="507" name="직선 화살표 연결선 674"/>
            <p:cNvCxnSpPr>
              <a:stCxn id="499" idx="2"/>
              <a:endCxn id="506" idx="6"/>
            </p:cNvCxnSpPr>
            <p:nvPr/>
          </p:nvCxnSpPr>
          <p:spPr>
            <a:xfrm flipH="1">
              <a:off x="655429" y="5238406"/>
              <a:ext cx="954400" cy="0"/>
            </a:xfrm>
            <a:prstGeom prst="straightConnector1">
              <a:avLst/>
            </a:prstGeom>
            <a:noFill/>
            <a:ln w="12700" cap="flat" cmpd="sng" algn="ctr">
              <a:solidFill>
                <a:sysClr val="windowText" lastClr="000000"/>
              </a:solidFill>
              <a:prstDash val="solid"/>
              <a:tailEnd type="triangle"/>
            </a:ln>
            <a:effectLst>
              <a:outerShdw blurRad="40000" dist="20000" dir="5400000" rotWithShape="0">
                <a:srgbClr val="000000">
                  <a:alpha val="38000"/>
                </a:srgbClr>
              </a:outerShdw>
            </a:effectLst>
          </p:spPr>
        </p:cxnSp>
        <p:sp>
          <p:nvSpPr>
            <p:cNvPr id="508" name="타원 678"/>
            <p:cNvSpPr/>
            <p:nvPr/>
          </p:nvSpPr>
          <p:spPr>
            <a:xfrm>
              <a:off x="2189246" y="3977345"/>
              <a:ext cx="206188" cy="206188"/>
            </a:xfrm>
            <a:prstGeom prst="ellipse">
              <a:avLst/>
            </a:prstGeom>
            <a:gradFill rotWithShape="1">
              <a:gsLst>
                <a:gs pos="0">
                  <a:sysClr val="windowText" lastClr="000000">
                    <a:tint val="50000"/>
                    <a:satMod val="300000"/>
                  </a:sysClr>
                </a:gs>
                <a:gs pos="35000">
                  <a:sysClr val="windowText" lastClr="000000">
                    <a:tint val="37000"/>
                    <a:satMod val="300000"/>
                  </a:sysClr>
                </a:gs>
                <a:gs pos="100000">
                  <a:sysClr val="windowText" lastClr="000000">
                    <a:tint val="15000"/>
                    <a:satMod val="350000"/>
                  </a:sysClr>
                </a:gs>
              </a:gsLst>
              <a:lin ang="16200000" scaled="1"/>
            </a:gradFill>
            <a:ln w="9525" cap="flat" cmpd="sng" algn="ctr">
              <a:solidFill>
                <a:sysClr val="windowText" lastClr="000000">
                  <a:shade val="95000"/>
                  <a:satMod val="105000"/>
                </a:sys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cxnSp>
          <p:nvCxnSpPr>
            <p:cNvPr id="509" name="직선 화살표 연결선 679"/>
            <p:cNvCxnSpPr/>
            <p:nvPr/>
          </p:nvCxnSpPr>
          <p:spPr>
            <a:xfrm flipV="1">
              <a:off x="1883554" y="4166817"/>
              <a:ext cx="329400" cy="333185"/>
            </a:xfrm>
            <a:prstGeom prst="straightConnector1">
              <a:avLst/>
            </a:prstGeom>
            <a:noFill/>
            <a:ln w="12700" cap="flat" cmpd="sng" algn="ctr">
              <a:solidFill>
                <a:sysClr val="windowText" lastClr="000000"/>
              </a:solidFill>
              <a:prstDash val="solid"/>
              <a:tailEnd type="triangle"/>
            </a:ln>
            <a:effectLst>
              <a:outerShdw blurRad="40000" dist="20000" dir="5400000" rotWithShape="0">
                <a:srgbClr val="000000">
                  <a:alpha val="38000"/>
                </a:srgbClr>
              </a:outerShdw>
            </a:effectLst>
          </p:spPr>
        </p:cxnSp>
        <p:cxnSp>
          <p:nvCxnSpPr>
            <p:cNvPr id="510" name="직선 화살표 연결선 689"/>
            <p:cNvCxnSpPr/>
            <p:nvPr/>
          </p:nvCxnSpPr>
          <p:spPr>
            <a:xfrm flipH="1">
              <a:off x="1763098" y="4177768"/>
              <a:ext cx="479537" cy="968215"/>
            </a:xfrm>
            <a:prstGeom prst="straightConnector1">
              <a:avLst/>
            </a:prstGeom>
            <a:noFill/>
            <a:ln w="12700" cap="flat" cmpd="sng" algn="ctr">
              <a:solidFill>
                <a:sysClr val="windowText" lastClr="000000"/>
              </a:solidFill>
              <a:prstDash val="solid"/>
              <a:tailEnd type="triangle"/>
            </a:ln>
            <a:effectLst>
              <a:outerShdw blurRad="40000" dist="20000" dir="5400000" rotWithShape="0">
                <a:srgbClr val="000000">
                  <a:alpha val="38000"/>
                </a:srgbClr>
              </a:outerShdw>
            </a:effectLst>
          </p:spPr>
        </p:cxnSp>
      </p:grpSp>
      <p:sp>
        <p:nvSpPr>
          <p:cNvPr id="3" name="TextBox 2"/>
          <p:cNvSpPr txBox="1"/>
          <p:nvPr/>
        </p:nvSpPr>
        <p:spPr>
          <a:xfrm>
            <a:off x="775334" y="980728"/>
            <a:ext cx="746907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FF"/>
                </a:solidFill>
                <a:effectLst/>
                <a:uLnTx/>
                <a:uFillTx/>
                <a:latin typeface="Tahoma"/>
                <a:ea typeface="+mn-ea"/>
                <a:cs typeface="+mn-cs"/>
              </a:rPr>
              <a:t>Interconnected set of 3D-stacked </a:t>
            </a:r>
            <a:r>
              <a:rPr kumimoji="0" lang="en-US" sz="1800" b="0" i="0" u="none" strike="noStrike" kern="1200" cap="none" spc="0" normalizeH="0" baseline="0" noProof="0" dirty="0" err="1">
                <a:ln>
                  <a:noFill/>
                </a:ln>
                <a:solidFill>
                  <a:srgbClr val="0000FF"/>
                </a:solidFill>
                <a:effectLst/>
                <a:uLnTx/>
                <a:uFillTx/>
                <a:latin typeface="Tahoma"/>
                <a:ea typeface="+mn-ea"/>
                <a:cs typeface="+mn-cs"/>
              </a:rPr>
              <a:t>memory+logic</a:t>
            </a:r>
            <a:r>
              <a:rPr kumimoji="0" lang="en-US" sz="1800" b="0" i="0" u="none" strike="noStrike" kern="1200" cap="none" spc="0" normalizeH="0" baseline="0" noProof="0" dirty="0">
                <a:ln>
                  <a:noFill/>
                </a:ln>
                <a:solidFill>
                  <a:srgbClr val="0000FF"/>
                </a:solidFill>
                <a:effectLst/>
                <a:uLnTx/>
                <a:uFillTx/>
                <a:latin typeface="Tahoma"/>
                <a:ea typeface="+mn-ea"/>
                <a:cs typeface="+mn-cs"/>
              </a:rPr>
              <a:t> chips with simple cores</a:t>
            </a:r>
          </a:p>
        </p:txBody>
      </p:sp>
      <p:sp>
        <p:nvSpPr>
          <p:cNvPr id="5" name="TextBox 4"/>
          <p:cNvSpPr txBox="1"/>
          <p:nvPr/>
        </p:nvSpPr>
        <p:spPr>
          <a:xfrm>
            <a:off x="5868144" y="2204864"/>
            <a:ext cx="79589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D5494"/>
                </a:solidFill>
                <a:effectLst/>
                <a:uLnTx/>
                <a:uFillTx/>
                <a:latin typeface="Tahoma"/>
                <a:ea typeface="+mn-ea"/>
                <a:cs typeface="+mn-cs"/>
              </a:rPr>
              <a:t>Logic</a:t>
            </a:r>
          </a:p>
        </p:txBody>
      </p:sp>
      <p:sp>
        <p:nvSpPr>
          <p:cNvPr id="511" name="TextBox 510"/>
          <p:cNvSpPr txBox="1"/>
          <p:nvPr/>
        </p:nvSpPr>
        <p:spPr>
          <a:xfrm>
            <a:off x="5796136" y="1700808"/>
            <a:ext cx="112343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E5B62F"/>
                </a:solidFill>
                <a:effectLst/>
                <a:uLnTx/>
                <a:uFillTx/>
                <a:latin typeface="Tahoma"/>
                <a:ea typeface="+mn-ea"/>
                <a:cs typeface="+mn-cs"/>
              </a:rPr>
              <a:t>Memory</a:t>
            </a:r>
          </a:p>
        </p:txBody>
      </p:sp>
      <p:sp>
        <p:nvSpPr>
          <p:cNvPr id="513" name="TextBox 512"/>
          <p:cNvSpPr txBox="1"/>
          <p:nvPr/>
        </p:nvSpPr>
        <p:spPr>
          <a:xfrm>
            <a:off x="1224136" y="6453336"/>
            <a:ext cx="7740352"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Tahoma"/>
                <a:ea typeface="+mn-ea"/>
                <a:cs typeface="+mn-cs"/>
              </a:rPr>
              <a:t>Ahn+, “</a:t>
            </a:r>
            <a:r>
              <a:rPr kumimoji="0" lang="en-US" sz="1400" b="0" i="0" u="none" strike="noStrike" kern="1200" cap="none" spc="0" normalizeH="0" baseline="0" noProof="0" dirty="0">
                <a:ln>
                  <a:noFill/>
                </a:ln>
                <a:solidFill>
                  <a:srgbClr val="0000FF"/>
                </a:solidFill>
                <a:effectLst/>
                <a:uLnTx/>
                <a:uFillTx/>
                <a:latin typeface="Tahoma"/>
                <a:ea typeface="+mn-ea"/>
                <a:cs typeface="+mn-cs"/>
              </a:rPr>
              <a:t>A Scalable Processing-in-Memory Accelerator for Parallel Graph Processing</a:t>
            </a:r>
            <a:r>
              <a:rPr kumimoji="0" lang="en-US" sz="1400" b="0" i="0" u="none" strike="noStrike" kern="1200" cap="none" spc="0" normalizeH="0" baseline="0" noProof="0" dirty="0">
                <a:ln>
                  <a:noFill/>
                </a:ln>
                <a:solidFill>
                  <a:srgbClr val="000000"/>
                </a:solidFill>
                <a:effectLst/>
                <a:uLnTx/>
                <a:uFillTx/>
                <a:latin typeface="Tahoma"/>
                <a:ea typeface="+mn-ea"/>
                <a:cs typeface="+mn-cs"/>
              </a:rPr>
              <a:t>” ISCA 2015.</a:t>
            </a:r>
          </a:p>
        </p:txBody>
      </p:sp>
    </p:spTree>
    <p:extLst>
      <p:ext uri="{BB962C8B-B14F-4D97-AF65-F5344CB8AC3E}">
        <p14:creationId xmlns:p14="http://schemas.microsoft.com/office/powerpoint/2010/main" val="1675238169"/>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1" name="TextBox 510"/>
          <p:cNvSpPr txBox="1"/>
          <p:nvPr/>
        </p:nvSpPr>
        <p:spPr>
          <a:xfrm>
            <a:off x="5868144" y="2204864"/>
            <a:ext cx="79589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D5494"/>
                </a:solidFill>
                <a:effectLst/>
                <a:uLnTx/>
                <a:uFillTx/>
                <a:latin typeface="Tahoma"/>
                <a:ea typeface="+mn-ea"/>
                <a:cs typeface="+mn-cs"/>
              </a:rPr>
              <a:t>Logic</a:t>
            </a:r>
          </a:p>
        </p:txBody>
      </p:sp>
      <p:sp>
        <p:nvSpPr>
          <p:cNvPr id="512" name="TextBox 511"/>
          <p:cNvSpPr txBox="1"/>
          <p:nvPr/>
        </p:nvSpPr>
        <p:spPr>
          <a:xfrm>
            <a:off x="5796136" y="1700808"/>
            <a:ext cx="112343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E5B62F"/>
                </a:solidFill>
                <a:effectLst/>
                <a:uLnTx/>
                <a:uFillTx/>
                <a:latin typeface="Tahoma"/>
                <a:ea typeface="+mn-ea"/>
                <a:cs typeface="+mn-cs"/>
              </a:rPr>
              <a:t>Memory</a:t>
            </a:r>
          </a:p>
        </p:txBody>
      </p:sp>
      <p:sp>
        <p:nvSpPr>
          <p:cNvPr id="2" name="Title 1"/>
          <p:cNvSpPr>
            <a:spLocks noGrp="1"/>
          </p:cNvSpPr>
          <p:nvPr>
            <p:ph type="title"/>
          </p:nvPr>
        </p:nvSpPr>
        <p:spPr/>
        <p:txBody>
          <a:bodyPr/>
          <a:lstStyle/>
          <a:p>
            <a:r>
              <a:rPr lang="en-US" dirty="0" err="1"/>
              <a:t>Tesseract</a:t>
            </a:r>
            <a:r>
              <a:rPr lang="en-US" dirty="0"/>
              <a:t> System for Graph Processing</a:t>
            </a:r>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108</a:t>
            </a:fld>
            <a:endParaRPr kumimoji="0" lang="en-US" altLang="en-US" sz="1600" b="0" i="0" u="none" strike="noStrike" kern="1200" cap="none" spc="0" normalizeH="0" baseline="0" noProof="0">
              <a:ln>
                <a:noFill/>
              </a:ln>
              <a:solidFill>
                <a:srgbClr val="000000"/>
              </a:solidFill>
              <a:effectLst/>
              <a:uLnTx/>
              <a:uFillTx/>
              <a:latin typeface="Garamond" pitchFamily="18" charset="0"/>
              <a:ea typeface="+mn-ea"/>
              <a:cs typeface="+mn-cs"/>
            </a:endParaRPr>
          </a:p>
        </p:txBody>
      </p:sp>
      <p:pic>
        <p:nvPicPr>
          <p:cNvPr id="258" name="Picture 2" descr="http://www.extremetech.com/wp-content/uploads/2013/09/hybrid_memory_cub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01620" y="1340768"/>
            <a:ext cx="3383774" cy="2429550"/>
          </a:xfrm>
          <a:prstGeom prst="rect">
            <a:avLst/>
          </a:prstGeom>
          <a:noFill/>
          <a:extLst>
            <a:ext uri="{909E8E84-426E-40dd-AFC4-6F175D3DCCD1}">
              <a14:hiddenFill xmlns="" xmlns:a14="http://schemas.microsoft.com/office/drawing/2010/main">
                <a:solidFill>
                  <a:srgbClr val="FFFFFF"/>
                </a:solidFill>
              </a14:hiddenFill>
            </a:ext>
          </a:extLst>
        </p:spPr>
      </p:pic>
      <p:grpSp>
        <p:nvGrpSpPr>
          <p:cNvPr id="259" name="그룹 137"/>
          <p:cNvGrpSpPr/>
          <p:nvPr/>
        </p:nvGrpSpPr>
        <p:grpSpPr>
          <a:xfrm>
            <a:off x="2960548" y="2386982"/>
            <a:ext cx="2890319" cy="3322913"/>
            <a:chOff x="2540320" y="2698376"/>
            <a:chExt cx="2890319" cy="3322913"/>
          </a:xfrm>
        </p:grpSpPr>
        <p:cxnSp>
          <p:nvCxnSpPr>
            <p:cNvPr id="260" name="직선 연결선 64"/>
            <p:cNvCxnSpPr/>
            <p:nvPr/>
          </p:nvCxnSpPr>
          <p:spPr>
            <a:xfrm>
              <a:off x="2540320" y="3008078"/>
              <a:ext cx="101813" cy="990596"/>
            </a:xfrm>
            <a:prstGeom prst="line">
              <a:avLst/>
            </a:prstGeom>
            <a:noFill/>
            <a:ln w="9525" cap="flat" cmpd="sng" algn="ctr">
              <a:solidFill>
                <a:sysClr val="windowText" lastClr="000000"/>
              </a:solidFill>
              <a:prstDash val="dash"/>
            </a:ln>
            <a:effectLst/>
          </p:spPr>
        </p:cxnSp>
        <p:cxnSp>
          <p:nvCxnSpPr>
            <p:cNvPr id="261" name="직선 연결선 67"/>
            <p:cNvCxnSpPr/>
            <p:nvPr/>
          </p:nvCxnSpPr>
          <p:spPr>
            <a:xfrm flipH="1">
              <a:off x="5107196" y="2698376"/>
              <a:ext cx="323443" cy="1300298"/>
            </a:xfrm>
            <a:prstGeom prst="line">
              <a:avLst/>
            </a:prstGeom>
            <a:noFill/>
            <a:ln w="9525" cap="flat" cmpd="sng" algn="ctr">
              <a:solidFill>
                <a:sysClr val="windowText" lastClr="000000"/>
              </a:solidFill>
              <a:prstDash val="dash"/>
            </a:ln>
            <a:effectLst/>
          </p:spPr>
        </p:cxnSp>
        <p:grpSp>
          <p:nvGrpSpPr>
            <p:cNvPr id="262" name="그룹 85"/>
            <p:cNvGrpSpPr/>
            <p:nvPr/>
          </p:nvGrpSpPr>
          <p:grpSpPr>
            <a:xfrm>
              <a:off x="2542515" y="3916837"/>
              <a:ext cx="2664295" cy="2104452"/>
              <a:chOff x="3275856" y="3916837"/>
              <a:chExt cx="2664295" cy="2104452"/>
            </a:xfrm>
          </p:grpSpPr>
          <p:sp>
            <p:nvSpPr>
              <p:cNvPr id="263" name="직사각형 4"/>
              <p:cNvSpPr/>
              <p:nvPr/>
            </p:nvSpPr>
            <p:spPr>
              <a:xfrm>
                <a:off x="3375473" y="3998674"/>
                <a:ext cx="2465060" cy="2022615"/>
              </a:xfrm>
              <a:prstGeom prst="rect">
                <a:avLst/>
              </a:prstGeom>
              <a:solidFill>
                <a:sysClr val="window" lastClr="FFFFFF"/>
              </a:solidFill>
              <a:ln w="25400" cap="flat" cmpd="sng" algn="ctr">
                <a:solidFill>
                  <a:sysClr val="windowText" lastClr="0000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dirty="0">
                  <a:ln>
                    <a:noFill/>
                  </a:ln>
                  <a:solidFill>
                    <a:sysClr val="windowText" lastClr="000000"/>
                  </a:solidFill>
                  <a:effectLst/>
                  <a:uLnTx/>
                  <a:uFillTx/>
                  <a:latin typeface="Calibri"/>
                  <a:ea typeface="나눔고딕"/>
                  <a:cs typeface="+mn-cs"/>
                </a:endParaRPr>
              </a:p>
            </p:txBody>
          </p:sp>
          <p:grpSp>
            <p:nvGrpSpPr>
              <p:cNvPr id="264" name="그룹 84"/>
              <p:cNvGrpSpPr/>
              <p:nvPr/>
            </p:nvGrpSpPr>
            <p:grpSpPr>
              <a:xfrm>
                <a:off x="3501888" y="3916837"/>
                <a:ext cx="2212233" cy="2010654"/>
                <a:chOff x="3501887" y="3916837"/>
                <a:chExt cx="2212233" cy="2010654"/>
              </a:xfrm>
            </p:grpSpPr>
            <p:grpSp>
              <p:nvGrpSpPr>
                <p:cNvPr id="267" name="그룹 49"/>
                <p:cNvGrpSpPr/>
                <p:nvPr/>
              </p:nvGrpSpPr>
              <p:grpSpPr>
                <a:xfrm flipV="1">
                  <a:off x="3627842" y="5167522"/>
                  <a:ext cx="64123" cy="489852"/>
                  <a:chOff x="3491880" y="4419110"/>
                  <a:chExt cx="73052" cy="558062"/>
                </a:xfrm>
              </p:grpSpPr>
              <p:cxnSp>
                <p:nvCxnSpPr>
                  <p:cNvPr id="310" name="직선 화살표 연결선 50"/>
                  <p:cNvCxnSpPr/>
                  <p:nvPr/>
                </p:nvCxnSpPr>
                <p:spPr>
                  <a:xfrm flipH="1">
                    <a:off x="3562846" y="4419110"/>
                    <a:ext cx="2086" cy="558062"/>
                  </a:xfrm>
                  <a:prstGeom prst="straightConnector1">
                    <a:avLst/>
                  </a:prstGeom>
                  <a:noFill/>
                  <a:ln w="9525" cap="flat" cmpd="sng" algn="ctr">
                    <a:solidFill>
                      <a:srgbClr val="5DA5DA">
                        <a:shade val="95000"/>
                        <a:satMod val="105000"/>
                      </a:srgbClr>
                    </a:solidFill>
                    <a:prstDash val="solid"/>
                    <a:headEnd type="none"/>
                    <a:tailEnd type="triangle" w="sm" len="sm"/>
                  </a:ln>
                  <a:effectLst/>
                </p:spPr>
              </p:cxnSp>
              <p:cxnSp>
                <p:nvCxnSpPr>
                  <p:cNvPr id="311" name="직선 화살표 연결선 51"/>
                  <p:cNvCxnSpPr/>
                  <p:nvPr/>
                </p:nvCxnSpPr>
                <p:spPr>
                  <a:xfrm>
                    <a:off x="3491880" y="4851158"/>
                    <a:ext cx="0" cy="126014"/>
                  </a:xfrm>
                  <a:prstGeom prst="straightConnector1">
                    <a:avLst/>
                  </a:prstGeom>
                  <a:noFill/>
                  <a:ln w="9525" cap="flat" cmpd="sng" algn="ctr">
                    <a:solidFill>
                      <a:srgbClr val="5DA5DA">
                        <a:shade val="95000"/>
                        <a:satMod val="105000"/>
                      </a:srgbClr>
                    </a:solidFill>
                    <a:prstDash val="solid"/>
                    <a:headEnd type="triangle" w="sm" len="sm"/>
                    <a:tailEnd type="triangle" w="sm" len="sm"/>
                  </a:ln>
                  <a:effectLst/>
                </p:spPr>
              </p:cxnSp>
            </p:grpSp>
            <p:grpSp>
              <p:nvGrpSpPr>
                <p:cNvPr id="268" name="그룹 52"/>
                <p:cNvGrpSpPr/>
                <p:nvPr/>
              </p:nvGrpSpPr>
              <p:grpSpPr>
                <a:xfrm flipV="1">
                  <a:off x="4070289" y="5167522"/>
                  <a:ext cx="64123" cy="489852"/>
                  <a:chOff x="3491880" y="4419110"/>
                  <a:chExt cx="73052" cy="558062"/>
                </a:xfrm>
              </p:grpSpPr>
              <p:cxnSp>
                <p:nvCxnSpPr>
                  <p:cNvPr id="308" name="직선 화살표 연결선 53"/>
                  <p:cNvCxnSpPr/>
                  <p:nvPr/>
                </p:nvCxnSpPr>
                <p:spPr>
                  <a:xfrm flipH="1">
                    <a:off x="3562846" y="4419110"/>
                    <a:ext cx="2086" cy="558062"/>
                  </a:xfrm>
                  <a:prstGeom prst="straightConnector1">
                    <a:avLst/>
                  </a:prstGeom>
                  <a:noFill/>
                  <a:ln w="9525" cap="flat" cmpd="sng" algn="ctr">
                    <a:solidFill>
                      <a:srgbClr val="5DA5DA">
                        <a:shade val="95000"/>
                        <a:satMod val="105000"/>
                      </a:srgbClr>
                    </a:solidFill>
                    <a:prstDash val="solid"/>
                    <a:headEnd type="none"/>
                    <a:tailEnd type="triangle" w="sm" len="sm"/>
                  </a:ln>
                  <a:effectLst/>
                </p:spPr>
              </p:cxnSp>
              <p:cxnSp>
                <p:nvCxnSpPr>
                  <p:cNvPr id="309" name="직선 화살표 연결선 54"/>
                  <p:cNvCxnSpPr/>
                  <p:nvPr/>
                </p:nvCxnSpPr>
                <p:spPr>
                  <a:xfrm>
                    <a:off x="3491880" y="4851158"/>
                    <a:ext cx="0" cy="126014"/>
                  </a:xfrm>
                  <a:prstGeom prst="straightConnector1">
                    <a:avLst/>
                  </a:prstGeom>
                  <a:noFill/>
                  <a:ln w="9525" cap="flat" cmpd="sng" algn="ctr">
                    <a:solidFill>
                      <a:srgbClr val="5DA5DA">
                        <a:shade val="95000"/>
                        <a:satMod val="105000"/>
                      </a:srgbClr>
                    </a:solidFill>
                    <a:prstDash val="solid"/>
                    <a:headEnd type="triangle" w="sm" len="sm"/>
                    <a:tailEnd type="triangle" w="sm" len="sm"/>
                  </a:ln>
                  <a:effectLst/>
                </p:spPr>
              </p:cxnSp>
            </p:grpSp>
            <p:grpSp>
              <p:nvGrpSpPr>
                <p:cNvPr id="269" name="그룹 55"/>
                <p:cNvGrpSpPr/>
                <p:nvPr/>
              </p:nvGrpSpPr>
              <p:grpSpPr>
                <a:xfrm flipV="1">
                  <a:off x="4512736" y="5167522"/>
                  <a:ext cx="64123" cy="489852"/>
                  <a:chOff x="3491880" y="4419110"/>
                  <a:chExt cx="73052" cy="558062"/>
                </a:xfrm>
              </p:grpSpPr>
              <p:cxnSp>
                <p:nvCxnSpPr>
                  <p:cNvPr id="306" name="직선 화살표 연결선 56"/>
                  <p:cNvCxnSpPr/>
                  <p:nvPr/>
                </p:nvCxnSpPr>
                <p:spPr>
                  <a:xfrm flipH="1">
                    <a:off x="3562846" y="4419110"/>
                    <a:ext cx="2086" cy="558062"/>
                  </a:xfrm>
                  <a:prstGeom prst="straightConnector1">
                    <a:avLst/>
                  </a:prstGeom>
                  <a:noFill/>
                  <a:ln w="9525" cap="flat" cmpd="sng" algn="ctr">
                    <a:solidFill>
                      <a:srgbClr val="5DA5DA">
                        <a:shade val="95000"/>
                        <a:satMod val="105000"/>
                      </a:srgbClr>
                    </a:solidFill>
                    <a:prstDash val="solid"/>
                    <a:headEnd type="none"/>
                    <a:tailEnd type="triangle" w="sm" len="sm"/>
                  </a:ln>
                  <a:effectLst/>
                </p:spPr>
              </p:cxnSp>
              <p:cxnSp>
                <p:nvCxnSpPr>
                  <p:cNvPr id="307" name="직선 화살표 연결선 57"/>
                  <p:cNvCxnSpPr/>
                  <p:nvPr/>
                </p:nvCxnSpPr>
                <p:spPr>
                  <a:xfrm>
                    <a:off x="3491880" y="4851158"/>
                    <a:ext cx="0" cy="126014"/>
                  </a:xfrm>
                  <a:prstGeom prst="straightConnector1">
                    <a:avLst/>
                  </a:prstGeom>
                  <a:noFill/>
                  <a:ln w="9525" cap="flat" cmpd="sng" algn="ctr">
                    <a:solidFill>
                      <a:srgbClr val="5DA5DA">
                        <a:shade val="95000"/>
                        <a:satMod val="105000"/>
                      </a:srgbClr>
                    </a:solidFill>
                    <a:prstDash val="solid"/>
                    <a:headEnd type="triangle" w="sm" len="sm"/>
                    <a:tailEnd type="triangle" w="sm" len="sm"/>
                  </a:ln>
                  <a:effectLst/>
                </p:spPr>
              </p:cxnSp>
            </p:grpSp>
            <p:grpSp>
              <p:nvGrpSpPr>
                <p:cNvPr id="270" name="그룹 58"/>
                <p:cNvGrpSpPr/>
                <p:nvPr/>
              </p:nvGrpSpPr>
              <p:grpSpPr>
                <a:xfrm flipV="1">
                  <a:off x="5524042" y="5167522"/>
                  <a:ext cx="64123" cy="489852"/>
                  <a:chOff x="3491880" y="4419110"/>
                  <a:chExt cx="73052" cy="558062"/>
                </a:xfrm>
              </p:grpSpPr>
              <p:cxnSp>
                <p:nvCxnSpPr>
                  <p:cNvPr id="304" name="직선 화살표 연결선 59"/>
                  <p:cNvCxnSpPr/>
                  <p:nvPr/>
                </p:nvCxnSpPr>
                <p:spPr>
                  <a:xfrm flipH="1">
                    <a:off x="3562846" y="4419110"/>
                    <a:ext cx="2086" cy="558062"/>
                  </a:xfrm>
                  <a:prstGeom prst="straightConnector1">
                    <a:avLst/>
                  </a:prstGeom>
                  <a:noFill/>
                  <a:ln w="9525" cap="flat" cmpd="sng" algn="ctr">
                    <a:solidFill>
                      <a:srgbClr val="5DA5DA">
                        <a:shade val="95000"/>
                        <a:satMod val="105000"/>
                      </a:srgbClr>
                    </a:solidFill>
                    <a:prstDash val="solid"/>
                    <a:headEnd type="none"/>
                    <a:tailEnd type="triangle" w="sm" len="sm"/>
                  </a:ln>
                  <a:effectLst/>
                </p:spPr>
              </p:cxnSp>
              <p:cxnSp>
                <p:nvCxnSpPr>
                  <p:cNvPr id="305" name="직선 화살표 연결선 60"/>
                  <p:cNvCxnSpPr/>
                  <p:nvPr/>
                </p:nvCxnSpPr>
                <p:spPr>
                  <a:xfrm>
                    <a:off x="3491880" y="4851158"/>
                    <a:ext cx="0" cy="126014"/>
                  </a:xfrm>
                  <a:prstGeom prst="straightConnector1">
                    <a:avLst/>
                  </a:prstGeom>
                  <a:noFill/>
                  <a:ln w="9525" cap="flat" cmpd="sng" algn="ctr">
                    <a:solidFill>
                      <a:srgbClr val="5DA5DA">
                        <a:shade val="95000"/>
                        <a:satMod val="105000"/>
                      </a:srgbClr>
                    </a:solidFill>
                    <a:prstDash val="solid"/>
                    <a:headEnd type="triangle" w="sm" len="sm"/>
                    <a:tailEnd type="triangle" w="sm" len="sm"/>
                  </a:ln>
                  <a:effectLst/>
                </p:spPr>
              </p:cxnSp>
            </p:grpSp>
            <p:grpSp>
              <p:nvGrpSpPr>
                <p:cNvPr id="271" name="그룹 39"/>
                <p:cNvGrpSpPr/>
                <p:nvPr/>
              </p:nvGrpSpPr>
              <p:grpSpPr>
                <a:xfrm>
                  <a:off x="3627842" y="4362113"/>
                  <a:ext cx="64123" cy="489852"/>
                  <a:chOff x="3491880" y="4419110"/>
                  <a:chExt cx="73052" cy="558062"/>
                </a:xfrm>
              </p:grpSpPr>
              <p:cxnSp>
                <p:nvCxnSpPr>
                  <p:cNvPr id="302" name="직선 화살표 연결선 33"/>
                  <p:cNvCxnSpPr/>
                  <p:nvPr/>
                </p:nvCxnSpPr>
                <p:spPr>
                  <a:xfrm flipH="1">
                    <a:off x="3562846" y="4419110"/>
                    <a:ext cx="2086" cy="558062"/>
                  </a:xfrm>
                  <a:prstGeom prst="straightConnector1">
                    <a:avLst/>
                  </a:prstGeom>
                  <a:noFill/>
                  <a:ln w="9525" cap="flat" cmpd="sng" algn="ctr">
                    <a:solidFill>
                      <a:srgbClr val="5DA5DA">
                        <a:shade val="95000"/>
                        <a:satMod val="105000"/>
                      </a:srgbClr>
                    </a:solidFill>
                    <a:prstDash val="solid"/>
                    <a:headEnd type="none"/>
                    <a:tailEnd type="triangle" w="sm" len="sm"/>
                  </a:ln>
                  <a:effectLst/>
                </p:spPr>
              </p:cxnSp>
              <p:cxnSp>
                <p:nvCxnSpPr>
                  <p:cNvPr id="303" name="직선 화살표 연결선 35"/>
                  <p:cNvCxnSpPr/>
                  <p:nvPr/>
                </p:nvCxnSpPr>
                <p:spPr>
                  <a:xfrm>
                    <a:off x="3491880" y="4851158"/>
                    <a:ext cx="0" cy="126014"/>
                  </a:xfrm>
                  <a:prstGeom prst="straightConnector1">
                    <a:avLst/>
                  </a:prstGeom>
                  <a:noFill/>
                  <a:ln w="9525" cap="flat" cmpd="sng" algn="ctr">
                    <a:solidFill>
                      <a:srgbClr val="5DA5DA">
                        <a:shade val="95000"/>
                        <a:satMod val="105000"/>
                      </a:srgbClr>
                    </a:solidFill>
                    <a:prstDash val="solid"/>
                    <a:headEnd type="triangle" w="sm" len="sm"/>
                    <a:tailEnd type="triangle" w="sm" len="sm"/>
                  </a:ln>
                  <a:effectLst/>
                </p:spPr>
              </p:cxnSp>
            </p:grpSp>
            <p:grpSp>
              <p:nvGrpSpPr>
                <p:cNvPr id="272" name="그룹 40"/>
                <p:cNvGrpSpPr/>
                <p:nvPr/>
              </p:nvGrpSpPr>
              <p:grpSpPr>
                <a:xfrm>
                  <a:off x="4070289" y="4362113"/>
                  <a:ext cx="64123" cy="489852"/>
                  <a:chOff x="3491880" y="4419110"/>
                  <a:chExt cx="73052" cy="558062"/>
                </a:xfrm>
              </p:grpSpPr>
              <p:cxnSp>
                <p:nvCxnSpPr>
                  <p:cNvPr id="300" name="직선 화살표 연결선 41"/>
                  <p:cNvCxnSpPr/>
                  <p:nvPr/>
                </p:nvCxnSpPr>
                <p:spPr>
                  <a:xfrm flipH="1">
                    <a:off x="3562846" y="4419110"/>
                    <a:ext cx="2086" cy="558062"/>
                  </a:xfrm>
                  <a:prstGeom prst="straightConnector1">
                    <a:avLst/>
                  </a:prstGeom>
                  <a:noFill/>
                  <a:ln w="9525" cap="flat" cmpd="sng" algn="ctr">
                    <a:solidFill>
                      <a:srgbClr val="5DA5DA">
                        <a:shade val="95000"/>
                        <a:satMod val="105000"/>
                      </a:srgbClr>
                    </a:solidFill>
                    <a:prstDash val="solid"/>
                    <a:headEnd type="none"/>
                    <a:tailEnd type="triangle" w="sm" len="sm"/>
                  </a:ln>
                  <a:effectLst/>
                </p:spPr>
              </p:cxnSp>
              <p:cxnSp>
                <p:nvCxnSpPr>
                  <p:cNvPr id="301" name="직선 화살표 연결선 42"/>
                  <p:cNvCxnSpPr/>
                  <p:nvPr/>
                </p:nvCxnSpPr>
                <p:spPr>
                  <a:xfrm>
                    <a:off x="3491880" y="4851158"/>
                    <a:ext cx="0" cy="126014"/>
                  </a:xfrm>
                  <a:prstGeom prst="straightConnector1">
                    <a:avLst/>
                  </a:prstGeom>
                  <a:noFill/>
                  <a:ln w="9525" cap="flat" cmpd="sng" algn="ctr">
                    <a:solidFill>
                      <a:srgbClr val="5DA5DA">
                        <a:shade val="95000"/>
                        <a:satMod val="105000"/>
                      </a:srgbClr>
                    </a:solidFill>
                    <a:prstDash val="solid"/>
                    <a:headEnd type="triangle" w="sm" len="sm"/>
                    <a:tailEnd type="triangle" w="sm" len="sm"/>
                  </a:ln>
                  <a:effectLst/>
                </p:spPr>
              </p:cxnSp>
            </p:grpSp>
            <p:grpSp>
              <p:nvGrpSpPr>
                <p:cNvPr id="273" name="그룹 43"/>
                <p:cNvGrpSpPr/>
                <p:nvPr/>
              </p:nvGrpSpPr>
              <p:grpSpPr>
                <a:xfrm>
                  <a:off x="4512736" y="4362113"/>
                  <a:ext cx="64123" cy="489852"/>
                  <a:chOff x="3491880" y="4419110"/>
                  <a:chExt cx="73052" cy="558062"/>
                </a:xfrm>
              </p:grpSpPr>
              <p:cxnSp>
                <p:nvCxnSpPr>
                  <p:cNvPr id="298" name="직선 화살표 연결선 44"/>
                  <p:cNvCxnSpPr/>
                  <p:nvPr/>
                </p:nvCxnSpPr>
                <p:spPr>
                  <a:xfrm flipH="1">
                    <a:off x="3562846" y="4419110"/>
                    <a:ext cx="2086" cy="558062"/>
                  </a:xfrm>
                  <a:prstGeom prst="straightConnector1">
                    <a:avLst/>
                  </a:prstGeom>
                  <a:noFill/>
                  <a:ln w="9525" cap="flat" cmpd="sng" algn="ctr">
                    <a:solidFill>
                      <a:srgbClr val="5DA5DA">
                        <a:shade val="95000"/>
                        <a:satMod val="105000"/>
                      </a:srgbClr>
                    </a:solidFill>
                    <a:prstDash val="solid"/>
                    <a:headEnd type="none"/>
                    <a:tailEnd type="triangle" w="sm" len="sm"/>
                  </a:ln>
                  <a:effectLst/>
                </p:spPr>
              </p:cxnSp>
              <p:cxnSp>
                <p:nvCxnSpPr>
                  <p:cNvPr id="299" name="직선 화살표 연결선 45"/>
                  <p:cNvCxnSpPr/>
                  <p:nvPr/>
                </p:nvCxnSpPr>
                <p:spPr>
                  <a:xfrm>
                    <a:off x="3491880" y="4851158"/>
                    <a:ext cx="0" cy="126014"/>
                  </a:xfrm>
                  <a:prstGeom prst="straightConnector1">
                    <a:avLst/>
                  </a:prstGeom>
                  <a:noFill/>
                  <a:ln w="9525" cap="flat" cmpd="sng" algn="ctr">
                    <a:solidFill>
                      <a:srgbClr val="5DA5DA">
                        <a:shade val="95000"/>
                        <a:satMod val="105000"/>
                      </a:srgbClr>
                    </a:solidFill>
                    <a:prstDash val="solid"/>
                    <a:headEnd type="triangle" w="sm" len="sm"/>
                    <a:tailEnd type="triangle" w="sm" len="sm"/>
                  </a:ln>
                  <a:effectLst/>
                </p:spPr>
              </p:cxnSp>
            </p:grpSp>
            <p:grpSp>
              <p:nvGrpSpPr>
                <p:cNvPr id="274" name="그룹 46"/>
                <p:cNvGrpSpPr/>
                <p:nvPr/>
              </p:nvGrpSpPr>
              <p:grpSpPr>
                <a:xfrm>
                  <a:off x="5524042" y="4362113"/>
                  <a:ext cx="64123" cy="489852"/>
                  <a:chOff x="3491880" y="4419110"/>
                  <a:chExt cx="73052" cy="558062"/>
                </a:xfrm>
              </p:grpSpPr>
              <p:cxnSp>
                <p:nvCxnSpPr>
                  <p:cNvPr id="296" name="직선 화살표 연결선 47"/>
                  <p:cNvCxnSpPr/>
                  <p:nvPr/>
                </p:nvCxnSpPr>
                <p:spPr>
                  <a:xfrm flipH="1">
                    <a:off x="3562846" y="4419110"/>
                    <a:ext cx="2086" cy="558062"/>
                  </a:xfrm>
                  <a:prstGeom prst="straightConnector1">
                    <a:avLst/>
                  </a:prstGeom>
                  <a:noFill/>
                  <a:ln w="9525" cap="flat" cmpd="sng" algn="ctr">
                    <a:solidFill>
                      <a:srgbClr val="5DA5DA">
                        <a:shade val="95000"/>
                        <a:satMod val="105000"/>
                      </a:srgbClr>
                    </a:solidFill>
                    <a:prstDash val="solid"/>
                    <a:headEnd type="none"/>
                    <a:tailEnd type="triangle" w="sm" len="sm"/>
                  </a:ln>
                  <a:effectLst/>
                </p:spPr>
              </p:cxnSp>
              <p:cxnSp>
                <p:nvCxnSpPr>
                  <p:cNvPr id="297" name="직선 화살표 연결선 48"/>
                  <p:cNvCxnSpPr/>
                  <p:nvPr/>
                </p:nvCxnSpPr>
                <p:spPr>
                  <a:xfrm>
                    <a:off x="3491880" y="4851158"/>
                    <a:ext cx="0" cy="126014"/>
                  </a:xfrm>
                  <a:prstGeom prst="straightConnector1">
                    <a:avLst/>
                  </a:prstGeom>
                  <a:noFill/>
                  <a:ln w="9525" cap="flat" cmpd="sng" algn="ctr">
                    <a:solidFill>
                      <a:srgbClr val="5DA5DA">
                        <a:shade val="95000"/>
                        <a:satMod val="105000"/>
                      </a:srgbClr>
                    </a:solidFill>
                    <a:prstDash val="solid"/>
                    <a:headEnd type="triangle" w="sm" len="sm"/>
                    <a:tailEnd type="triangle" w="sm" len="sm"/>
                  </a:ln>
                  <a:effectLst/>
                </p:spPr>
              </p:cxnSp>
            </p:grpSp>
            <p:sp>
              <p:nvSpPr>
                <p:cNvPr id="275" name="직사각형 6"/>
                <p:cNvSpPr/>
                <p:nvPr/>
              </p:nvSpPr>
              <p:spPr>
                <a:xfrm>
                  <a:off x="3501887" y="4109286"/>
                  <a:ext cx="316033" cy="25282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dirty="0">
                    <a:ln>
                      <a:noFill/>
                    </a:ln>
                    <a:solidFill>
                      <a:sysClr val="windowText" lastClr="000000"/>
                    </a:solidFill>
                    <a:effectLst/>
                    <a:uLnTx/>
                    <a:uFillTx/>
                    <a:latin typeface="Calibri"/>
                    <a:ea typeface="나눔고딕"/>
                    <a:cs typeface="+mn-cs"/>
                  </a:endParaRPr>
                </a:p>
              </p:txBody>
            </p:sp>
            <p:sp>
              <p:nvSpPr>
                <p:cNvPr id="276" name="직사각형 7"/>
                <p:cNvSpPr/>
                <p:nvPr/>
              </p:nvSpPr>
              <p:spPr>
                <a:xfrm>
                  <a:off x="3944334" y="4109286"/>
                  <a:ext cx="316033" cy="25282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dirty="0">
                    <a:ln>
                      <a:noFill/>
                    </a:ln>
                    <a:solidFill>
                      <a:sysClr val="windowText" lastClr="000000"/>
                    </a:solidFill>
                    <a:effectLst/>
                    <a:uLnTx/>
                    <a:uFillTx/>
                    <a:latin typeface="Calibri"/>
                    <a:ea typeface="나눔고딕"/>
                    <a:cs typeface="+mn-cs"/>
                  </a:endParaRPr>
                </a:p>
              </p:txBody>
            </p:sp>
            <p:sp>
              <p:nvSpPr>
                <p:cNvPr id="277" name="직사각형 8"/>
                <p:cNvSpPr/>
                <p:nvPr/>
              </p:nvSpPr>
              <p:spPr>
                <a:xfrm>
                  <a:off x="4386781" y="4109286"/>
                  <a:ext cx="316033" cy="25282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dirty="0">
                    <a:ln>
                      <a:noFill/>
                    </a:ln>
                    <a:solidFill>
                      <a:sysClr val="windowText" lastClr="000000"/>
                    </a:solidFill>
                    <a:effectLst/>
                    <a:uLnTx/>
                    <a:uFillTx/>
                    <a:latin typeface="Calibri"/>
                    <a:ea typeface="나눔고딕"/>
                    <a:cs typeface="+mn-cs"/>
                  </a:endParaRPr>
                </a:p>
              </p:txBody>
            </p:sp>
            <p:sp>
              <p:nvSpPr>
                <p:cNvPr id="278" name="직사각형 11"/>
                <p:cNvSpPr/>
                <p:nvPr/>
              </p:nvSpPr>
              <p:spPr>
                <a:xfrm>
                  <a:off x="3501887" y="4488526"/>
                  <a:ext cx="316033" cy="25282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dirty="0">
                    <a:ln>
                      <a:noFill/>
                    </a:ln>
                    <a:solidFill>
                      <a:sysClr val="windowText" lastClr="000000"/>
                    </a:solidFill>
                    <a:effectLst/>
                    <a:uLnTx/>
                    <a:uFillTx/>
                    <a:latin typeface="Calibri"/>
                    <a:ea typeface="나눔고딕"/>
                    <a:cs typeface="+mn-cs"/>
                  </a:endParaRPr>
                </a:p>
              </p:txBody>
            </p:sp>
            <p:sp>
              <p:nvSpPr>
                <p:cNvPr id="279" name="직사각형 12"/>
                <p:cNvSpPr/>
                <p:nvPr/>
              </p:nvSpPr>
              <p:spPr>
                <a:xfrm>
                  <a:off x="3944334" y="4488526"/>
                  <a:ext cx="316033" cy="25282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dirty="0">
                    <a:ln>
                      <a:noFill/>
                    </a:ln>
                    <a:solidFill>
                      <a:sysClr val="windowText" lastClr="000000"/>
                    </a:solidFill>
                    <a:effectLst/>
                    <a:uLnTx/>
                    <a:uFillTx/>
                    <a:latin typeface="Calibri"/>
                    <a:ea typeface="나눔고딕"/>
                    <a:cs typeface="+mn-cs"/>
                  </a:endParaRPr>
                </a:p>
              </p:txBody>
            </p:sp>
            <p:sp>
              <p:nvSpPr>
                <p:cNvPr id="280" name="직사각형 13"/>
                <p:cNvSpPr/>
                <p:nvPr/>
              </p:nvSpPr>
              <p:spPr>
                <a:xfrm>
                  <a:off x="4386781" y="4488526"/>
                  <a:ext cx="316033" cy="25282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dirty="0">
                    <a:ln>
                      <a:noFill/>
                    </a:ln>
                    <a:solidFill>
                      <a:sysClr val="windowText" lastClr="000000"/>
                    </a:solidFill>
                    <a:effectLst/>
                    <a:uLnTx/>
                    <a:uFillTx/>
                    <a:latin typeface="Calibri"/>
                    <a:ea typeface="나눔고딕"/>
                    <a:cs typeface="+mn-cs"/>
                  </a:endParaRPr>
                </a:p>
              </p:txBody>
            </p:sp>
            <p:sp>
              <p:nvSpPr>
                <p:cNvPr id="281" name="직사각형 15"/>
                <p:cNvSpPr/>
                <p:nvPr/>
              </p:nvSpPr>
              <p:spPr>
                <a:xfrm>
                  <a:off x="3501887" y="5286511"/>
                  <a:ext cx="316033" cy="25282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dirty="0">
                    <a:ln>
                      <a:noFill/>
                    </a:ln>
                    <a:solidFill>
                      <a:sysClr val="windowText" lastClr="000000"/>
                    </a:solidFill>
                    <a:effectLst/>
                    <a:uLnTx/>
                    <a:uFillTx/>
                    <a:latin typeface="Calibri"/>
                    <a:ea typeface="나눔고딕"/>
                    <a:cs typeface="+mn-cs"/>
                  </a:endParaRPr>
                </a:p>
              </p:txBody>
            </p:sp>
            <p:sp>
              <p:nvSpPr>
                <p:cNvPr id="282" name="직사각형 16"/>
                <p:cNvSpPr/>
                <p:nvPr/>
              </p:nvSpPr>
              <p:spPr>
                <a:xfrm>
                  <a:off x="3944334" y="5286511"/>
                  <a:ext cx="316033" cy="25282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dirty="0">
                    <a:ln>
                      <a:noFill/>
                    </a:ln>
                    <a:solidFill>
                      <a:sysClr val="windowText" lastClr="000000"/>
                    </a:solidFill>
                    <a:effectLst/>
                    <a:uLnTx/>
                    <a:uFillTx/>
                    <a:latin typeface="Calibri"/>
                    <a:ea typeface="나눔고딕"/>
                    <a:cs typeface="+mn-cs"/>
                  </a:endParaRPr>
                </a:p>
              </p:txBody>
            </p:sp>
            <p:sp>
              <p:nvSpPr>
                <p:cNvPr id="283" name="직사각형 17"/>
                <p:cNvSpPr/>
                <p:nvPr/>
              </p:nvSpPr>
              <p:spPr>
                <a:xfrm>
                  <a:off x="4386781" y="5286511"/>
                  <a:ext cx="316033" cy="25282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dirty="0">
                    <a:ln>
                      <a:noFill/>
                    </a:ln>
                    <a:solidFill>
                      <a:sysClr val="windowText" lastClr="000000"/>
                    </a:solidFill>
                    <a:effectLst/>
                    <a:uLnTx/>
                    <a:uFillTx/>
                    <a:latin typeface="Calibri"/>
                    <a:ea typeface="나눔고딕"/>
                    <a:cs typeface="+mn-cs"/>
                  </a:endParaRPr>
                </a:p>
              </p:txBody>
            </p:sp>
            <p:sp>
              <p:nvSpPr>
                <p:cNvPr id="284" name="직사각형 19"/>
                <p:cNvSpPr/>
                <p:nvPr/>
              </p:nvSpPr>
              <p:spPr>
                <a:xfrm>
                  <a:off x="3501887" y="5657850"/>
                  <a:ext cx="316033" cy="25282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dirty="0">
                    <a:ln>
                      <a:noFill/>
                    </a:ln>
                    <a:solidFill>
                      <a:sysClr val="windowText" lastClr="000000"/>
                    </a:solidFill>
                    <a:effectLst/>
                    <a:uLnTx/>
                    <a:uFillTx/>
                    <a:latin typeface="Calibri"/>
                    <a:ea typeface="나눔고딕"/>
                    <a:cs typeface="+mn-cs"/>
                  </a:endParaRPr>
                </a:p>
              </p:txBody>
            </p:sp>
            <p:sp>
              <p:nvSpPr>
                <p:cNvPr id="285" name="직사각형 20"/>
                <p:cNvSpPr/>
                <p:nvPr/>
              </p:nvSpPr>
              <p:spPr>
                <a:xfrm>
                  <a:off x="3944334" y="5657850"/>
                  <a:ext cx="316033" cy="25282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dirty="0">
                    <a:ln>
                      <a:noFill/>
                    </a:ln>
                    <a:solidFill>
                      <a:sysClr val="windowText" lastClr="000000"/>
                    </a:solidFill>
                    <a:effectLst/>
                    <a:uLnTx/>
                    <a:uFillTx/>
                    <a:latin typeface="Calibri"/>
                    <a:ea typeface="나눔고딕"/>
                    <a:cs typeface="+mn-cs"/>
                  </a:endParaRPr>
                </a:p>
              </p:txBody>
            </p:sp>
            <p:sp>
              <p:nvSpPr>
                <p:cNvPr id="286" name="직사각형 21"/>
                <p:cNvSpPr/>
                <p:nvPr/>
              </p:nvSpPr>
              <p:spPr>
                <a:xfrm>
                  <a:off x="4386781" y="5657850"/>
                  <a:ext cx="316033" cy="25282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dirty="0">
                    <a:ln>
                      <a:noFill/>
                    </a:ln>
                    <a:solidFill>
                      <a:sysClr val="windowText" lastClr="000000"/>
                    </a:solidFill>
                    <a:effectLst/>
                    <a:uLnTx/>
                    <a:uFillTx/>
                    <a:latin typeface="Calibri"/>
                    <a:ea typeface="나눔고딕"/>
                    <a:cs typeface="+mn-cs"/>
                  </a:endParaRPr>
                </a:p>
              </p:txBody>
            </p:sp>
            <p:sp>
              <p:nvSpPr>
                <p:cNvPr id="287" name="직사각형 5"/>
                <p:cNvSpPr/>
                <p:nvPr/>
              </p:nvSpPr>
              <p:spPr>
                <a:xfrm>
                  <a:off x="3501887" y="4851965"/>
                  <a:ext cx="2212233" cy="316034"/>
                </a:xfrm>
                <a:prstGeom prst="rect">
                  <a:avLst/>
                </a:prstGeom>
                <a:gradFill rotWithShape="1">
                  <a:gsLst>
                    <a:gs pos="0">
                      <a:srgbClr val="60BD68">
                        <a:tint val="50000"/>
                        <a:satMod val="300000"/>
                      </a:srgbClr>
                    </a:gs>
                    <a:gs pos="35000">
                      <a:srgbClr val="60BD68">
                        <a:tint val="37000"/>
                        <a:satMod val="300000"/>
                      </a:srgbClr>
                    </a:gs>
                    <a:gs pos="100000">
                      <a:srgbClr val="60BD68">
                        <a:tint val="15000"/>
                        <a:satMod val="350000"/>
                      </a:srgbClr>
                    </a:gs>
                  </a:gsLst>
                  <a:lin ang="16200000" scaled="1"/>
                </a:gradFill>
                <a:ln w="9525" cap="flat" cmpd="sng" algn="ctr">
                  <a:solidFill>
                    <a:srgbClr val="60BD68">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600" b="0" i="0" u="none" strike="noStrike" kern="0" cap="none" spc="0" normalizeH="0" baseline="0" noProof="0" dirty="0">
                      <a:ln>
                        <a:noFill/>
                      </a:ln>
                      <a:solidFill>
                        <a:sysClr val="windowText" lastClr="000000"/>
                      </a:solidFill>
                      <a:effectLst/>
                      <a:uLnTx/>
                      <a:uFillTx/>
                      <a:latin typeface="Calibri"/>
                      <a:ea typeface="나눔고딕"/>
                      <a:cs typeface="+mn-cs"/>
                    </a:rPr>
                    <a:t>Crossbar Network</a:t>
                  </a:r>
                  <a:endParaRPr kumimoji="0" lang="ko-KR" altLang="en-US" sz="1600" b="0" i="0" u="none" strike="noStrike" kern="0" cap="none" spc="0" normalizeH="0" baseline="0" noProof="0" dirty="0">
                    <a:ln>
                      <a:noFill/>
                    </a:ln>
                    <a:solidFill>
                      <a:sysClr val="windowText" lastClr="000000"/>
                    </a:solidFill>
                    <a:effectLst/>
                    <a:uLnTx/>
                    <a:uFillTx/>
                    <a:latin typeface="Calibri"/>
                    <a:ea typeface="나눔고딕"/>
                    <a:cs typeface="+mn-cs"/>
                  </a:endParaRPr>
                </a:p>
              </p:txBody>
            </p:sp>
            <p:sp>
              <p:nvSpPr>
                <p:cNvPr id="288" name="직사각형 9"/>
                <p:cNvSpPr/>
                <p:nvPr/>
              </p:nvSpPr>
              <p:spPr>
                <a:xfrm>
                  <a:off x="5398087" y="4109286"/>
                  <a:ext cx="316033" cy="25282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dirty="0">
                    <a:ln>
                      <a:noFill/>
                    </a:ln>
                    <a:solidFill>
                      <a:sysClr val="windowText" lastClr="000000"/>
                    </a:solidFill>
                    <a:effectLst/>
                    <a:uLnTx/>
                    <a:uFillTx/>
                    <a:latin typeface="Calibri"/>
                    <a:ea typeface="나눔고딕"/>
                    <a:cs typeface="+mn-cs"/>
                  </a:endParaRPr>
                </a:p>
              </p:txBody>
            </p:sp>
            <p:sp>
              <p:nvSpPr>
                <p:cNvPr id="289" name="직사각형 14"/>
                <p:cNvSpPr/>
                <p:nvPr/>
              </p:nvSpPr>
              <p:spPr>
                <a:xfrm>
                  <a:off x="5398087" y="4480626"/>
                  <a:ext cx="316033" cy="25282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dirty="0">
                    <a:ln>
                      <a:noFill/>
                    </a:ln>
                    <a:solidFill>
                      <a:sysClr val="windowText" lastClr="000000"/>
                    </a:solidFill>
                    <a:effectLst/>
                    <a:uLnTx/>
                    <a:uFillTx/>
                    <a:latin typeface="Calibri"/>
                    <a:ea typeface="나눔고딕"/>
                    <a:cs typeface="+mn-cs"/>
                  </a:endParaRPr>
                </a:p>
              </p:txBody>
            </p:sp>
            <p:sp>
              <p:nvSpPr>
                <p:cNvPr id="290" name="직사각형 18"/>
                <p:cNvSpPr/>
                <p:nvPr/>
              </p:nvSpPr>
              <p:spPr>
                <a:xfrm>
                  <a:off x="5398087" y="5286511"/>
                  <a:ext cx="316033" cy="25282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dirty="0">
                    <a:ln>
                      <a:noFill/>
                    </a:ln>
                    <a:solidFill>
                      <a:sysClr val="windowText" lastClr="000000"/>
                    </a:solidFill>
                    <a:effectLst/>
                    <a:uLnTx/>
                    <a:uFillTx/>
                    <a:latin typeface="Calibri"/>
                    <a:ea typeface="나눔고딕"/>
                    <a:cs typeface="+mn-cs"/>
                  </a:endParaRPr>
                </a:p>
              </p:txBody>
            </p:sp>
            <p:sp>
              <p:nvSpPr>
                <p:cNvPr id="291" name="직사각형 22"/>
                <p:cNvSpPr/>
                <p:nvPr/>
              </p:nvSpPr>
              <p:spPr>
                <a:xfrm>
                  <a:off x="5398087" y="5657850"/>
                  <a:ext cx="316033" cy="25282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dirty="0">
                    <a:ln>
                      <a:noFill/>
                    </a:ln>
                    <a:solidFill>
                      <a:sysClr val="windowText" lastClr="000000"/>
                    </a:solidFill>
                    <a:effectLst/>
                    <a:uLnTx/>
                    <a:uFillTx/>
                    <a:latin typeface="Calibri"/>
                    <a:ea typeface="나눔고딕"/>
                    <a:cs typeface="+mn-cs"/>
                  </a:endParaRPr>
                </a:p>
              </p:txBody>
            </p:sp>
            <p:sp>
              <p:nvSpPr>
                <p:cNvPr id="292" name="TextBox 291"/>
                <p:cNvSpPr txBox="1"/>
                <p:nvPr/>
              </p:nvSpPr>
              <p:spPr>
                <a:xfrm>
                  <a:off x="4860355" y="3916837"/>
                  <a:ext cx="397866" cy="461665"/>
                </a:xfrm>
                <a:prstGeom prst="rect">
                  <a:avLst/>
                </a:prstGeom>
                <a:noFill/>
              </p:spPr>
              <p:txBody>
                <a:bodyPr wrap="non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2400" b="0" i="0" u="none" strike="noStrike" kern="0" cap="none" spc="0" normalizeH="0" baseline="0" noProof="0" dirty="0">
                      <a:ln>
                        <a:noFill/>
                      </a:ln>
                      <a:solidFill>
                        <a:sysClr val="windowText" lastClr="000000"/>
                      </a:solidFill>
                      <a:effectLst/>
                      <a:uLnTx/>
                      <a:uFillTx/>
                      <a:latin typeface="Tahoma"/>
                      <a:ea typeface="+mn-ea"/>
                      <a:cs typeface="+mn-cs"/>
                    </a:rPr>
                    <a:t>…</a:t>
                  </a:r>
                  <a:endParaRPr kumimoji="0" lang="ko-KR" altLang="en-US" sz="2400" b="0" i="0" u="none" strike="noStrike" kern="0" cap="none" spc="0" normalizeH="0" baseline="0" noProof="0" dirty="0">
                    <a:ln>
                      <a:noFill/>
                    </a:ln>
                    <a:solidFill>
                      <a:sysClr val="windowText" lastClr="000000"/>
                    </a:solidFill>
                    <a:effectLst/>
                    <a:uLnTx/>
                    <a:uFillTx/>
                    <a:latin typeface="Tahoma"/>
                    <a:ea typeface="+mn-ea"/>
                    <a:cs typeface="+mn-cs"/>
                  </a:endParaRPr>
                </a:p>
              </p:txBody>
            </p:sp>
            <p:sp>
              <p:nvSpPr>
                <p:cNvPr id="293" name="TextBox 292"/>
                <p:cNvSpPr txBox="1"/>
                <p:nvPr/>
              </p:nvSpPr>
              <p:spPr>
                <a:xfrm>
                  <a:off x="4860355" y="4297315"/>
                  <a:ext cx="397866" cy="461665"/>
                </a:xfrm>
                <a:prstGeom prst="rect">
                  <a:avLst/>
                </a:prstGeom>
                <a:noFill/>
              </p:spPr>
              <p:txBody>
                <a:bodyPr wrap="non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2400" b="0" i="0" u="none" strike="noStrike" kern="0" cap="none" spc="0" normalizeH="0" baseline="0" noProof="0" dirty="0">
                      <a:ln>
                        <a:noFill/>
                      </a:ln>
                      <a:solidFill>
                        <a:sysClr val="windowText" lastClr="000000"/>
                      </a:solidFill>
                      <a:effectLst/>
                      <a:uLnTx/>
                      <a:uFillTx/>
                      <a:latin typeface="Tahoma"/>
                      <a:ea typeface="+mn-ea"/>
                      <a:cs typeface="+mn-cs"/>
                    </a:rPr>
                    <a:t>…</a:t>
                  </a:r>
                  <a:endParaRPr kumimoji="0" lang="ko-KR" altLang="en-US" sz="2400" b="0" i="0" u="none" strike="noStrike" kern="0" cap="none" spc="0" normalizeH="0" baseline="0" noProof="0" dirty="0">
                    <a:ln>
                      <a:noFill/>
                    </a:ln>
                    <a:solidFill>
                      <a:sysClr val="windowText" lastClr="000000"/>
                    </a:solidFill>
                    <a:effectLst/>
                    <a:uLnTx/>
                    <a:uFillTx/>
                    <a:latin typeface="Tahoma"/>
                    <a:ea typeface="+mn-ea"/>
                    <a:cs typeface="+mn-cs"/>
                  </a:endParaRPr>
                </a:p>
              </p:txBody>
            </p:sp>
            <p:sp>
              <p:nvSpPr>
                <p:cNvPr id="294" name="TextBox 293"/>
                <p:cNvSpPr txBox="1"/>
                <p:nvPr/>
              </p:nvSpPr>
              <p:spPr>
                <a:xfrm>
                  <a:off x="4860355" y="5096119"/>
                  <a:ext cx="397866" cy="461665"/>
                </a:xfrm>
                <a:prstGeom prst="rect">
                  <a:avLst/>
                </a:prstGeom>
                <a:noFill/>
              </p:spPr>
              <p:txBody>
                <a:bodyPr wrap="non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2400" b="0" i="0" u="none" strike="noStrike" kern="0" cap="none" spc="0" normalizeH="0" baseline="0" noProof="0" dirty="0">
                      <a:ln>
                        <a:noFill/>
                      </a:ln>
                      <a:solidFill>
                        <a:sysClr val="windowText" lastClr="000000"/>
                      </a:solidFill>
                      <a:effectLst/>
                      <a:uLnTx/>
                      <a:uFillTx/>
                      <a:latin typeface="Tahoma"/>
                      <a:ea typeface="+mn-ea"/>
                      <a:cs typeface="+mn-cs"/>
                    </a:rPr>
                    <a:t>…</a:t>
                  </a:r>
                  <a:endParaRPr kumimoji="0" lang="ko-KR" altLang="en-US" sz="2400" b="0" i="0" u="none" strike="noStrike" kern="0" cap="none" spc="0" normalizeH="0" baseline="0" noProof="0" dirty="0">
                    <a:ln>
                      <a:noFill/>
                    </a:ln>
                    <a:solidFill>
                      <a:sysClr val="windowText" lastClr="000000"/>
                    </a:solidFill>
                    <a:effectLst/>
                    <a:uLnTx/>
                    <a:uFillTx/>
                    <a:latin typeface="Tahoma"/>
                    <a:ea typeface="+mn-ea"/>
                    <a:cs typeface="+mn-cs"/>
                  </a:endParaRPr>
                </a:p>
              </p:txBody>
            </p:sp>
            <p:sp>
              <p:nvSpPr>
                <p:cNvPr id="295" name="TextBox 294"/>
                <p:cNvSpPr txBox="1"/>
                <p:nvPr/>
              </p:nvSpPr>
              <p:spPr>
                <a:xfrm>
                  <a:off x="4860355" y="5465826"/>
                  <a:ext cx="397866" cy="461665"/>
                </a:xfrm>
                <a:prstGeom prst="rect">
                  <a:avLst/>
                </a:prstGeom>
                <a:noFill/>
              </p:spPr>
              <p:txBody>
                <a:bodyPr wrap="non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2400" b="0" i="0" u="none" strike="noStrike" kern="0" cap="none" spc="0" normalizeH="0" baseline="0" noProof="0" dirty="0">
                      <a:ln>
                        <a:noFill/>
                      </a:ln>
                      <a:solidFill>
                        <a:sysClr val="windowText" lastClr="000000"/>
                      </a:solidFill>
                      <a:effectLst/>
                      <a:uLnTx/>
                      <a:uFillTx/>
                      <a:latin typeface="Tahoma"/>
                      <a:ea typeface="+mn-ea"/>
                      <a:cs typeface="+mn-cs"/>
                    </a:rPr>
                    <a:t>…</a:t>
                  </a:r>
                  <a:endParaRPr kumimoji="0" lang="ko-KR" altLang="en-US" sz="2400" b="0" i="0" u="none" strike="noStrike" kern="0" cap="none" spc="0" normalizeH="0" baseline="0" noProof="0" dirty="0">
                    <a:ln>
                      <a:noFill/>
                    </a:ln>
                    <a:solidFill>
                      <a:sysClr val="windowText" lastClr="000000"/>
                    </a:solidFill>
                    <a:effectLst/>
                    <a:uLnTx/>
                    <a:uFillTx/>
                    <a:latin typeface="Tahoma"/>
                    <a:ea typeface="+mn-ea"/>
                    <a:cs typeface="+mn-cs"/>
                  </a:endParaRPr>
                </a:p>
              </p:txBody>
            </p:sp>
          </p:grpSp>
          <p:cxnSp>
            <p:nvCxnSpPr>
              <p:cNvPr id="265" name="직선 화살표 연결선 78"/>
              <p:cNvCxnSpPr/>
              <p:nvPr/>
            </p:nvCxnSpPr>
            <p:spPr>
              <a:xfrm flipH="1">
                <a:off x="3275856" y="5013177"/>
                <a:ext cx="226031" cy="0"/>
              </a:xfrm>
              <a:prstGeom prst="straightConnector1">
                <a:avLst/>
              </a:prstGeom>
              <a:noFill/>
              <a:ln w="9525" cap="flat" cmpd="sng" algn="ctr">
                <a:solidFill>
                  <a:srgbClr val="5DA5DA">
                    <a:shade val="95000"/>
                    <a:satMod val="105000"/>
                  </a:srgbClr>
                </a:solidFill>
                <a:prstDash val="solid"/>
                <a:headEnd type="triangle" w="sm" len="sm"/>
                <a:tailEnd type="triangle" w="sm" len="sm"/>
              </a:ln>
              <a:effectLst/>
            </p:spPr>
          </p:cxnSp>
          <p:cxnSp>
            <p:nvCxnSpPr>
              <p:cNvPr id="266" name="직선 화살표 연결선 83"/>
              <p:cNvCxnSpPr/>
              <p:nvPr/>
            </p:nvCxnSpPr>
            <p:spPr>
              <a:xfrm flipH="1">
                <a:off x="5714120" y="5015083"/>
                <a:ext cx="226031" cy="0"/>
              </a:xfrm>
              <a:prstGeom prst="straightConnector1">
                <a:avLst/>
              </a:prstGeom>
              <a:noFill/>
              <a:ln w="9525" cap="flat" cmpd="sng" algn="ctr">
                <a:solidFill>
                  <a:srgbClr val="5DA5DA">
                    <a:shade val="95000"/>
                    <a:satMod val="105000"/>
                  </a:srgbClr>
                </a:solidFill>
                <a:prstDash val="solid"/>
                <a:headEnd type="triangle" w="sm" len="sm"/>
                <a:tailEnd type="triangle" w="sm" len="sm"/>
              </a:ln>
              <a:effectLst/>
            </p:spPr>
          </p:cxnSp>
        </p:grpSp>
      </p:grpSp>
      <p:grpSp>
        <p:nvGrpSpPr>
          <p:cNvPr id="312" name="그룹 138"/>
          <p:cNvGrpSpPr/>
          <p:nvPr/>
        </p:nvGrpSpPr>
        <p:grpSpPr>
          <a:xfrm>
            <a:off x="5397217" y="3068960"/>
            <a:ext cx="3568497" cy="2986186"/>
            <a:chOff x="5277803" y="2315022"/>
            <a:chExt cx="3568497" cy="2986186"/>
          </a:xfrm>
        </p:grpSpPr>
        <p:grpSp>
          <p:nvGrpSpPr>
            <p:cNvPr id="313" name="그룹 131"/>
            <p:cNvGrpSpPr/>
            <p:nvPr/>
          </p:nvGrpSpPr>
          <p:grpSpPr>
            <a:xfrm>
              <a:off x="5860114" y="2315022"/>
              <a:ext cx="2986186" cy="2986186"/>
              <a:chOff x="5700614" y="2176524"/>
              <a:chExt cx="2986186" cy="2986186"/>
            </a:xfrm>
          </p:grpSpPr>
          <p:sp>
            <p:nvSpPr>
              <p:cNvPr id="316" name="직사각형 86"/>
              <p:cNvSpPr/>
              <p:nvPr/>
            </p:nvSpPr>
            <p:spPr>
              <a:xfrm>
                <a:off x="5700614" y="2176524"/>
                <a:ext cx="2986186" cy="2986186"/>
              </a:xfrm>
              <a:prstGeom prst="rect">
                <a:avLst/>
              </a:prstGeom>
              <a:solidFill>
                <a:sysClr val="window" lastClr="FFFFFF"/>
              </a:solidFill>
              <a:ln w="25400" cap="flat" cmpd="sng" algn="ctr">
                <a:solidFill>
                  <a:srgbClr val="5DA5DA"/>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317" name="직사각형 87"/>
              <p:cNvSpPr/>
              <p:nvPr/>
            </p:nvSpPr>
            <p:spPr>
              <a:xfrm>
                <a:off x="8110736" y="2346491"/>
                <a:ext cx="432048" cy="2075090"/>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vert="vert"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800" b="0" i="0" u="none" strike="noStrike" kern="0" cap="none" spc="0" normalizeH="0" baseline="0" noProof="0" dirty="0">
                    <a:ln>
                      <a:noFill/>
                    </a:ln>
                    <a:solidFill>
                      <a:sysClr val="windowText" lastClr="000000"/>
                    </a:solidFill>
                    <a:effectLst/>
                    <a:uLnTx/>
                    <a:uFillTx/>
                    <a:latin typeface="Calibri"/>
                    <a:ea typeface="나눔고딕"/>
                    <a:cs typeface="+mn-cs"/>
                  </a:rPr>
                  <a:t>DRAM Controller</a:t>
                </a:r>
                <a:endParaRPr kumimoji="0" lang="ko-KR" altLang="en-US" sz="1800" b="0" i="0" u="none" strike="noStrike" kern="0" cap="none" spc="0" normalizeH="0" baseline="0" noProof="0" dirty="0">
                  <a:ln>
                    <a:noFill/>
                  </a:ln>
                  <a:solidFill>
                    <a:sysClr val="windowText" lastClr="000000"/>
                  </a:solidFill>
                  <a:effectLst/>
                  <a:uLnTx/>
                  <a:uFillTx/>
                  <a:latin typeface="Calibri"/>
                  <a:ea typeface="나눔고딕"/>
                  <a:cs typeface="+mn-cs"/>
                </a:endParaRPr>
              </a:p>
            </p:txBody>
          </p:sp>
          <p:sp>
            <p:nvSpPr>
              <p:cNvPr id="318" name="직사각형 88"/>
              <p:cNvSpPr/>
              <p:nvPr/>
            </p:nvSpPr>
            <p:spPr>
              <a:xfrm>
                <a:off x="8110736" y="4589673"/>
                <a:ext cx="432048" cy="404944"/>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vert="horz"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800" b="0" i="0" u="none" strike="noStrike" kern="0" cap="none" spc="0" normalizeH="0" baseline="0" noProof="0" dirty="0">
                    <a:ln>
                      <a:noFill/>
                    </a:ln>
                    <a:solidFill>
                      <a:sysClr val="windowText" lastClr="000000"/>
                    </a:solidFill>
                    <a:effectLst/>
                    <a:uLnTx/>
                    <a:uFillTx/>
                    <a:latin typeface="Calibri"/>
                    <a:ea typeface="나눔고딕"/>
                    <a:cs typeface="+mn-cs"/>
                  </a:rPr>
                  <a:t>NI</a:t>
                </a:r>
                <a:endParaRPr kumimoji="0" lang="ko-KR" altLang="en-US" sz="1800" b="0" i="0" u="none" strike="noStrike" kern="0" cap="none" spc="0" normalizeH="0" baseline="0" noProof="0" dirty="0">
                  <a:ln>
                    <a:noFill/>
                  </a:ln>
                  <a:solidFill>
                    <a:sysClr val="windowText" lastClr="000000"/>
                  </a:solidFill>
                  <a:effectLst/>
                  <a:uLnTx/>
                  <a:uFillTx/>
                  <a:latin typeface="Calibri"/>
                  <a:ea typeface="나눔고딕"/>
                  <a:cs typeface="+mn-cs"/>
                </a:endParaRPr>
              </a:p>
            </p:txBody>
          </p:sp>
          <p:cxnSp>
            <p:nvCxnSpPr>
              <p:cNvPr id="319" name="직선 화살표 연결선 97"/>
              <p:cNvCxnSpPr>
                <a:stCxn id="318" idx="0"/>
                <a:endCxn id="317" idx="2"/>
              </p:cNvCxnSpPr>
              <p:nvPr/>
            </p:nvCxnSpPr>
            <p:spPr>
              <a:xfrm flipV="1">
                <a:off x="8326760" y="4421581"/>
                <a:ext cx="0" cy="168092"/>
              </a:xfrm>
              <a:prstGeom prst="straightConnector1">
                <a:avLst/>
              </a:prstGeom>
              <a:noFill/>
              <a:ln w="9525" cap="flat" cmpd="sng" algn="ctr">
                <a:solidFill>
                  <a:srgbClr val="5DA5DA">
                    <a:shade val="95000"/>
                    <a:satMod val="105000"/>
                  </a:srgbClr>
                </a:solidFill>
                <a:prstDash val="solid"/>
                <a:headEnd type="triangle"/>
                <a:tailEnd type="triangle"/>
              </a:ln>
              <a:effectLst/>
            </p:spPr>
          </p:cxnSp>
        </p:grpSp>
        <p:cxnSp>
          <p:nvCxnSpPr>
            <p:cNvPr id="314" name="직선 연결선 127"/>
            <p:cNvCxnSpPr/>
            <p:nvPr/>
          </p:nvCxnSpPr>
          <p:spPr>
            <a:xfrm flipV="1">
              <a:off x="5280614" y="2315022"/>
              <a:ext cx="583876" cy="1104125"/>
            </a:xfrm>
            <a:prstGeom prst="line">
              <a:avLst/>
            </a:prstGeom>
            <a:noFill/>
            <a:ln w="9525" cap="flat" cmpd="sng" algn="ctr">
              <a:solidFill>
                <a:srgbClr val="5DA5DA">
                  <a:shade val="95000"/>
                  <a:satMod val="105000"/>
                </a:srgbClr>
              </a:solidFill>
              <a:prstDash val="dash"/>
            </a:ln>
            <a:effectLst/>
          </p:spPr>
        </p:cxnSp>
        <p:cxnSp>
          <p:nvCxnSpPr>
            <p:cNvPr id="315" name="직선 연결선 128"/>
            <p:cNvCxnSpPr/>
            <p:nvPr/>
          </p:nvCxnSpPr>
          <p:spPr>
            <a:xfrm>
              <a:off x="5277803" y="3668121"/>
              <a:ext cx="580861" cy="1633087"/>
            </a:xfrm>
            <a:prstGeom prst="line">
              <a:avLst/>
            </a:prstGeom>
            <a:noFill/>
            <a:ln w="9525" cap="flat" cmpd="sng" algn="ctr">
              <a:solidFill>
                <a:srgbClr val="5DA5DA">
                  <a:shade val="95000"/>
                  <a:satMod val="105000"/>
                </a:srgbClr>
              </a:solidFill>
              <a:prstDash val="dash"/>
            </a:ln>
            <a:effectLst/>
          </p:spPr>
        </p:cxnSp>
      </p:grpSp>
      <p:grpSp>
        <p:nvGrpSpPr>
          <p:cNvPr id="320" name="그룹 132"/>
          <p:cNvGrpSpPr/>
          <p:nvPr/>
        </p:nvGrpSpPr>
        <p:grpSpPr>
          <a:xfrm>
            <a:off x="6127920" y="3238927"/>
            <a:ext cx="2261730" cy="2648562"/>
            <a:chOff x="5849006" y="2346491"/>
            <a:chExt cx="2261730" cy="2648562"/>
          </a:xfrm>
        </p:grpSpPr>
        <p:sp>
          <p:nvSpPr>
            <p:cNvPr id="321" name="직사각형 89"/>
            <p:cNvSpPr/>
            <p:nvPr/>
          </p:nvSpPr>
          <p:spPr>
            <a:xfrm>
              <a:off x="5849006" y="2346491"/>
              <a:ext cx="2079267" cy="774399"/>
            </a:xfrm>
            <a:prstGeom prst="rect">
              <a:avLst/>
            </a:prstGeom>
            <a:gradFill rotWithShape="1">
              <a:gsLst>
                <a:gs pos="0">
                  <a:srgbClr val="FAA43A">
                    <a:tint val="50000"/>
                    <a:satMod val="300000"/>
                  </a:srgbClr>
                </a:gs>
                <a:gs pos="35000">
                  <a:srgbClr val="FAA43A">
                    <a:tint val="37000"/>
                    <a:satMod val="300000"/>
                  </a:srgbClr>
                </a:gs>
                <a:gs pos="100000">
                  <a:srgbClr val="FAA43A">
                    <a:tint val="15000"/>
                    <a:satMod val="350000"/>
                  </a:srgbClr>
                </a:gs>
              </a:gsLst>
              <a:lin ang="16200000" scaled="1"/>
            </a:gradFill>
            <a:ln w="9525" cap="flat" cmpd="sng" algn="ctr">
              <a:solidFill>
                <a:srgbClr val="FAA43A">
                  <a:shade val="95000"/>
                  <a:satMod val="105000"/>
                </a:srgbClr>
              </a:solidFill>
              <a:prstDash val="solid"/>
            </a:ln>
            <a:effectLst/>
          </p:spPr>
          <p:txBody>
            <a:bodyPr vert="horz"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2000" b="0" i="0" u="none" strike="noStrike" kern="0" cap="none" spc="0" normalizeH="0" baseline="0" noProof="0" dirty="0">
                  <a:ln>
                    <a:noFill/>
                  </a:ln>
                  <a:solidFill>
                    <a:sysClr val="windowText" lastClr="000000"/>
                  </a:solidFill>
                  <a:effectLst/>
                  <a:uLnTx/>
                  <a:uFillTx/>
                  <a:latin typeface="Calibri"/>
                  <a:ea typeface="나눔고딕"/>
                  <a:cs typeface="+mn-cs"/>
                </a:rPr>
                <a:t>In-Order Core</a:t>
              </a:r>
              <a:endParaRPr kumimoji="0" lang="ko-KR" altLang="en-US" sz="2000" b="0" i="0" u="none" strike="noStrike" kern="0" cap="none" spc="0" normalizeH="0" baseline="0" noProof="0" dirty="0">
                <a:ln>
                  <a:noFill/>
                </a:ln>
                <a:solidFill>
                  <a:sysClr val="windowText" lastClr="000000"/>
                </a:solidFill>
                <a:effectLst/>
                <a:uLnTx/>
                <a:uFillTx/>
                <a:latin typeface="Calibri"/>
                <a:ea typeface="나눔고딕"/>
                <a:cs typeface="+mn-cs"/>
              </a:endParaRPr>
            </a:p>
          </p:txBody>
        </p:sp>
        <p:sp>
          <p:nvSpPr>
            <p:cNvPr id="322" name="직사각형 90"/>
            <p:cNvSpPr/>
            <p:nvPr/>
          </p:nvSpPr>
          <p:spPr>
            <a:xfrm>
              <a:off x="5849006" y="4589673"/>
              <a:ext cx="2079267" cy="405380"/>
            </a:xfrm>
            <a:prstGeom prst="rect">
              <a:avLst/>
            </a:prstGeom>
            <a:gradFill rotWithShape="1">
              <a:gsLst>
                <a:gs pos="0">
                  <a:srgbClr val="FAA43A">
                    <a:tint val="50000"/>
                    <a:satMod val="300000"/>
                  </a:srgbClr>
                </a:gs>
                <a:gs pos="35000">
                  <a:srgbClr val="FAA43A">
                    <a:tint val="37000"/>
                    <a:satMod val="300000"/>
                  </a:srgbClr>
                </a:gs>
                <a:gs pos="100000">
                  <a:srgbClr val="FAA43A">
                    <a:tint val="15000"/>
                    <a:satMod val="350000"/>
                  </a:srgbClr>
                </a:gs>
              </a:gsLst>
              <a:lin ang="16200000" scaled="1"/>
            </a:gradFill>
            <a:ln w="9525" cap="flat" cmpd="sng" algn="ctr">
              <a:solidFill>
                <a:srgbClr val="FAA43A">
                  <a:shade val="95000"/>
                  <a:satMod val="105000"/>
                </a:srgbClr>
              </a:solidFill>
              <a:prstDash val="solid"/>
            </a:ln>
            <a:effectLst/>
          </p:spPr>
          <p:txBody>
            <a:bodyPr vert="horz"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800" b="0" i="0" u="none" strike="noStrike" kern="0" cap="none" spc="0" normalizeH="0" baseline="0" noProof="0" dirty="0">
                  <a:ln>
                    <a:noFill/>
                  </a:ln>
                  <a:solidFill>
                    <a:sysClr val="windowText" lastClr="000000"/>
                  </a:solidFill>
                  <a:effectLst/>
                  <a:uLnTx/>
                  <a:uFillTx/>
                  <a:latin typeface="Calibri"/>
                  <a:ea typeface="나눔고딕"/>
                  <a:cs typeface="+mn-cs"/>
                </a:rPr>
                <a:t>Message Queue</a:t>
              </a:r>
              <a:endParaRPr kumimoji="0" lang="ko-KR" altLang="en-US" sz="1800" b="0" i="0" u="none" strike="noStrike" kern="0" cap="none" spc="0" normalizeH="0" baseline="0" noProof="0" dirty="0">
                <a:ln>
                  <a:noFill/>
                </a:ln>
                <a:solidFill>
                  <a:sysClr val="windowText" lastClr="000000"/>
                </a:solidFill>
                <a:effectLst/>
                <a:uLnTx/>
                <a:uFillTx/>
                <a:latin typeface="Calibri"/>
                <a:ea typeface="나눔고딕"/>
                <a:cs typeface="+mn-cs"/>
              </a:endParaRPr>
            </a:p>
          </p:txBody>
        </p:sp>
        <p:sp>
          <p:nvSpPr>
            <p:cNvPr id="323" name="직사각형 91"/>
            <p:cNvSpPr/>
            <p:nvPr/>
          </p:nvSpPr>
          <p:spPr>
            <a:xfrm>
              <a:off x="6882913" y="3280649"/>
              <a:ext cx="1045360" cy="610202"/>
            </a:xfrm>
            <a:prstGeom prst="rect">
              <a:avLst/>
            </a:prstGeom>
            <a:gradFill rotWithShape="1">
              <a:gsLst>
                <a:gs pos="0">
                  <a:srgbClr val="FAA43A">
                    <a:tint val="50000"/>
                    <a:satMod val="300000"/>
                  </a:srgbClr>
                </a:gs>
                <a:gs pos="35000">
                  <a:srgbClr val="FAA43A">
                    <a:tint val="37000"/>
                    <a:satMod val="300000"/>
                  </a:srgbClr>
                </a:gs>
                <a:gs pos="100000">
                  <a:srgbClr val="FAA43A">
                    <a:tint val="15000"/>
                    <a:satMod val="350000"/>
                  </a:srgbClr>
                </a:gs>
              </a:gsLst>
              <a:lin ang="16200000" scaled="1"/>
            </a:gradFill>
            <a:ln w="9525" cap="flat" cmpd="sng" algn="ctr">
              <a:solidFill>
                <a:srgbClr val="FAA43A">
                  <a:shade val="95000"/>
                  <a:satMod val="105000"/>
                </a:srgbClr>
              </a:solidFill>
              <a:prstDash val="solid"/>
            </a:ln>
            <a:effectLst/>
          </p:spPr>
          <p:txBody>
            <a:bodyPr vert="horz"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800" b="0" i="0" u="none" strike="noStrike" kern="0" cap="none" spc="0" normalizeH="0" baseline="0" noProof="0" dirty="0">
                  <a:ln>
                    <a:noFill/>
                  </a:ln>
                  <a:solidFill>
                    <a:sysClr val="windowText" lastClr="000000"/>
                  </a:solidFill>
                  <a:effectLst/>
                  <a:uLnTx/>
                  <a:uFillTx/>
                  <a:latin typeface="Calibri"/>
                  <a:ea typeface="나눔고딕"/>
                  <a:cs typeface="+mn-cs"/>
                </a:rPr>
                <a:t>PF Buffer</a:t>
              </a:r>
              <a:endParaRPr kumimoji="0" lang="ko-KR" altLang="en-US" sz="1800" b="0" i="0" u="none" strike="noStrike" kern="0" cap="none" spc="0" normalizeH="0" baseline="0" noProof="0" dirty="0">
                <a:ln>
                  <a:noFill/>
                </a:ln>
                <a:solidFill>
                  <a:sysClr val="windowText" lastClr="000000"/>
                </a:solidFill>
                <a:effectLst/>
                <a:uLnTx/>
                <a:uFillTx/>
                <a:latin typeface="Calibri"/>
                <a:ea typeface="나눔고딕"/>
                <a:cs typeface="+mn-cs"/>
              </a:endParaRPr>
            </a:p>
          </p:txBody>
        </p:sp>
        <p:sp>
          <p:nvSpPr>
            <p:cNvPr id="324" name="직사각형 92"/>
            <p:cNvSpPr/>
            <p:nvPr/>
          </p:nvSpPr>
          <p:spPr>
            <a:xfrm>
              <a:off x="6882913" y="4047202"/>
              <a:ext cx="1045360" cy="374697"/>
            </a:xfrm>
            <a:prstGeom prst="rect">
              <a:avLst/>
            </a:prstGeom>
            <a:gradFill rotWithShape="1">
              <a:gsLst>
                <a:gs pos="0">
                  <a:srgbClr val="FAA43A">
                    <a:tint val="50000"/>
                    <a:satMod val="300000"/>
                  </a:srgbClr>
                </a:gs>
                <a:gs pos="35000">
                  <a:srgbClr val="FAA43A">
                    <a:tint val="37000"/>
                    <a:satMod val="300000"/>
                  </a:srgbClr>
                </a:gs>
                <a:gs pos="100000">
                  <a:srgbClr val="FAA43A">
                    <a:tint val="15000"/>
                    <a:satMod val="350000"/>
                  </a:srgbClr>
                </a:gs>
              </a:gsLst>
              <a:lin ang="16200000" scaled="1"/>
            </a:gradFill>
            <a:ln w="9525" cap="flat" cmpd="sng" algn="ctr">
              <a:solidFill>
                <a:srgbClr val="FAA43A">
                  <a:shade val="95000"/>
                  <a:satMod val="105000"/>
                </a:srgbClr>
              </a:solidFill>
              <a:prstDash val="solid"/>
            </a:ln>
            <a:effectLst/>
          </p:spPr>
          <p:txBody>
            <a:bodyPr vert="horz"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800" b="0" i="0" u="none" strike="noStrike" kern="0" cap="none" spc="0" normalizeH="0" baseline="0" noProof="0" dirty="0">
                  <a:ln>
                    <a:noFill/>
                  </a:ln>
                  <a:solidFill>
                    <a:sysClr val="windowText" lastClr="000000"/>
                  </a:solidFill>
                  <a:effectLst/>
                  <a:uLnTx/>
                  <a:uFillTx/>
                  <a:latin typeface="Calibri"/>
                  <a:ea typeface="나눔고딕"/>
                  <a:cs typeface="+mn-cs"/>
                </a:rPr>
                <a:t>MTP</a:t>
              </a:r>
              <a:endParaRPr kumimoji="0" lang="ko-KR" altLang="en-US" sz="1800" b="0" i="0" u="none" strike="noStrike" kern="0" cap="none" spc="0" normalizeH="0" baseline="0" noProof="0" dirty="0">
                <a:ln>
                  <a:noFill/>
                </a:ln>
                <a:solidFill>
                  <a:sysClr val="windowText" lastClr="000000"/>
                </a:solidFill>
                <a:effectLst/>
                <a:uLnTx/>
                <a:uFillTx/>
                <a:latin typeface="Calibri"/>
                <a:ea typeface="나눔고딕"/>
                <a:cs typeface="+mn-cs"/>
              </a:endParaRPr>
            </a:p>
          </p:txBody>
        </p:sp>
        <p:sp>
          <p:nvSpPr>
            <p:cNvPr id="325" name="직사각형 93"/>
            <p:cNvSpPr/>
            <p:nvPr/>
          </p:nvSpPr>
          <p:spPr>
            <a:xfrm>
              <a:off x="6240328" y="3280650"/>
              <a:ext cx="460122" cy="610202"/>
            </a:xfrm>
            <a:prstGeom prst="rect">
              <a:avLst/>
            </a:prstGeom>
            <a:gradFill rotWithShape="1">
              <a:gsLst>
                <a:gs pos="0">
                  <a:srgbClr val="FAA43A">
                    <a:tint val="50000"/>
                    <a:satMod val="300000"/>
                  </a:srgbClr>
                </a:gs>
                <a:gs pos="35000">
                  <a:srgbClr val="FAA43A">
                    <a:tint val="37000"/>
                    <a:satMod val="300000"/>
                  </a:srgbClr>
                </a:gs>
                <a:gs pos="100000">
                  <a:srgbClr val="FAA43A">
                    <a:tint val="15000"/>
                    <a:satMod val="350000"/>
                  </a:srgbClr>
                </a:gs>
              </a:gsLst>
              <a:lin ang="16200000" scaled="1"/>
            </a:gradFill>
            <a:ln w="9525" cap="flat" cmpd="sng" algn="ctr">
              <a:solidFill>
                <a:srgbClr val="FAA43A">
                  <a:shade val="95000"/>
                  <a:satMod val="105000"/>
                </a:srgbClr>
              </a:solidFill>
              <a:prstDash val="solid"/>
            </a:ln>
            <a:effectLst/>
          </p:spPr>
          <p:txBody>
            <a:bodyPr vert="horz"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800" b="0" i="0" u="none" strike="noStrike" kern="0" cap="none" spc="0" normalizeH="0" baseline="0" noProof="0" dirty="0">
                  <a:ln>
                    <a:noFill/>
                  </a:ln>
                  <a:solidFill>
                    <a:sysClr val="windowText" lastClr="000000"/>
                  </a:solidFill>
                  <a:effectLst/>
                  <a:uLnTx/>
                  <a:uFillTx/>
                  <a:latin typeface="Calibri"/>
                  <a:ea typeface="나눔고딕"/>
                  <a:cs typeface="+mn-cs"/>
                </a:rPr>
                <a:t>LP</a:t>
              </a:r>
              <a:endParaRPr kumimoji="0" lang="ko-KR" altLang="en-US" sz="1800" b="0" i="0" u="none" strike="noStrike" kern="0" cap="none" spc="0" normalizeH="0" baseline="0" noProof="0" dirty="0">
                <a:ln>
                  <a:noFill/>
                </a:ln>
                <a:solidFill>
                  <a:sysClr val="windowText" lastClr="000000"/>
                </a:solidFill>
                <a:effectLst/>
                <a:uLnTx/>
                <a:uFillTx/>
                <a:latin typeface="Calibri"/>
                <a:ea typeface="나눔고딕"/>
                <a:cs typeface="+mn-cs"/>
              </a:endParaRPr>
            </a:p>
          </p:txBody>
        </p:sp>
        <p:cxnSp>
          <p:nvCxnSpPr>
            <p:cNvPr id="326" name="직선 화살표 연결선 95"/>
            <p:cNvCxnSpPr/>
            <p:nvPr/>
          </p:nvCxnSpPr>
          <p:spPr>
            <a:xfrm>
              <a:off x="6028727" y="3120890"/>
              <a:ext cx="0" cy="1468783"/>
            </a:xfrm>
            <a:prstGeom prst="straightConnector1">
              <a:avLst/>
            </a:prstGeom>
            <a:noFill/>
            <a:ln w="9525" cap="flat" cmpd="sng" algn="ctr">
              <a:solidFill>
                <a:srgbClr val="FAA43A">
                  <a:shade val="95000"/>
                  <a:satMod val="105000"/>
                </a:srgbClr>
              </a:solidFill>
              <a:prstDash val="solid"/>
              <a:headEnd type="triangle"/>
              <a:tailEnd type="triangle"/>
            </a:ln>
            <a:effectLst/>
          </p:spPr>
        </p:cxnSp>
        <p:cxnSp>
          <p:nvCxnSpPr>
            <p:cNvPr id="327" name="직선 화살표 연결선 98"/>
            <p:cNvCxnSpPr>
              <a:stCxn id="318" idx="1"/>
              <a:endCxn id="322" idx="3"/>
            </p:cNvCxnSpPr>
            <p:nvPr/>
          </p:nvCxnSpPr>
          <p:spPr>
            <a:xfrm flipH="1">
              <a:off x="7928273" y="4792145"/>
              <a:ext cx="182463" cy="218"/>
            </a:xfrm>
            <a:prstGeom prst="straightConnector1">
              <a:avLst/>
            </a:prstGeom>
            <a:noFill/>
            <a:ln w="9525" cap="flat" cmpd="sng" algn="ctr">
              <a:solidFill>
                <a:srgbClr val="FAA43A">
                  <a:shade val="95000"/>
                  <a:satMod val="105000"/>
                </a:srgbClr>
              </a:solidFill>
              <a:prstDash val="solid"/>
              <a:headEnd type="triangle"/>
              <a:tailEnd type="triangle"/>
            </a:ln>
            <a:effectLst/>
          </p:spPr>
        </p:cxnSp>
        <p:cxnSp>
          <p:nvCxnSpPr>
            <p:cNvPr id="328" name="직선 화살표 연결선 106"/>
            <p:cNvCxnSpPr/>
            <p:nvPr/>
          </p:nvCxnSpPr>
          <p:spPr>
            <a:xfrm flipV="1">
              <a:off x="7405593" y="4420547"/>
              <a:ext cx="0" cy="169126"/>
            </a:xfrm>
            <a:prstGeom prst="straightConnector1">
              <a:avLst/>
            </a:prstGeom>
            <a:noFill/>
            <a:ln w="9525" cap="flat" cmpd="sng" algn="ctr">
              <a:solidFill>
                <a:srgbClr val="FAA43A">
                  <a:shade val="95000"/>
                  <a:satMod val="105000"/>
                </a:srgbClr>
              </a:solidFill>
              <a:prstDash val="solid"/>
              <a:tailEnd type="triangle"/>
            </a:ln>
            <a:effectLst/>
          </p:spPr>
        </p:cxnSp>
        <p:cxnSp>
          <p:nvCxnSpPr>
            <p:cNvPr id="329" name="직선 화살표 연결선 109"/>
            <p:cNvCxnSpPr>
              <a:stCxn id="324" idx="0"/>
              <a:endCxn id="323" idx="2"/>
            </p:cNvCxnSpPr>
            <p:nvPr/>
          </p:nvCxnSpPr>
          <p:spPr>
            <a:xfrm flipV="1">
              <a:off x="7405593" y="3890851"/>
              <a:ext cx="0" cy="156351"/>
            </a:xfrm>
            <a:prstGeom prst="straightConnector1">
              <a:avLst/>
            </a:prstGeom>
            <a:noFill/>
            <a:ln w="9525" cap="flat" cmpd="sng" algn="ctr">
              <a:solidFill>
                <a:srgbClr val="FAA43A">
                  <a:shade val="95000"/>
                  <a:satMod val="105000"/>
                </a:srgbClr>
              </a:solidFill>
              <a:prstDash val="solid"/>
              <a:tailEnd type="triangle"/>
            </a:ln>
            <a:effectLst/>
          </p:spPr>
        </p:cxnSp>
        <p:cxnSp>
          <p:nvCxnSpPr>
            <p:cNvPr id="330" name="직선 화살표 연결선 113"/>
            <p:cNvCxnSpPr/>
            <p:nvPr/>
          </p:nvCxnSpPr>
          <p:spPr>
            <a:xfrm flipV="1">
              <a:off x="7405593" y="3120890"/>
              <a:ext cx="0" cy="159760"/>
            </a:xfrm>
            <a:prstGeom prst="straightConnector1">
              <a:avLst/>
            </a:prstGeom>
            <a:noFill/>
            <a:ln w="9525" cap="flat" cmpd="sng" algn="ctr">
              <a:solidFill>
                <a:srgbClr val="FAA43A">
                  <a:shade val="95000"/>
                  <a:satMod val="105000"/>
                </a:srgbClr>
              </a:solidFill>
              <a:prstDash val="solid"/>
              <a:tailEnd type="triangle"/>
            </a:ln>
            <a:effectLst/>
          </p:spPr>
        </p:cxnSp>
        <p:cxnSp>
          <p:nvCxnSpPr>
            <p:cNvPr id="331" name="직선 화살표 연결선 115"/>
            <p:cNvCxnSpPr/>
            <p:nvPr/>
          </p:nvCxnSpPr>
          <p:spPr>
            <a:xfrm>
              <a:off x="6470389" y="3120890"/>
              <a:ext cx="0" cy="159760"/>
            </a:xfrm>
            <a:prstGeom prst="straightConnector1">
              <a:avLst/>
            </a:prstGeom>
            <a:noFill/>
            <a:ln w="9525" cap="flat" cmpd="sng" algn="ctr">
              <a:solidFill>
                <a:srgbClr val="FAA43A">
                  <a:shade val="95000"/>
                  <a:satMod val="105000"/>
                </a:srgbClr>
              </a:solidFill>
              <a:prstDash val="solid"/>
              <a:tailEnd type="triangle"/>
            </a:ln>
            <a:effectLst/>
          </p:spPr>
        </p:cxnSp>
        <p:cxnSp>
          <p:nvCxnSpPr>
            <p:cNvPr id="332" name="직선 화살표 연결선 116"/>
            <p:cNvCxnSpPr>
              <a:stCxn id="325" idx="3"/>
              <a:endCxn id="323" idx="1"/>
            </p:cNvCxnSpPr>
            <p:nvPr/>
          </p:nvCxnSpPr>
          <p:spPr>
            <a:xfrm flipV="1">
              <a:off x="6700450" y="3585750"/>
              <a:ext cx="182463" cy="1"/>
            </a:xfrm>
            <a:prstGeom prst="straightConnector1">
              <a:avLst/>
            </a:prstGeom>
            <a:noFill/>
            <a:ln w="9525" cap="flat" cmpd="sng" algn="ctr">
              <a:solidFill>
                <a:srgbClr val="FAA43A">
                  <a:shade val="95000"/>
                  <a:satMod val="105000"/>
                </a:srgbClr>
              </a:solidFill>
              <a:prstDash val="solid"/>
              <a:tailEnd type="triangle"/>
            </a:ln>
            <a:effectLst/>
          </p:spPr>
        </p:cxnSp>
        <p:cxnSp>
          <p:nvCxnSpPr>
            <p:cNvPr id="333" name="직선 화살표 연결선 123"/>
            <p:cNvCxnSpPr/>
            <p:nvPr/>
          </p:nvCxnSpPr>
          <p:spPr>
            <a:xfrm flipH="1">
              <a:off x="7928273" y="3594266"/>
              <a:ext cx="182463" cy="218"/>
            </a:xfrm>
            <a:prstGeom prst="straightConnector1">
              <a:avLst/>
            </a:prstGeom>
            <a:noFill/>
            <a:ln w="9525" cap="flat" cmpd="sng" algn="ctr">
              <a:solidFill>
                <a:srgbClr val="FAA43A">
                  <a:shade val="95000"/>
                  <a:satMod val="105000"/>
                </a:srgbClr>
              </a:solidFill>
              <a:prstDash val="solid"/>
              <a:headEnd type="triangle"/>
              <a:tailEnd type="triangle"/>
            </a:ln>
            <a:effectLst/>
          </p:spPr>
        </p:cxnSp>
        <p:cxnSp>
          <p:nvCxnSpPr>
            <p:cNvPr id="334" name="직선 화살표 연결선 124"/>
            <p:cNvCxnSpPr/>
            <p:nvPr/>
          </p:nvCxnSpPr>
          <p:spPr>
            <a:xfrm flipH="1">
              <a:off x="7928273" y="2733472"/>
              <a:ext cx="182463" cy="218"/>
            </a:xfrm>
            <a:prstGeom prst="straightConnector1">
              <a:avLst/>
            </a:prstGeom>
            <a:noFill/>
            <a:ln w="9525" cap="flat" cmpd="sng" algn="ctr">
              <a:solidFill>
                <a:srgbClr val="FAA43A">
                  <a:shade val="95000"/>
                  <a:satMod val="105000"/>
                </a:srgbClr>
              </a:solidFill>
              <a:prstDash val="solid"/>
              <a:headEnd type="triangle"/>
              <a:tailEnd type="triangle"/>
            </a:ln>
            <a:effectLst/>
          </p:spPr>
        </p:cxnSp>
      </p:grpSp>
      <p:grpSp>
        <p:nvGrpSpPr>
          <p:cNvPr id="335" name="그룹 583"/>
          <p:cNvGrpSpPr/>
          <p:nvPr/>
        </p:nvGrpSpPr>
        <p:grpSpPr>
          <a:xfrm>
            <a:off x="318817" y="3704795"/>
            <a:ext cx="2747113" cy="2348991"/>
            <a:chOff x="211357" y="3318585"/>
            <a:chExt cx="2747113" cy="2348991"/>
          </a:xfrm>
        </p:grpSpPr>
        <p:grpSp>
          <p:nvGrpSpPr>
            <p:cNvPr id="336" name="그룹 576"/>
            <p:cNvGrpSpPr/>
            <p:nvPr/>
          </p:nvGrpSpPr>
          <p:grpSpPr>
            <a:xfrm>
              <a:off x="211357" y="3468326"/>
              <a:ext cx="2199540" cy="2199250"/>
              <a:chOff x="288170" y="3573016"/>
              <a:chExt cx="2199540" cy="2199250"/>
            </a:xfrm>
          </p:grpSpPr>
          <p:grpSp>
            <p:nvGrpSpPr>
              <p:cNvPr id="339" name="그룹 337"/>
              <p:cNvGrpSpPr/>
              <p:nvPr/>
            </p:nvGrpSpPr>
            <p:grpSpPr>
              <a:xfrm>
                <a:off x="288170" y="3573016"/>
                <a:ext cx="2199540" cy="456333"/>
                <a:chOff x="288170" y="3573016"/>
                <a:chExt cx="2199540" cy="456333"/>
              </a:xfrm>
            </p:grpSpPr>
            <p:grpSp>
              <p:nvGrpSpPr>
                <p:cNvPr id="462" name="그룹 315"/>
                <p:cNvGrpSpPr/>
                <p:nvPr/>
              </p:nvGrpSpPr>
              <p:grpSpPr>
                <a:xfrm>
                  <a:off x="288170" y="3573016"/>
                  <a:ext cx="457200" cy="456333"/>
                  <a:chOff x="288170" y="3573016"/>
                  <a:chExt cx="457200" cy="456333"/>
                </a:xfrm>
              </p:grpSpPr>
              <p:sp>
                <p:nvSpPr>
                  <p:cNvPr id="484" name="직사각형 145"/>
                  <p:cNvSpPr/>
                  <p:nvPr/>
                </p:nvSpPr>
                <p:spPr>
                  <a:xfrm>
                    <a:off x="288170" y="3573016"/>
                    <a:ext cx="457200" cy="456333"/>
                  </a:xfrm>
                  <a:prstGeom prst="rect">
                    <a:avLst/>
                  </a:prstGeom>
                  <a:solidFill>
                    <a:sysClr val="window" lastClr="FFFFFF"/>
                  </a:solidFill>
                  <a:ln w="12700" cap="flat" cmpd="sng" algn="ctr">
                    <a:solidFill>
                      <a:sysClr val="windowText" lastClr="0000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485" name="직사각형 147"/>
                  <p:cNvSpPr/>
                  <p:nvPr/>
                </p:nvSpPr>
                <p:spPr>
                  <a:xfrm>
                    <a:off x="362192" y="3893043"/>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486" name="직사각형 148"/>
                  <p:cNvSpPr/>
                  <p:nvPr/>
                </p:nvSpPr>
                <p:spPr>
                  <a:xfrm>
                    <a:off x="362191" y="3756158"/>
                    <a:ext cx="309159" cy="90048"/>
                  </a:xfrm>
                  <a:prstGeom prst="rect">
                    <a:avLst/>
                  </a:prstGeom>
                  <a:gradFill rotWithShape="1">
                    <a:gsLst>
                      <a:gs pos="0">
                        <a:srgbClr val="60BD68">
                          <a:tint val="50000"/>
                          <a:satMod val="300000"/>
                        </a:srgbClr>
                      </a:gs>
                      <a:gs pos="35000">
                        <a:srgbClr val="60BD68">
                          <a:tint val="37000"/>
                          <a:satMod val="300000"/>
                        </a:srgbClr>
                      </a:gs>
                      <a:gs pos="100000">
                        <a:srgbClr val="60BD68">
                          <a:tint val="15000"/>
                          <a:satMod val="350000"/>
                        </a:srgbClr>
                      </a:gs>
                    </a:gsLst>
                    <a:lin ang="16200000" scaled="1"/>
                  </a:gradFill>
                  <a:ln w="9525" cap="flat" cmpd="sng" algn="ctr">
                    <a:solidFill>
                      <a:srgbClr val="60BD68">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487" name="직사각형 150"/>
                  <p:cNvSpPr/>
                  <p:nvPr/>
                </p:nvSpPr>
                <p:spPr>
                  <a:xfrm>
                    <a:off x="552528" y="3893043"/>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488" name="직사각형 151"/>
                  <p:cNvSpPr/>
                  <p:nvPr/>
                </p:nvSpPr>
                <p:spPr>
                  <a:xfrm>
                    <a:off x="362192" y="3635824"/>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489" name="직사각형 152"/>
                  <p:cNvSpPr/>
                  <p:nvPr/>
                </p:nvSpPr>
                <p:spPr>
                  <a:xfrm>
                    <a:off x="552528" y="3635824"/>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grpSp>
            <p:grpSp>
              <p:nvGrpSpPr>
                <p:cNvPr id="463" name="그룹 316"/>
                <p:cNvGrpSpPr/>
                <p:nvPr/>
              </p:nvGrpSpPr>
              <p:grpSpPr>
                <a:xfrm>
                  <a:off x="868950" y="3573016"/>
                  <a:ext cx="457200" cy="456333"/>
                  <a:chOff x="288170" y="3573016"/>
                  <a:chExt cx="457200" cy="456333"/>
                </a:xfrm>
              </p:grpSpPr>
              <p:sp>
                <p:nvSpPr>
                  <p:cNvPr id="478" name="직사각형 317"/>
                  <p:cNvSpPr/>
                  <p:nvPr/>
                </p:nvSpPr>
                <p:spPr>
                  <a:xfrm>
                    <a:off x="288170" y="3573016"/>
                    <a:ext cx="457200" cy="456333"/>
                  </a:xfrm>
                  <a:prstGeom prst="rect">
                    <a:avLst/>
                  </a:prstGeom>
                  <a:solidFill>
                    <a:sysClr val="window" lastClr="FFFFFF"/>
                  </a:solidFill>
                  <a:ln w="12700" cap="flat" cmpd="sng" algn="ctr">
                    <a:solidFill>
                      <a:sysClr val="windowText" lastClr="0000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479" name="직사각형 318"/>
                  <p:cNvSpPr/>
                  <p:nvPr/>
                </p:nvSpPr>
                <p:spPr>
                  <a:xfrm>
                    <a:off x="362192" y="3893043"/>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480" name="직사각형 319"/>
                  <p:cNvSpPr/>
                  <p:nvPr/>
                </p:nvSpPr>
                <p:spPr>
                  <a:xfrm>
                    <a:off x="362191" y="3756158"/>
                    <a:ext cx="309159" cy="90048"/>
                  </a:xfrm>
                  <a:prstGeom prst="rect">
                    <a:avLst/>
                  </a:prstGeom>
                  <a:gradFill rotWithShape="1">
                    <a:gsLst>
                      <a:gs pos="0">
                        <a:srgbClr val="60BD68">
                          <a:tint val="50000"/>
                          <a:satMod val="300000"/>
                        </a:srgbClr>
                      </a:gs>
                      <a:gs pos="35000">
                        <a:srgbClr val="60BD68">
                          <a:tint val="37000"/>
                          <a:satMod val="300000"/>
                        </a:srgbClr>
                      </a:gs>
                      <a:gs pos="100000">
                        <a:srgbClr val="60BD68">
                          <a:tint val="15000"/>
                          <a:satMod val="350000"/>
                        </a:srgbClr>
                      </a:gs>
                    </a:gsLst>
                    <a:lin ang="16200000" scaled="1"/>
                  </a:gradFill>
                  <a:ln w="9525" cap="flat" cmpd="sng" algn="ctr">
                    <a:solidFill>
                      <a:srgbClr val="60BD68">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481" name="직사각형 320"/>
                  <p:cNvSpPr/>
                  <p:nvPr/>
                </p:nvSpPr>
                <p:spPr>
                  <a:xfrm>
                    <a:off x="552528" y="3893043"/>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482" name="직사각형 321"/>
                  <p:cNvSpPr/>
                  <p:nvPr/>
                </p:nvSpPr>
                <p:spPr>
                  <a:xfrm>
                    <a:off x="362192" y="3635824"/>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483" name="직사각형 322"/>
                  <p:cNvSpPr/>
                  <p:nvPr/>
                </p:nvSpPr>
                <p:spPr>
                  <a:xfrm>
                    <a:off x="552528" y="3635824"/>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grpSp>
            <p:grpSp>
              <p:nvGrpSpPr>
                <p:cNvPr id="464" name="그룹 323"/>
                <p:cNvGrpSpPr/>
                <p:nvPr/>
              </p:nvGrpSpPr>
              <p:grpSpPr>
                <a:xfrm>
                  <a:off x="1449730" y="3573016"/>
                  <a:ext cx="457200" cy="456333"/>
                  <a:chOff x="288170" y="3573016"/>
                  <a:chExt cx="457200" cy="456333"/>
                </a:xfrm>
              </p:grpSpPr>
              <p:sp>
                <p:nvSpPr>
                  <p:cNvPr id="472" name="직사각형 324"/>
                  <p:cNvSpPr/>
                  <p:nvPr/>
                </p:nvSpPr>
                <p:spPr>
                  <a:xfrm>
                    <a:off x="288170" y="3573016"/>
                    <a:ext cx="457200" cy="456333"/>
                  </a:xfrm>
                  <a:prstGeom prst="rect">
                    <a:avLst/>
                  </a:prstGeom>
                  <a:solidFill>
                    <a:sysClr val="window" lastClr="FFFFFF"/>
                  </a:solidFill>
                  <a:ln w="12700" cap="flat" cmpd="sng" algn="ctr">
                    <a:solidFill>
                      <a:sysClr val="windowText" lastClr="0000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473" name="직사각형 325"/>
                  <p:cNvSpPr/>
                  <p:nvPr/>
                </p:nvSpPr>
                <p:spPr>
                  <a:xfrm>
                    <a:off x="362192" y="3893043"/>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474" name="직사각형 326"/>
                  <p:cNvSpPr/>
                  <p:nvPr/>
                </p:nvSpPr>
                <p:spPr>
                  <a:xfrm>
                    <a:off x="362191" y="3756158"/>
                    <a:ext cx="309159" cy="90048"/>
                  </a:xfrm>
                  <a:prstGeom prst="rect">
                    <a:avLst/>
                  </a:prstGeom>
                  <a:gradFill rotWithShape="1">
                    <a:gsLst>
                      <a:gs pos="0">
                        <a:srgbClr val="60BD68">
                          <a:tint val="50000"/>
                          <a:satMod val="300000"/>
                        </a:srgbClr>
                      </a:gs>
                      <a:gs pos="35000">
                        <a:srgbClr val="60BD68">
                          <a:tint val="37000"/>
                          <a:satMod val="300000"/>
                        </a:srgbClr>
                      </a:gs>
                      <a:gs pos="100000">
                        <a:srgbClr val="60BD68">
                          <a:tint val="15000"/>
                          <a:satMod val="350000"/>
                        </a:srgbClr>
                      </a:gs>
                    </a:gsLst>
                    <a:lin ang="16200000" scaled="1"/>
                  </a:gradFill>
                  <a:ln w="9525" cap="flat" cmpd="sng" algn="ctr">
                    <a:solidFill>
                      <a:srgbClr val="60BD68">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475" name="직사각형 327"/>
                  <p:cNvSpPr/>
                  <p:nvPr/>
                </p:nvSpPr>
                <p:spPr>
                  <a:xfrm>
                    <a:off x="552528" y="3893043"/>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476" name="직사각형 328"/>
                  <p:cNvSpPr/>
                  <p:nvPr/>
                </p:nvSpPr>
                <p:spPr>
                  <a:xfrm>
                    <a:off x="362192" y="3635824"/>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477" name="직사각형 329"/>
                  <p:cNvSpPr/>
                  <p:nvPr/>
                </p:nvSpPr>
                <p:spPr>
                  <a:xfrm>
                    <a:off x="552528" y="3635824"/>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grpSp>
            <p:grpSp>
              <p:nvGrpSpPr>
                <p:cNvPr id="465" name="그룹 330"/>
                <p:cNvGrpSpPr/>
                <p:nvPr/>
              </p:nvGrpSpPr>
              <p:grpSpPr>
                <a:xfrm>
                  <a:off x="2030510" y="3573016"/>
                  <a:ext cx="457200" cy="456333"/>
                  <a:chOff x="288170" y="3573016"/>
                  <a:chExt cx="457200" cy="456333"/>
                </a:xfrm>
              </p:grpSpPr>
              <p:sp>
                <p:nvSpPr>
                  <p:cNvPr id="466" name="직사각형 331"/>
                  <p:cNvSpPr/>
                  <p:nvPr/>
                </p:nvSpPr>
                <p:spPr>
                  <a:xfrm>
                    <a:off x="288170" y="3573016"/>
                    <a:ext cx="457200" cy="456333"/>
                  </a:xfrm>
                  <a:prstGeom prst="rect">
                    <a:avLst/>
                  </a:prstGeom>
                  <a:solidFill>
                    <a:sysClr val="window" lastClr="FFFFFF"/>
                  </a:solidFill>
                  <a:ln w="12700" cap="flat" cmpd="sng" algn="ctr">
                    <a:solidFill>
                      <a:sysClr val="windowText" lastClr="0000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467" name="직사각형 332"/>
                  <p:cNvSpPr/>
                  <p:nvPr/>
                </p:nvSpPr>
                <p:spPr>
                  <a:xfrm>
                    <a:off x="362192" y="3893043"/>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468" name="직사각형 333"/>
                  <p:cNvSpPr/>
                  <p:nvPr/>
                </p:nvSpPr>
                <p:spPr>
                  <a:xfrm>
                    <a:off x="362191" y="3756158"/>
                    <a:ext cx="309159" cy="90048"/>
                  </a:xfrm>
                  <a:prstGeom prst="rect">
                    <a:avLst/>
                  </a:prstGeom>
                  <a:gradFill rotWithShape="1">
                    <a:gsLst>
                      <a:gs pos="0">
                        <a:srgbClr val="60BD68">
                          <a:tint val="50000"/>
                          <a:satMod val="300000"/>
                        </a:srgbClr>
                      </a:gs>
                      <a:gs pos="35000">
                        <a:srgbClr val="60BD68">
                          <a:tint val="37000"/>
                          <a:satMod val="300000"/>
                        </a:srgbClr>
                      </a:gs>
                      <a:gs pos="100000">
                        <a:srgbClr val="60BD68">
                          <a:tint val="15000"/>
                          <a:satMod val="350000"/>
                        </a:srgbClr>
                      </a:gs>
                    </a:gsLst>
                    <a:lin ang="16200000" scaled="1"/>
                  </a:gradFill>
                  <a:ln w="9525" cap="flat" cmpd="sng" algn="ctr">
                    <a:solidFill>
                      <a:srgbClr val="60BD68">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469" name="직사각형 334"/>
                  <p:cNvSpPr/>
                  <p:nvPr/>
                </p:nvSpPr>
                <p:spPr>
                  <a:xfrm>
                    <a:off x="552528" y="3893043"/>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470" name="직사각형 335"/>
                  <p:cNvSpPr/>
                  <p:nvPr/>
                </p:nvSpPr>
                <p:spPr>
                  <a:xfrm>
                    <a:off x="362192" y="3635824"/>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471" name="직사각형 336"/>
                  <p:cNvSpPr/>
                  <p:nvPr/>
                </p:nvSpPr>
                <p:spPr>
                  <a:xfrm>
                    <a:off x="552528" y="3635824"/>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grpSp>
          </p:grpSp>
          <p:grpSp>
            <p:nvGrpSpPr>
              <p:cNvPr id="340" name="그룹 338"/>
              <p:cNvGrpSpPr/>
              <p:nvPr/>
            </p:nvGrpSpPr>
            <p:grpSpPr>
              <a:xfrm>
                <a:off x="288170" y="4153087"/>
                <a:ext cx="2199540" cy="456333"/>
                <a:chOff x="288170" y="3573016"/>
                <a:chExt cx="2199540" cy="456333"/>
              </a:xfrm>
            </p:grpSpPr>
            <p:grpSp>
              <p:nvGrpSpPr>
                <p:cNvPr id="434" name="그룹 339"/>
                <p:cNvGrpSpPr/>
                <p:nvPr/>
              </p:nvGrpSpPr>
              <p:grpSpPr>
                <a:xfrm>
                  <a:off x="288170" y="3573016"/>
                  <a:ext cx="457200" cy="456333"/>
                  <a:chOff x="288170" y="3573016"/>
                  <a:chExt cx="457200" cy="456333"/>
                </a:xfrm>
              </p:grpSpPr>
              <p:sp>
                <p:nvSpPr>
                  <p:cNvPr id="456" name="직사각형 361"/>
                  <p:cNvSpPr/>
                  <p:nvPr/>
                </p:nvSpPr>
                <p:spPr>
                  <a:xfrm>
                    <a:off x="288170" y="3573016"/>
                    <a:ext cx="457200" cy="456333"/>
                  </a:xfrm>
                  <a:prstGeom prst="rect">
                    <a:avLst/>
                  </a:prstGeom>
                  <a:solidFill>
                    <a:sysClr val="window" lastClr="FFFFFF"/>
                  </a:solidFill>
                  <a:ln w="12700" cap="flat" cmpd="sng" algn="ctr">
                    <a:solidFill>
                      <a:sysClr val="windowText" lastClr="0000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457" name="직사각형 362"/>
                  <p:cNvSpPr/>
                  <p:nvPr/>
                </p:nvSpPr>
                <p:spPr>
                  <a:xfrm>
                    <a:off x="362192" y="3893043"/>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458" name="직사각형 363"/>
                  <p:cNvSpPr/>
                  <p:nvPr/>
                </p:nvSpPr>
                <p:spPr>
                  <a:xfrm>
                    <a:off x="362191" y="3756158"/>
                    <a:ext cx="309159" cy="90048"/>
                  </a:xfrm>
                  <a:prstGeom prst="rect">
                    <a:avLst/>
                  </a:prstGeom>
                  <a:gradFill rotWithShape="1">
                    <a:gsLst>
                      <a:gs pos="0">
                        <a:srgbClr val="60BD68">
                          <a:tint val="50000"/>
                          <a:satMod val="300000"/>
                        </a:srgbClr>
                      </a:gs>
                      <a:gs pos="35000">
                        <a:srgbClr val="60BD68">
                          <a:tint val="37000"/>
                          <a:satMod val="300000"/>
                        </a:srgbClr>
                      </a:gs>
                      <a:gs pos="100000">
                        <a:srgbClr val="60BD68">
                          <a:tint val="15000"/>
                          <a:satMod val="350000"/>
                        </a:srgbClr>
                      </a:gs>
                    </a:gsLst>
                    <a:lin ang="16200000" scaled="1"/>
                  </a:gradFill>
                  <a:ln w="9525" cap="flat" cmpd="sng" algn="ctr">
                    <a:solidFill>
                      <a:srgbClr val="60BD68">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459" name="직사각형 364"/>
                  <p:cNvSpPr/>
                  <p:nvPr/>
                </p:nvSpPr>
                <p:spPr>
                  <a:xfrm>
                    <a:off x="552528" y="3893043"/>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460" name="직사각형 365"/>
                  <p:cNvSpPr/>
                  <p:nvPr/>
                </p:nvSpPr>
                <p:spPr>
                  <a:xfrm>
                    <a:off x="362192" y="3635824"/>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461" name="직사각형 366"/>
                  <p:cNvSpPr/>
                  <p:nvPr/>
                </p:nvSpPr>
                <p:spPr>
                  <a:xfrm>
                    <a:off x="552528" y="3635824"/>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grpSp>
            <p:grpSp>
              <p:nvGrpSpPr>
                <p:cNvPr id="435" name="그룹 340"/>
                <p:cNvGrpSpPr/>
                <p:nvPr/>
              </p:nvGrpSpPr>
              <p:grpSpPr>
                <a:xfrm>
                  <a:off x="868950" y="3573016"/>
                  <a:ext cx="457200" cy="456333"/>
                  <a:chOff x="288170" y="3573016"/>
                  <a:chExt cx="457200" cy="456333"/>
                </a:xfrm>
              </p:grpSpPr>
              <p:sp>
                <p:nvSpPr>
                  <p:cNvPr id="450" name="직사각형 355"/>
                  <p:cNvSpPr/>
                  <p:nvPr/>
                </p:nvSpPr>
                <p:spPr>
                  <a:xfrm>
                    <a:off x="288170" y="3573016"/>
                    <a:ext cx="457200" cy="456333"/>
                  </a:xfrm>
                  <a:prstGeom prst="rect">
                    <a:avLst/>
                  </a:prstGeom>
                  <a:solidFill>
                    <a:sysClr val="window" lastClr="FFFFFF"/>
                  </a:solidFill>
                  <a:ln w="12700" cap="flat" cmpd="sng" algn="ctr">
                    <a:solidFill>
                      <a:sysClr val="windowText" lastClr="0000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451" name="직사각형 356"/>
                  <p:cNvSpPr/>
                  <p:nvPr/>
                </p:nvSpPr>
                <p:spPr>
                  <a:xfrm>
                    <a:off x="362192" y="3893043"/>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452" name="직사각형 357"/>
                  <p:cNvSpPr/>
                  <p:nvPr/>
                </p:nvSpPr>
                <p:spPr>
                  <a:xfrm>
                    <a:off x="362191" y="3756158"/>
                    <a:ext cx="309159" cy="90048"/>
                  </a:xfrm>
                  <a:prstGeom prst="rect">
                    <a:avLst/>
                  </a:prstGeom>
                  <a:gradFill rotWithShape="1">
                    <a:gsLst>
                      <a:gs pos="0">
                        <a:srgbClr val="60BD68">
                          <a:tint val="50000"/>
                          <a:satMod val="300000"/>
                        </a:srgbClr>
                      </a:gs>
                      <a:gs pos="35000">
                        <a:srgbClr val="60BD68">
                          <a:tint val="37000"/>
                          <a:satMod val="300000"/>
                        </a:srgbClr>
                      </a:gs>
                      <a:gs pos="100000">
                        <a:srgbClr val="60BD68">
                          <a:tint val="15000"/>
                          <a:satMod val="350000"/>
                        </a:srgbClr>
                      </a:gs>
                    </a:gsLst>
                    <a:lin ang="16200000" scaled="1"/>
                  </a:gradFill>
                  <a:ln w="9525" cap="flat" cmpd="sng" algn="ctr">
                    <a:solidFill>
                      <a:srgbClr val="60BD68">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453" name="직사각형 358"/>
                  <p:cNvSpPr/>
                  <p:nvPr/>
                </p:nvSpPr>
                <p:spPr>
                  <a:xfrm>
                    <a:off x="552528" y="3893043"/>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454" name="직사각형 359"/>
                  <p:cNvSpPr/>
                  <p:nvPr/>
                </p:nvSpPr>
                <p:spPr>
                  <a:xfrm>
                    <a:off x="362192" y="3635824"/>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455" name="직사각형 360"/>
                  <p:cNvSpPr/>
                  <p:nvPr/>
                </p:nvSpPr>
                <p:spPr>
                  <a:xfrm>
                    <a:off x="552528" y="3635824"/>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grpSp>
            <p:grpSp>
              <p:nvGrpSpPr>
                <p:cNvPr id="436" name="그룹 341"/>
                <p:cNvGrpSpPr/>
                <p:nvPr/>
              </p:nvGrpSpPr>
              <p:grpSpPr>
                <a:xfrm>
                  <a:off x="1449730" y="3573016"/>
                  <a:ext cx="457200" cy="456333"/>
                  <a:chOff x="288170" y="3573016"/>
                  <a:chExt cx="457200" cy="456333"/>
                </a:xfrm>
              </p:grpSpPr>
              <p:sp>
                <p:nvSpPr>
                  <p:cNvPr id="444" name="직사각형 349"/>
                  <p:cNvSpPr/>
                  <p:nvPr/>
                </p:nvSpPr>
                <p:spPr>
                  <a:xfrm>
                    <a:off x="288170" y="3573016"/>
                    <a:ext cx="457200" cy="456333"/>
                  </a:xfrm>
                  <a:prstGeom prst="rect">
                    <a:avLst/>
                  </a:prstGeom>
                  <a:solidFill>
                    <a:sysClr val="window" lastClr="FFFFFF"/>
                  </a:solidFill>
                  <a:ln w="12700" cap="flat" cmpd="sng" algn="ctr">
                    <a:solidFill>
                      <a:sysClr val="windowText" lastClr="0000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445" name="직사각형 350"/>
                  <p:cNvSpPr/>
                  <p:nvPr/>
                </p:nvSpPr>
                <p:spPr>
                  <a:xfrm>
                    <a:off x="362192" y="3893043"/>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446" name="직사각형 351"/>
                  <p:cNvSpPr/>
                  <p:nvPr/>
                </p:nvSpPr>
                <p:spPr>
                  <a:xfrm>
                    <a:off x="362191" y="3756158"/>
                    <a:ext cx="309159" cy="90048"/>
                  </a:xfrm>
                  <a:prstGeom prst="rect">
                    <a:avLst/>
                  </a:prstGeom>
                  <a:gradFill rotWithShape="1">
                    <a:gsLst>
                      <a:gs pos="0">
                        <a:srgbClr val="60BD68">
                          <a:tint val="50000"/>
                          <a:satMod val="300000"/>
                        </a:srgbClr>
                      </a:gs>
                      <a:gs pos="35000">
                        <a:srgbClr val="60BD68">
                          <a:tint val="37000"/>
                          <a:satMod val="300000"/>
                        </a:srgbClr>
                      </a:gs>
                      <a:gs pos="100000">
                        <a:srgbClr val="60BD68">
                          <a:tint val="15000"/>
                          <a:satMod val="350000"/>
                        </a:srgbClr>
                      </a:gs>
                    </a:gsLst>
                    <a:lin ang="16200000" scaled="1"/>
                  </a:gradFill>
                  <a:ln w="9525" cap="flat" cmpd="sng" algn="ctr">
                    <a:solidFill>
                      <a:srgbClr val="60BD68">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447" name="직사각형 352"/>
                  <p:cNvSpPr/>
                  <p:nvPr/>
                </p:nvSpPr>
                <p:spPr>
                  <a:xfrm>
                    <a:off x="552528" y="3893043"/>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448" name="직사각형 353"/>
                  <p:cNvSpPr/>
                  <p:nvPr/>
                </p:nvSpPr>
                <p:spPr>
                  <a:xfrm>
                    <a:off x="362192" y="3635824"/>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449" name="직사각형 354"/>
                  <p:cNvSpPr/>
                  <p:nvPr/>
                </p:nvSpPr>
                <p:spPr>
                  <a:xfrm>
                    <a:off x="552528" y="3635824"/>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grpSp>
            <p:grpSp>
              <p:nvGrpSpPr>
                <p:cNvPr id="437" name="그룹 342"/>
                <p:cNvGrpSpPr/>
                <p:nvPr/>
              </p:nvGrpSpPr>
              <p:grpSpPr>
                <a:xfrm>
                  <a:off x="2030510" y="3573016"/>
                  <a:ext cx="457200" cy="456333"/>
                  <a:chOff x="288170" y="3573016"/>
                  <a:chExt cx="457200" cy="456333"/>
                </a:xfrm>
              </p:grpSpPr>
              <p:sp>
                <p:nvSpPr>
                  <p:cNvPr id="438" name="직사각형 343"/>
                  <p:cNvSpPr/>
                  <p:nvPr/>
                </p:nvSpPr>
                <p:spPr>
                  <a:xfrm>
                    <a:off x="288170" y="3573016"/>
                    <a:ext cx="457200" cy="456333"/>
                  </a:xfrm>
                  <a:prstGeom prst="rect">
                    <a:avLst/>
                  </a:prstGeom>
                  <a:solidFill>
                    <a:sysClr val="window" lastClr="FFFFFF"/>
                  </a:solidFill>
                  <a:ln w="12700" cap="flat" cmpd="sng" algn="ctr">
                    <a:solidFill>
                      <a:sysClr val="windowText" lastClr="0000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439" name="직사각형 344"/>
                  <p:cNvSpPr/>
                  <p:nvPr/>
                </p:nvSpPr>
                <p:spPr>
                  <a:xfrm>
                    <a:off x="362192" y="3893043"/>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440" name="직사각형 345"/>
                  <p:cNvSpPr/>
                  <p:nvPr/>
                </p:nvSpPr>
                <p:spPr>
                  <a:xfrm>
                    <a:off x="362191" y="3756158"/>
                    <a:ext cx="309159" cy="90048"/>
                  </a:xfrm>
                  <a:prstGeom prst="rect">
                    <a:avLst/>
                  </a:prstGeom>
                  <a:gradFill rotWithShape="1">
                    <a:gsLst>
                      <a:gs pos="0">
                        <a:srgbClr val="60BD68">
                          <a:tint val="50000"/>
                          <a:satMod val="300000"/>
                        </a:srgbClr>
                      </a:gs>
                      <a:gs pos="35000">
                        <a:srgbClr val="60BD68">
                          <a:tint val="37000"/>
                          <a:satMod val="300000"/>
                        </a:srgbClr>
                      </a:gs>
                      <a:gs pos="100000">
                        <a:srgbClr val="60BD68">
                          <a:tint val="15000"/>
                          <a:satMod val="350000"/>
                        </a:srgbClr>
                      </a:gs>
                    </a:gsLst>
                    <a:lin ang="16200000" scaled="1"/>
                  </a:gradFill>
                  <a:ln w="9525" cap="flat" cmpd="sng" algn="ctr">
                    <a:solidFill>
                      <a:srgbClr val="60BD68">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441" name="직사각형 346"/>
                  <p:cNvSpPr/>
                  <p:nvPr/>
                </p:nvSpPr>
                <p:spPr>
                  <a:xfrm>
                    <a:off x="552528" y="3893043"/>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442" name="직사각형 347"/>
                  <p:cNvSpPr/>
                  <p:nvPr/>
                </p:nvSpPr>
                <p:spPr>
                  <a:xfrm>
                    <a:off x="362192" y="3635824"/>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443" name="직사각형 348"/>
                  <p:cNvSpPr/>
                  <p:nvPr/>
                </p:nvSpPr>
                <p:spPr>
                  <a:xfrm>
                    <a:off x="552528" y="3635824"/>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grpSp>
          </p:grpSp>
          <p:grpSp>
            <p:nvGrpSpPr>
              <p:cNvPr id="341" name="그룹 396"/>
              <p:cNvGrpSpPr/>
              <p:nvPr/>
            </p:nvGrpSpPr>
            <p:grpSpPr>
              <a:xfrm>
                <a:off x="288170" y="4733912"/>
                <a:ext cx="2199540" cy="456333"/>
                <a:chOff x="288170" y="3573016"/>
                <a:chExt cx="2199540" cy="456333"/>
              </a:xfrm>
            </p:grpSpPr>
            <p:grpSp>
              <p:nvGrpSpPr>
                <p:cNvPr id="406" name="그룹 397"/>
                <p:cNvGrpSpPr/>
                <p:nvPr/>
              </p:nvGrpSpPr>
              <p:grpSpPr>
                <a:xfrm>
                  <a:off x="288170" y="3573016"/>
                  <a:ext cx="457200" cy="456333"/>
                  <a:chOff x="288170" y="3573016"/>
                  <a:chExt cx="457200" cy="456333"/>
                </a:xfrm>
              </p:grpSpPr>
              <p:sp>
                <p:nvSpPr>
                  <p:cNvPr id="428" name="직사각형 419"/>
                  <p:cNvSpPr/>
                  <p:nvPr/>
                </p:nvSpPr>
                <p:spPr>
                  <a:xfrm>
                    <a:off x="288170" y="3573016"/>
                    <a:ext cx="457200" cy="456333"/>
                  </a:xfrm>
                  <a:prstGeom prst="rect">
                    <a:avLst/>
                  </a:prstGeom>
                  <a:solidFill>
                    <a:sysClr val="window" lastClr="FFFFFF"/>
                  </a:solidFill>
                  <a:ln w="12700" cap="flat" cmpd="sng" algn="ctr">
                    <a:solidFill>
                      <a:sysClr val="windowText" lastClr="0000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429" name="직사각형 420"/>
                  <p:cNvSpPr/>
                  <p:nvPr/>
                </p:nvSpPr>
                <p:spPr>
                  <a:xfrm>
                    <a:off x="362192" y="3893043"/>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430" name="직사각형 421"/>
                  <p:cNvSpPr/>
                  <p:nvPr/>
                </p:nvSpPr>
                <p:spPr>
                  <a:xfrm>
                    <a:off x="362191" y="3756158"/>
                    <a:ext cx="309159" cy="90048"/>
                  </a:xfrm>
                  <a:prstGeom prst="rect">
                    <a:avLst/>
                  </a:prstGeom>
                  <a:gradFill rotWithShape="1">
                    <a:gsLst>
                      <a:gs pos="0">
                        <a:srgbClr val="60BD68">
                          <a:tint val="50000"/>
                          <a:satMod val="300000"/>
                        </a:srgbClr>
                      </a:gs>
                      <a:gs pos="35000">
                        <a:srgbClr val="60BD68">
                          <a:tint val="37000"/>
                          <a:satMod val="300000"/>
                        </a:srgbClr>
                      </a:gs>
                      <a:gs pos="100000">
                        <a:srgbClr val="60BD68">
                          <a:tint val="15000"/>
                          <a:satMod val="350000"/>
                        </a:srgbClr>
                      </a:gs>
                    </a:gsLst>
                    <a:lin ang="16200000" scaled="1"/>
                  </a:gradFill>
                  <a:ln w="9525" cap="flat" cmpd="sng" algn="ctr">
                    <a:solidFill>
                      <a:srgbClr val="60BD68">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431" name="직사각형 422"/>
                  <p:cNvSpPr/>
                  <p:nvPr/>
                </p:nvSpPr>
                <p:spPr>
                  <a:xfrm>
                    <a:off x="552528" y="3893043"/>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432" name="직사각형 423"/>
                  <p:cNvSpPr/>
                  <p:nvPr/>
                </p:nvSpPr>
                <p:spPr>
                  <a:xfrm>
                    <a:off x="362192" y="3635824"/>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433" name="직사각형 424"/>
                  <p:cNvSpPr/>
                  <p:nvPr/>
                </p:nvSpPr>
                <p:spPr>
                  <a:xfrm>
                    <a:off x="552528" y="3635824"/>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grpSp>
            <p:grpSp>
              <p:nvGrpSpPr>
                <p:cNvPr id="407" name="그룹 398"/>
                <p:cNvGrpSpPr/>
                <p:nvPr/>
              </p:nvGrpSpPr>
              <p:grpSpPr>
                <a:xfrm>
                  <a:off x="868950" y="3573016"/>
                  <a:ext cx="457200" cy="456333"/>
                  <a:chOff x="288170" y="3573016"/>
                  <a:chExt cx="457200" cy="456333"/>
                </a:xfrm>
              </p:grpSpPr>
              <p:sp>
                <p:nvSpPr>
                  <p:cNvPr id="422" name="직사각형 413"/>
                  <p:cNvSpPr/>
                  <p:nvPr/>
                </p:nvSpPr>
                <p:spPr>
                  <a:xfrm>
                    <a:off x="288170" y="3573016"/>
                    <a:ext cx="457200" cy="456333"/>
                  </a:xfrm>
                  <a:prstGeom prst="rect">
                    <a:avLst/>
                  </a:prstGeom>
                  <a:solidFill>
                    <a:sysClr val="window" lastClr="FFFFFF"/>
                  </a:solidFill>
                  <a:ln w="12700" cap="flat" cmpd="sng" algn="ctr">
                    <a:solidFill>
                      <a:sysClr val="windowText" lastClr="0000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423" name="직사각형 414"/>
                  <p:cNvSpPr/>
                  <p:nvPr/>
                </p:nvSpPr>
                <p:spPr>
                  <a:xfrm>
                    <a:off x="362192" y="3893043"/>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424" name="직사각형 415"/>
                  <p:cNvSpPr/>
                  <p:nvPr/>
                </p:nvSpPr>
                <p:spPr>
                  <a:xfrm>
                    <a:off x="362191" y="3756158"/>
                    <a:ext cx="309159" cy="90048"/>
                  </a:xfrm>
                  <a:prstGeom prst="rect">
                    <a:avLst/>
                  </a:prstGeom>
                  <a:gradFill rotWithShape="1">
                    <a:gsLst>
                      <a:gs pos="0">
                        <a:srgbClr val="60BD68">
                          <a:tint val="50000"/>
                          <a:satMod val="300000"/>
                        </a:srgbClr>
                      </a:gs>
                      <a:gs pos="35000">
                        <a:srgbClr val="60BD68">
                          <a:tint val="37000"/>
                          <a:satMod val="300000"/>
                        </a:srgbClr>
                      </a:gs>
                      <a:gs pos="100000">
                        <a:srgbClr val="60BD68">
                          <a:tint val="15000"/>
                          <a:satMod val="350000"/>
                        </a:srgbClr>
                      </a:gs>
                    </a:gsLst>
                    <a:lin ang="16200000" scaled="1"/>
                  </a:gradFill>
                  <a:ln w="9525" cap="flat" cmpd="sng" algn="ctr">
                    <a:solidFill>
                      <a:srgbClr val="60BD68">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425" name="직사각형 416"/>
                  <p:cNvSpPr/>
                  <p:nvPr/>
                </p:nvSpPr>
                <p:spPr>
                  <a:xfrm>
                    <a:off x="552528" y="3893043"/>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426" name="직사각형 417"/>
                  <p:cNvSpPr/>
                  <p:nvPr/>
                </p:nvSpPr>
                <p:spPr>
                  <a:xfrm>
                    <a:off x="362192" y="3635824"/>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427" name="직사각형 418"/>
                  <p:cNvSpPr/>
                  <p:nvPr/>
                </p:nvSpPr>
                <p:spPr>
                  <a:xfrm>
                    <a:off x="552528" y="3635824"/>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grpSp>
            <p:grpSp>
              <p:nvGrpSpPr>
                <p:cNvPr id="408" name="그룹 399"/>
                <p:cNvGrpSpPr/>
                <p:nvPr/>
              </p:nvGrpSpPr>
              <p:grpSpPr>
                <a:xfrm>
                  <a:off x="1449730" y="3573016"/>
                  <a:ext cx="457200" cy="456333"/>
                  <a:chOff x="288170" y="3573016"/>
                  <a:chExt cx="457200" cy="456333"/>
                </a:xfrm>
              </p:grpSpPr>
              <p:sp>
                <p:nvSpPr>
                  <p:cNvPr id="416" name="직사각형 407"/>
                  <p:cNvSpPr/>
                  <p:nvPr/>
                </p:nvSpPr>
                <p:spPr>
                  <a:xfrm>
                    <a:off x="288170" y="3573016"/>
                    <a:ext cx="457200" cy="456333"/>
                  </a:xfrm>
                  <a:prstGeom prst="rect">
                    <a:avLst/>
                  </a:prstGeom>
                  <a:solidFill>
                    <a:sysClr val="window" lastClr="FFFFFF"/>
                  </a:solidFill>
                  <a:ln w="12700" cap="flat" cmpd="sng" algn="ctr">
                    <a:solidFill>
                      <a:sysClr val="windowText" lastClr="0000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417" name="직사각형 408"/>
                  <p:cNvSpPr/>
                  <p:nvPr/>
                </p:nvSpPr>
                <p:spPr>
                  <a:xfrm>
                    <a:off x="362192" y="3893043"/>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418" name="직사각형 409"/>
                  <p:cNvSpPr/>
                  <p:nvPr/>
                </p:nvSpPr>
                <p:spPr>
                  <a:xfrm>
                    <a:off x="362191" y="3756158"/>
                    <a:ext cx="309159" cy="90048"/>
                  </a:xfrm>
                  <a:prstGeom prst="rect">
                    <a:avLst/>
                  </a:prstGeom>
                  <a:gradFill rotWithShape="1">
                    <a:gsLst>
                      <a:gs pos="0">
                        <a:srgbClr val="60BD68">
                          <a:tint val="50000"/>
                          <a:satMod val="300000"/>
                        </a:srgbClr>
                      </a:gs>
                      <a:gs pos="35000">
                        <a:srgbClr val="60BD68">
                          <a:tint val="37000"/>
                          <a:satMod val="300000"/>
                        </a:srgbClr>
                      </a:gs>
                      <a:gs pos="100000">
                        <a:srgbClr val="60BD68">
                          <a:tint val="15000"/>
                          <a:satMod val="350000"/>
                        </a:srgbClr>
                      </a:gs>
                    </a:gsLst>
                    <a:lin ang="16200000" scaled="1"/>
                  </a:gradFill>
                  <a:ln w="9525" cap="flat" cmpd="sng" algn="ctr">
                    <a:solidFill>
                      <a:srgbClr val="60BD68">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419" name="직사각형 410"/>
                  <p:cNvSpPr/>
                  <p:nvPr/>
                </p:nvSpPr>
                <p:spPr>
                  <a:xfrm>
                    <a:off x="552528" y="3893043"/>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420" name="직사각형 411"/>
                  <p:cNvSpPr/>
                  <p:nvPr/>
                </p:nvSpPr>
                <p:spPr>
                  <a:xfrm>
                    <a:off x="362192" y="3635824"/>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421" name="직사각형 412"/>
                  <p:cNvSpPr/>
                  <p:nvPr/>
                </p:nvSpPr>
                <p:spPr>
                  <a:xfrm>
                    <a:off x="552528" y="3635824"/>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grpSp>
            <p:grpSp>
              <p:nvGrpSpPr>
                <p:cNvPr id="409" name="그룹 400"/>
                <p:cNvGrpSpPr/>
                <p:nvPr/>
              </p:nvGrpSpPr>
              <p:grpSpPr>
                <a:xfrm>
                  <a:off x="2030510" y="3573016"/>
                  <a:ext cx="457200" cy="456333"/>
                  <a:chOff x="288170" y="3573016"/>
                  <a:chExt cx="457200" cy="456333"/>
                </a:xfrm>
              </p:grpSpPr>
              <p:sp>
                <p:nvSpPr>
                  <p:cNvPr id="410" name="직사각형 401"/>
                  <p:cNvSpPr/>
                  <p:nvPr/>
                </p:nvSpPr>
                <p:spPr>
                  <a:xfrm>
                    <a:off x="288170" y="3573016"/>
                    <a:ext cx="457200" cy="456333"/>
                  </a:xfrm>
                  <a:prstGeom prst="rect">
                    <a:avLst/>
                  </a:prstGeom>
                  <a:solidFill>
                    <a:sysClr val="window" lastClr="FFFFFF"/>
                  </a:solidFill>
                  <a:ln w="12700" cap="flat" cmpd="sng" algn="ctr">
                    <a:solidFill>
                      <a:sysClr val="windowText" lastClr="0000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411" name="직사각형 402"/>
                  <p:cNvSpPr/>
                  <p:nvPr/>
                </p:nvSpPr>
                <p:spPr>
                  <a:xfrm>
                    <a:off x="362192" y="3893043"/>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412" name="직사각형 403"/>
                  <p:cNvSpPr/>
                  <p:nvPr/>
                </p:nvSpPr>
                <p:spPr>
                  <a:xfrm>
                    <a:off x="362191" y="3756158"/>
                    <a:ext cx="309159" cy="90048"/>
                  </a:xfrm>
                  <a:prstGeom prst="rect">
                    <a:avLst/>
                  </a:prstGeom>
                  <a:gradFill rotWithShape="1">
                    <a:gsLst>
                      <a:gs pos="0">
                        <a:srgbClr val="60BD68">
                          <a:tint val="50000"/>
                          <a:satMod val="300000"/>
                        </a:srgbClr>
                      </a:gs>
                      <a:gs pos="35000">
                        <a:srgbClr val="60BD68">
                          <a:tint val="37000"/>
                          <a:satMod val="300000"/>
                        </a:srgbClr>
                      </a:gs>
                      <a:gs pos="100000">
                        <a:srgbClr val="60BD68">
                          <a:tint val="15000"/>
                          <a:satMod val="350000"/>
                        </a:srgbClr>
                      </a:gs>
                    </a:gsLst>
                    <a:lin ang="16200000" scaled="1"/>
                  </a:gradFill>
                  <a:ln w="9525" cap="flat" cmpd="sng" algn="ctr">
                    <a:solidFill>
                      <a:srgbClr val="60BD68">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413" name="직사각형 404"/>
                  <p:cNvSpPr/>
                  <p:nvPr/>
                </p:nvSpPr>
                <p:spPr>
                  <a:xfrm>
                    <a:off x="552528" y="3893043"/>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414" name="직사각형 405"/>
                  <p:cNvSpPr/>
                  <p:nvPr/>
                </p:nvSpPr>
                <p:spPr>
                  <a:xfrm>
                    <a:off x="362192" y="3635824"/>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415" name="직사각형 406"/>
                  <p:cNvSpPr/>
                  <p:nvPr/>
                </p:nvSpPr>
                <p:spPr>
                  <a:xfrm>
                    <a:off x="552528" y="3635824"/>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grpSp>
          </p:grpSp>
          <p:grpSp>
            <p:nvGrpSpPr>
              <p:cNvPr id="342" name="그룹 425"/>
              <p:cNvGrpSpPr/>
              <p:nvPr/>
            </p:nvGrpSpPr>
            <p:grpSpPr>
              <a:xfrm>
                <a:off x="288170" y="5315933"/>
                <a:ext cx="2199540" cy="456333"/>
                <a:chOff x="288170" y="3573016"/>
                <a:chExt cx="2199540" cy="456333"/>
              </a:xfrm>
            </p:grpSpPr>
            <p:grpSp>
              <p:nvGrpSpPr>
                <p:cNvPr id="378" name="그룹 426"/>
                <p:cNvGrpSpPr/>
                <p:nvPr/>
              </p:nvGrpSpPr>
              <p:grpSpPr>
                <a:xfrm>
                  <a:off x="288170" y="3573016"/>
                  <a:ext cx="457200" cy="456333"/>
                  <a:chOff x="288170" y="3573016"/>
                  <a:chExt cx="457200" cy="456333"/>
                </a:xfrm>
              </p:grpSpPr>
              <p:sp>
                <p:nvSpPr>
                  <p:cNvPr id="400" name="직사각형 448"/>
                  <p:cNvSpPr/>
                  <p:nvPr/>
                </p:nvSpPr>
                <p:spPr>
                  <a:xfrm>
                    <a:off x="288170" y="3573016"/>
                    <a:ext cx="457200" cy="456333"/>
                  </a:xfrm>
                  <a:prstGeom prst="rect">
                    <a:avLst/>
                  </a:prstGeom>
                  <a:solidFill>
                    <a:sysClr val="window" lastClr="FFFFFF"/>
                  </a:solidFill>
                  <a:ln w="12700" cap="flat" cmpd="sng" algn="ctr">
                    <a:solidFill>
                      <a:sysClr val="windowText" lastClr="0000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401" name="직사각형 449"/>
                  <p:cNvSpPr/>
                  <p:nvPr/>
                </p:nvSpPr>
                <p:spPr>
                  <a:xfrm>
                    <a:off x="362192" y="3893043"/>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402" name="직사각형 450"/>
                  <p:cNvSpPr/>
                  <p:nvPr/>
                </p:nvSpPr>
                <p:spPr>
                  <a:xfrm>
                    <a:off x="362191" y="3756158"/>
                    <a:ext cx="309159" cy="90048"/>
                  </a:xfrm>
                  <a:prstGeom prst="rect">
                    <a:avLst/>
                  </a:prstGeom>
                  <a:gradFill rotWithShape="1">
                    <a:gsLst>
                      <a:gs pos="0">
                        <a:srgbClr val="60BD68">
                          <a:tint val="50000"/>
                          <a:satMod val="300000"/>
                        </a:srgbClr>
                      </a:gs>
                      <a:gs pos="35000">
                        <a:srgbClr val="60BD68">
                          <a:tint val="37000"/>
                          <a:satMod val="300000"/>
                        </a:srgbClr>
                      </a:gs>
                      <a:gs pos="100000">
                        <a:srgbClr val="60BD68">
                          <a:tint val="15000"/>
                          <a:satMod val="350000"/>
                        </a:srgbClr>
                      </a:gs>
                    </a:gsLst>
                    <a:lin ang="16200000" scaled="1"/>
                  </a:gradFill>
                  <a:ln w="9525" cap="flat" cmpd="sng" algn="ctr">
                    <a:solidFill>
                      <a:srgbClr val="60BD68">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403" name="직사각형 451"/>
                  <p:cNvSpPr/>
                  <p:nvPr/>
                </p:nvSpPr>
                <p:spPr>
                  <a:xfrm>
                    <a:off x="552528" y="3893043"/>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404" name="직사각형 452"/>
                  <p:cNvSpPr/>
                  <p:nvPr/>
                </p:nvSpPr>
                <p:spPr>
                  <a:xfrm>
                    <a:off x="362192" y="3635824"/>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405" name="직사각형 453"/>
                  <p:cNvSpPr/>
                  <p:nvPr/>
                </p:nvSpPr>
                <p:spPr>
                  <a:xfrm>
                    <a:off x="552528" y="3635824"/>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grpSp>
            <p:grpSp>
              <p:nvGrpSpPr>
                <p:cNvPr id="379" name="그룹 427"/>
                <p:cNvGrpSpPr/>
                <p:nvPr/>
              </p:nvGrpSpPr>
              <p:grpSpPr>
                <a:xfrm>
                  <a:off x="868950" y="3573016"/>
                  <a:ext cx="457200" cy="456333"/>
                  <a:chOff x="288170" y="3573016"/>
                  <a:chExt cx="457200" cy="456333"/>
                </a:xfrm>
              </p:grpSpPr>
              <p:sp>
                <p:nvSpPr>
                  <p:cNvPr id="394" name="직사각형 442"/>
                  <p:cNvSpPr/>
                  <p:nvPr/>
                </p:nvSpPr>
                <p:spPr>
                  <a:xfrm>
                    <a:off x="288170" y="3573016"/>
                    <a:ext cx="457200" cy="456333"/>
                  </a:xfrm>
                  <a:prstGeom prst="rect">
                    <a:avLst/>
                  </a:prstGeom>
                  <a:solidFill>
                    <a:sysClr val="window" lastClr="FFFFFF"/>
                  </a:solidFill>
                  <a:ln w="12700" cap="flat" cmpd="sng" algn="ctr">
                    <a:solidFill>
                      <a:sysClr val="windowText" lastClr="0000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395" name="직사각형 443"/>
                  <p:cNvSpPr/>
                  <p:nvPr/>
                </p:nvSpPr>
                <p:spPr>
                  <a:xfrm>
                    <a:off x="362192" y="3893043"/>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396" name="직사각형 444"/>
                  <p:cNvSpPr/>
                  <p:nvPr/>
                </p:nvSpPr>
                <p:spPr>
                  <a:xfrm>
                    <a:off x="362191" y="3756158"/>
                    <a:ext cx="309159" cy="90048"/>
                  </a:xfrm>
                  <a:prstGeom prst="rect">
                    <a:avLst/>
                  </a:prstGeom>
                  <a:gradFill rotWithShape="1">
                    <a:gsLst>
                      <a:gs pos="0">
                        <a:srgbClr val="60BD68">
                          <a:tint val="50000"/>
                          <a:satMod val="300000"/>
                        </a:srgbClr>
                      </a:gs>
                      <a:gs pos="35000">
                        <a:srgbClr val="60BD68">
                          <a:tint val="37000"/>
                          <a:satMod val="300000"/>
                        </a:srgbClr>
                      </a:gs>
                      <a:gs pos="100000">
                        <a:srgbClr val="60BD68">
                          <a:tint val="15000"/>
                          <a:satMod val="350000"/>
                        </a:srgbClr>
                      </a:gs>
                    </a:gsLst>
                    <a:lin ang="16200000" scaled="1"/>
                  </a:gradFill>
                  <a:ln w="9525" cap="flat" cmpd="sng" algn="ctr">
                    <a:solidFill>
                      <a:srgbClr val="60BD68">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397" name="직사각형 445"/>
                  <p:cNvSpPr/>
                  <p:nvPr/>
                </p:nvSpPr>
                <p:spPr>
                  <a:xfrm>
                    <a:off x="552528" y="3893043"/>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398" name="직사각형 446"/>
                  <p:cNvSpPr/>
                  <p:nvPr/>
                </p:nvSpPr>
                <p:spPr>
                  <a:xfrm>
                    <a:off x="362192" y="3635824"/>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399" name="직사각형 447"/>
                  <p:cNvSpPr/>
                  <p:nvPr/>
                </p:nvSpPr>
                <p:spPr>
                  <a:xfrm>
                    <a:off x="552528" y="3635824"/>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grpSp>
            <p:grpSp>
              <p:nvGrpSpPr>
                <p:cNvPr id="380" name="그룹 428"/>
                <p:cNvGrpSpPr/>
                <p:nvPr/>
              </p:nvGrpSpPr>
              <p:grpSpPr>
                <a:xfrm>
                  <a:off x="1449730" y="3573016"/>
                  <a:ext cx="457200" cy="456333"/>
                  <a:chOff x="288170" y="3573016"/>
                  <a:chExt cx="457200" cy="456333"/>
                </a:xfrm>
              </p:grpSpPr>
              <p:sp>
                <p:nvSpPr>
                  <p:cNvPr id="388" name="직사각형 436"/>
                  <p:cNvSpPr/>
                  <p:nvPr/>
                </p:nvSpPr>
                <p:spPr>
                  <a:xfrm>
                    <a:off x="288170" y="3573016"/>
                    <a:ext cx="457200" cy="456333"/>
                  </a:xfrm>
                  <a:prstGeom prst="rect">
                    <a:avLst/>
                  </a:prstGeom>
                  <a:solidFill>
                    <a:sysClr val="window" lastClr="FFFFFF"/>
                  </a:solidFill>
                  <a:ln w="12700" cap="flat" cmpd="sng" algn="ctr">
                    <a:solidFill>
                      <a:sysClr val="windowText" lastClr="0000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389" name="직사각형 437"/>
                  <p:cNvSpPr/>
                  <p:nvPr/>
                </p:nvSpPr>
                <p:spPr>
                  <a:xfrm>
                    <a:off x="362192" y="3893043"/>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390" name="직사각형 438"/>
                  <p:cNvSpPr/>
                  <p:nvPr/>
                </p:nvSpPr>
                <p:spPr>
                  <a:xfrm>
                    <a:off x="362191" y="3756158"/>
                    <a:ext cx="309159" cy="90048"/>
                  </a:xfrm>
                  <a:prstGeom prst="rect">
                    <a:avLst/>
                  </a:prstGeom>
                  <a:gradFill rotWithShape="1">
                    <a:gsLst>
                      <a:gs pos="0">
                        <a:srgbClr val="60BD68">
                          <a:tint val="50000"/>
                          <a:satMod val="300000"/>
                        </a:srgbClr>
                      </a:gs>
                      <a:gs pos="35000">
                        <a:srgbClr val="60BD68">
                          <a:tint val="37000"/>
                          <a:satMod val="300000"/>
                        </a:srgbClr>
                      </a:gs>
                      <a:gs pos="100000">
                        <a:srgbClr val="60BD68">
                          <a:tint val="15000"/>
                          <a:satMod val="350000"/>
                        </a:srgbClr>
                      </a:gs>
                    </a:gsLst>
                    <a:lin ang="16200000" scaled="1"/>
                  </a:gradFill>
                  <a:ln w="9525" cap="flat" cmpd="sng" algn="ctr">
                    <a:solidFill>
                      <a:srgbClr val="60BD68">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391" name="직사각형 439"/>
                  <p:cNvSpPr/>
                  <p:nvPr/>
                </p:nvSpPr>
                <p:spPr>
                  <a:xfrm>
                    <a:off x="552528" y="3893043"/>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392" name="직사각형 440"/>
                  <p:cNvSpPr/>
                  <p:nvPr/>
                </p:nvSpPr>
                <p:spPr>
                  <a:xfrm>
                    <a:off x="362192" y="3635824"/>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393" name="직사각형 441"/>
                  <p:cNvSpPr/>
                  <p:nvPr/>
                </p:nvSpPr>
                <p:spPr>
                  <a:xfrm>
                    <a:off x="552528" y="3635824"/>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grpSp>
            <p:grpSp>
              <p:nvGrpSpPr>
                <p:cNvPr id="381" name="그룹 429"/>
                <p:cNvGrpSpPr/>
                <p:nvPr/>
              </p:nvGrpSpPr>
              <p:grpSpPr>
                <a:xfrm>
                  <a:off x="2030510" y="3573016"/>
                  <a:ext cx="457200" cy="456333"/>
                  <a:chOff x="288170" y="3573016"/>
                  <a:chExt cx="457200" cy="456333"/>
                </a:xfrm>
              </p:grpSpPr>
              <p:sp>
                <p:nvSpPr>
                  <p:cNvPr id="382" name="직사각형 430"/>
                  <p:cNvSpPr/>
                  <p:nvPr/>
                </p:nvSpPr>
                <p:spPr>
                  <a:xfrm>
                    <a:off x="288170" y="3573016"/>
                    <a:ext cx="457200" cy="456333"/>
                  </a:xfrm>
                  <a:prstGeom prst="rect">
                    <a:avLst/>
                  </a:prstGeom>
                  <a:solidFill>
                    <a:sysClr val="window" lastClr="FFFFFF"/>
                  </a:solidFill>
                  <a:ln w="12700" cap="flat" cmpd="sng" algn="ctr">
                    <a:solidFill>
                      <a:sysClr val="windowText" lastClr="0000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383" name="직사각형 431"/>
                  <p:cNvSpPr/>
                  <p:nvPr/>
                </p:nvSpPr>
                <p:spPr>
                  <a:xfrm>
                    <a:off x="362192" y="3893043"/>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384" name="직사각형 432"/>
                  <p:cNvSpPr/>
                  <p:nvPr/>
                </p:nvSpPr>
                <p:spPr>
                  <a:xfrm>
                    <a:off x="362191" y="3756158"/>
                    <a:ext cx="309159" cy="90048"/>
                  </a:xfrm>
                  <a:prstGeom prst="rect">
                    <a:avLst/>
                  </a:prstGeom>
                  <a:gradFill rotWithShape="1">
                    <a:gsLst>
                      <a:gs pos="0">
                        <a:srgbClr val="60BD68">
                          <a:tint val="50000"/>
                          <a:satMod val="300000"/>
                        </a:srgbClr>
                      </a:gs>
                      <a:gs pos="35000">
                        <a:srgbClr val="60BD68">
                          <a:tint val="37000"/>
                          <a:satMod val="300000"/>
                        </a:srgbClr>
                      </a:gs>
                      <a:gs pos="100000">
                        <a:srgbClr val="60BD68">
                          <a:tint val="15000"/>
                          <a:satMod val="350000"/>
                        </a:srgbClr>
                      </a:gs>
                    </a:gsLst>
                    <a:lin ang="16200000" scaled="1"/>
                  </a:gradFill>
                  <a:ln w="9525" cap="flat" cmpd="sng" algn="ctr">
                    <a:solidFill>
                      <a:srgbClr val="60BD68">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385" name="직사각형 433"/>
                  <p:cNvSpPr/>
                  <p:nvPr/>
                </p:nvSpPr>
                <p:spPr>
                  <a:xfrm>
                    <a:off x="552528" y="3893043"/>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386" name="직사각형 434"/>
                  <p:cNvSpPr/>
                  <p:nvPr/>
                </p:nvSpPr>
                <p:spPr>
                  <a:xfrm>
                    <a:off x="362192" y="3635824"/>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387" name="직사각형 435"/>
                  <p:cNvSpPr/>
                  <p:nvPr/>
                </p:nvSpPr>
                <p:spPr>
                  <a:xfrm>
                    <a:off x="552528" y="3635824"/>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grpSp>
          </p:grpSp>
          <p:cxnSp>
            <p:nvCxnSpPr>
              <p:cNvPr id="343" name="직선 화살표 연결선 455"/>
              <p:cNvCxnSpPr>
                <a:stCxn id="484" idx="3"/>
                <a:endCxn id="478" idx="1"/>
              </p:cNvCxnSpPr>
              <p:nvPr/>
            </p:nvCxnSpPr>
            <p:spPr>
              <a:xfrm>
                <a:off x="745370" y="3801183"/>
                <a:ext cx="123580" cy="0"/>
              </a:xfrm>
              <a:prstGeom prst="straightConnector1">
                <a:avLst/>
              </a:prstGeom>
              <a:noFill/>
              <a:ln w="9525" cap="flat" cmpd="sng" algn="ctr">
                <a:solidFill>
                  <a:sysClr val="windowText" lastClr="000000">
                    <a:shade val="95000"/>
                    <a:satMod val="105000"/>
                  </a:sysClr>
                </a:solidFill>
                <a:prstDash val="solid"/>
                <a:headEnd type="triangle" w="sm" len="sm"/>
                <a:tailEnd type="triangle" w="sm" len="sm"/>
              </a:ln>
              <a:effectLst/>
            </p:spPr>
          </p:cxnSp>
          <p:cxnSp>
            <p:nvCxnSpPr>
              <p:cNvPr id="344" name="직선 화살표 연결선 456"/>
              <p:cNvCxnSpPr>
                <a:stCxn id="478" idx="3"/>
                <a:endCxn id="472" idx="1"/>
              </p:cNvCxnSpPr>
              <p:nvPr/>
            </p:nvCxnSpPr>
            <p:spPr>
              <a:xfrm>
                <a:off x="1326150" y="3801183"/>
                <a:ext cx="123580" cy="0"/>
              </a:xfrm>
              <a:prstGeom prst="straightConnector1">
                <a:avLst/>
              </a:prstGeom>
              <a:noFill/>
              <a:ln w="9525" cap="flat" cmpd="sng" algn="ctr">
                <a:solidFill>
                  <a:sysClr val="windowText" lastClr="000000">
                    <a:shade val="95000"/>
                    <a:satMod val="105000"/>
                  </a:sysClr>
                </a:solidFill>
                <a:prstDash val="solid"/>
                <a:headEnd type="triangle" w="sm" len="sm"/>
                <a:tailEnd type="triangle" w="sm" len="sm"/>
              </a:ln>
              <a:effectLst/>
            </p:spPr>
          </p:cxnSp>
          <p:cxnSp>
            <p:nvCxnSpPr>
              <p:cNvPr id="345" name="직선 화살표 연결선 459"/>
              <p:cNvCxnSpPr>
                <a:stCxn id="472" idx="3"/>
                <a:endCxn id="466" idx="1"/>
              </p:cNvCxnSpPr>
              <p:nvPr/>
            </p:nvCxnSpPr>
            <p:spPr>
              <a:xfrm>
                <a:off x="1906930" y="3801183"/>
                <a:ext cx="123580" cy="0"/>
              </a:xfrm>
              <a:prstGeom prst="straightConnector1">
                <a:avLst/>
              </a:prstGeom>
              <a:noFill/>
              <a:ln w="9525" cap="flat" cmpd="sng" algn="ctr">
                <a:solidFill>
                  <a:sysClr val="windowText" lastClr="000000">
                    <a:shade val="95000"/>
                    <a:satMod val="105000"/>
                  </a:sysClr>
                </a:solidFill>
                <a:prstDash val="solid"/>
                <a:headEnd type="triangle" w="sm" len="sm"/>
                <a:tailEnd type="triangle" w="sm" len="sm"/>
              </a:ln>
              <a:effectLst/>
            </p:spPr>
          </p:cxnSp>
          <p:cxnSp>
            <p:nvCxnSpPr>
              <p:cNvPr id="346" name="직선 화살표 연결선 462"/>
              <p:cNvCxnSpPr>
                <a:stCxn id="444" idx="3"/>
                <a:endCxn id="438" idx="1"/>
              </p:cNvCxnSpPr>
              <p:nvPr/>
            </p:nvCxnSpPr>
            <p:spPr>
              <a:xfrm>
                <a:off x="1906930" y="4381254"/>
                <a:ext cx="123580" cy="0"/>
              </a:xfrm>
              <a:prstGeom prst="straightConnector1">
                <a:avLst/>
              </a:prstGeom>
              <a:noFill/>
              <a:ln w="9525" cap="flat" cmpd="sng" algn="ctr">
                <a:solidFill>
                  <a:sysClr val="windowText" lastClr="000000">
                    <a:shade val="95000"/>
                    <a:satMod val="105000"/>
                  </a:sysClr>
                </a:solidFill>
                <a:prstDash val="solid"/>
                <a:headEnd type="triangle" w="sm" len="sm"/>
                <a:tailEnd type="triangle" w="sm" len="sm"/>
              </a:ln>
              <a:effectLst/>
            </p:spPr>
          </p:cxnSp>
          <p:cxnSp>
            <p:nvCxnSpPr>
              <p:cNvPr id="347" name="직선 화살표 연결선 465"/>
              <p:cNvCxnSpPr>
                <a:stCxn id="416" idx="3"/>
                <a:endCxn id="410" idx="1"/>
              </p:cNvCxnSpPr>
              <p:nvPr/>
            </p:nvCxnSpPr>
            <p:spPr>
              <a:xfrm>
                <a:off x="1906930" y="4962079"/>
                <a:ext cx="123580" cy="0"/>
              </a:xfrm>
              <a:prstGeom prst="straightConnector1">
                <a:avLst/>
              </a:prstGeom>
              <a:noFill/>
              <a:ln w="9525" cap="flat" cmpd="sng" algn="ctr">
                <a:solidFill>
                  <a:sysClr val="windowText" lastClr="000000">
                    <a:shade val="95000"/>
                    <a:satMod val="105000"/>
                  </a:sysClr>
                </a:solidFill>
                <a:prstDash val="solid"/>
                <a:headEnd type="triangle" w="sm" len="sm"/>
                <a:tailEnd type="triangle" w="sm" len="sm"/>
              </a:ln>
              <a:effectLst/>
            </p:spPr>
          </p:cxnSp>
          <p:cxnSp>
            <p:nvCxnSpPr>
              <p:cNvPr id="348" name="직선 화살표 연결선 468"/>
              <p:cNvCxnSpPr>
                <a:stCxn id="388" idx="3"/>
                <a:endCxn id="382" idx="1"/>
              </p:cNvCxnSpPr>
              <p:nvPr/>
            </p:nvCxnSpPr>
            <p:spPr>
              <a:xfrm>
                <a:off x="1906930" y="5544100"/>
                <a:ext cx="123580" cy="0"/>
              </a:xfrm>
              <a:prstGeom prst="straightConnector1">
                <a:avLst/>
              </a:prstGeom>
              <a:noFill/>
              <a:ln w="9525" cap="flat" cmpd="sng" algn="ctr">
                <a:solidFill>
                  <a:sysClr val="windowText" lastClr="000000">
                    <a:shade val="95000"/>
                    <a:satMod val="105000"/>
                  </a:sysClr>
                </a:solidFill>
                <a:prstDash val="solid"/>
                <a:headEnd type="triangle" w="sm" len="sm"/>
                <a:tailEnd type="triangle" w="sm" len="sm"/>
              </a:ln>
              <a:effectLst/>
            </p:spPr>
          </p:cxnSp>
          <p:cxnSp>
            <p:nvCxnSpPr>
              <p:cNvPr id="349" name="직선 화살표 연결선 471"/>
              <p:cNvCxnSpPr>
                <a:stCxn id="394" idx="3"/>
                <a:endCxn id="388" idx="1"/>
              </p:cNvCxnSpPr>
              <p:nvPr/>
            </p:nvCxnSpPr>
            <p:spPr>
              <a:xfrm>
                <a:off x="1326150" y="5544100"/>
                <a:ext cx="123580" cy="0"/>
              </a:xfrm>
              <a:prstGeom prst="straightConnector1">
                <a:avLst/>
              </a:prstGeom>
              <a:noFill/>
              <a:ln w="9525" cap="flat" cmpd="sng" algn="ctr">
                <a:solidFill>
                  <a:sysClr val="windowText" lastClr="000000">
                    <a:shade val="95000"/>
                    <a:satMod val="105000"/>
                  </a:sysClr>
                </a:solidFill>
                <a:prstDash val="solid"/>
                <a:headEnd type="triangle" w="sm" len="sm"/>
                <a:tailEnd type="triangle" w="sm" len="sm"/>
              </a:ln>
              <a:effectLst/>
            </p:spPr>
          </p:cxnSp>
          <p:cxnSp>
            <p:nvCxnSpPr>
              <p:cNvPr id="350" name="직선 화살표 연결선 474"/>
              <p:cNvCxnSpPr>
                <a:stCxn id="400" idx="3"/>
                <a:endCxn id="394" idx="1"/>
              </p:cNvCxnSpPr>
              <p:nvPr/>
            </p:nvCxnSpPr>
            <p:spPr>
              <a:xfrm>
                <a:off x="745370" y="5544100"/>
                <a:ext cx="123580" cy="0"/>
              </a:xfrm>
              <a:prstGeom prst="straightConnector1">
                <a:avLst/>
              </a:prstGeom>
              <a:noFill/>
              <a:ln w="9525" cap="flat" cmpd="sng" algn="ctr">
                <a:solidFill>
                  <a:sysClr val="windowText" lastClr="000000">
                    <a:shade val="95000"/>
                    <a:satMod val="105000"/>
                  </a:sysClr>
                </a:solidFill>
                <a:prstDash val="solid"/>
                <a:headEnd type="triangle" w="sm" len="sm"/>
                <a:tailEnd type="triangle" w="sm" len="sm"/>
              </a:ln>
              <a:effectLst/>
            </p:spPr>
          </p:cxnSp>
          <p:cxnSp>
            <p:nvCxnSpPr>
              <p:cNvPr id="351" name="직선 화살표 연결선 477"/>
              <p:cNvCxnSpPr>
                <a:stCxn id="428" idx="3"/>
                <a:endCxn id="422" idx="1"/>
              </p:cNvCxnSpPr>
              <p:nvPr/>
            </p:nvCxnSpPr>
            <p:spPr>
              <a:xfrm>
                <a:off x="745370" y="4962079"/>
                <a:ext cx="123580" cy="0"/>
              </a:xfrm>
              <a:prstGeom prst="straightConnector1">
                <a:avLst/>
              </a:prstGeom>
              <a:noFill/>
              <a:ln w="9525" cap="flat" cmpd="sng" algn="ctr">
                <a:solidFill>
                  <a:sysClr val="windowText" lastClr="000000">
                    <a:shade val="95000"/>
                    <a:satMod val="105000"/>
                  </a:sysClr>
                </a:solidFill>
                <a:prstDash val="solid"/>
                <a:headEnd type="triangle" w="sm" len="sm"/>
                <a:tailEnd type="triangle" w="sm" len="sm"/>
              </a:ln>
              <a:effectLst/>
            </p:spPr>
          </p:cxnSp>
          <p:cxnSp>
            <p:nvCxnSpPr>
              <p:cNvPr id="352" name="직선 화살표 연결선 480"/>
              <p:cNvCxnSpPr>
                <a:stCxn id="456" idx="3"/>
                <a:endCxn id="450" idx="1"/>
              </p:cNvCxnSpPr>
              <p:nvPr/>
            </p:nvCxnSpPr>
            <p:spPr>
              <a:xfrm>
                <a:off x="745370" y="4381254"/>
                <a:ext cx="123580" cy="0"/>
              </a:xfrm>
              <a:prstGeom prst="straightConnector1">
                <a:avLst/>
              </a:prstGeom>
              <a:noFill/>
              <a:ln w="9525" cap="flat" cmpd="sng" algn="ctr">
                <a:solidFill>
                  <a:sysClr val="windowText" lastClr="000000">
                    <a:shade val="95000"/>
                    <a:satMod val="105000"/>
                  </a:sysClr>
                </a:solidFill>
                <a:prstDash val="solid"/>
                <a:headEnd type="triangle" w="sm" len="sm"/>
                <a:tailEnd type="triangle" w="sm" len="sm"/>
              </a:ln>
              <a:effectLst/>
            </p:spPr>
          </p:cxnSp>
          <p:cxnSp>
            <p:nvCxnSpPr>
              <p:cNvPr id="353" name="직선 화살표 연결선 483"/>
              <p:cNvCxnSpPr>
                <a:stCxn id="484" idx="2"/>
                <a:endCxn id="456" idx="0"/>
              </p:cNvCxnSpPr>
              <p:nvPr/>
            </p:nvCxnSpPr>
            <p:spPr>
              <a:xfrm>
                <a:off x="516770" y="4029349"/>
                <a:ext cx="0" cy="123738"/>
              </a:xfrm>
              <a:prstGeom prst="straightConnector1">
                <a:avLst/>
              </a:prstGeom>
              <a:noFill/>
              <a:ln w="9525" cap="flat" cmpd="sng" algn="ctr">
                <a:solidFill>
                  <a:sysClr val="windowText" lastClr="000000">
                    <a:shade val="95000"/>
                    <a:satMod val="105000"/>
                  </a:sysClr>
                </a:solidFill>
                <a:prstDash val="solid"/>
                <a:headEnd type="triangle" w="sm" len="sm"/>
                <a:tailEnd type="triangle" w="sm" len="sm"/>
              </a:ln>
              <a:effectLst/>
            </p:spPr>
          </p:cxnSp>
          <p:cxnSp>
            <p:nvCxnSpPr>
              <p:cNvPr id="354" name="직선 화살표 연결선 486"/>
              <p:cNvCxnSpPr>
                <a:stCxn id="450" idx="0"/>
                <a:endCxn id="478" idx="2"/>
              </p:cNvCxnSpPr>
              <p:nvPr/>
            </p:nvCxnSpPr>
            <p:spPr>
              <a:xfrm flipV="1">
                <a:off x="1097550" y="4029349"/>
                <a:ext cx="0" cy="123738"/>
              </a:xfrm>
              <a:prstGeom prst="straightConnector1">
                <a:avLst/>
              </a:prstGeom>
              <a:noFill/>
              <a:ln w="9525" cap="flat" cmpd="sng" algn="ctr">
                <a:solidFill>
                  <a:sysClr val="windowText" lastClr="000000">
                    <a:shade val="95000"/>
                    <a:satMod val="105000"/>
                  </a:sysClr>
                </a:solidFill>
                <a:prstDash val="solid"/>
                <a:headEnd type="triangle" w="sm" len="sm"/>
                <a:tailEnd type="triangle" w="sm" len="sm"/>
              </a:ln>
              <a:effectLst/>
            </p:spPr>
          </p:cxnSp>
          <p:cxnSp>
            <p:nvCxnSpPr>
              <p:cNvPr id="355" name="직선 화살표 연결선 489"/>
              <p:cNvCxnSpPr>
                <a:stCxn id="456" idx="2"/>
                <a:endCxn id="428" idx="0"/>
              </p:cNvCxnSpPr>
              <p:nvPr/>
            </p:nvCxnSpPr>
            <p:spPr>
              <a:xfrm>
                <a:off x="516770" y="4609420"/>
                <a:ext cx="0" cy="124492"/>
              </a:xfrm>
              <a:prstGeom prst="straightConnector1">
                <a:avLst/>
              </a:prstGeom>
              <a:noFill/>
              <a:ln w="9525" cap="flat" cmpd="sng" algn="ctr">
                <a:solidFill>
                  <a:sysClr val="windowText" lastClr="000000">
                    <a:shade val="95000"/>
                    <a:satMod val="105000"/>
                  </a:sysClr>
                </a:solidFill>
                <a:prstDash val="solid"/>
                <a:headEnd type="triangle" w="sm" len="sm"/>
                <a:tailEnd type="triangle" w="sm" len="sm"/>
              </a:ln>
              <a:effectLst/>
            </p:spPr>
          </p:cxnSp>
          <p:cxnSp>
            <p:nvCxnSpPr>
              <p:cNvPr id="356" name="직선 화살표 연결선 492"/>
              <p:cNvCxnSpPr>
                <a:stCxn id="428" idx="2"/>
                <a:endCxn id="400" idx="0"/>
              </p:cNvCxnSpPr>
              <p:nvPr/>
            </p:nvCxnSpPr>
            <p:spPr>
              <a:xfrm>
                <a:off x="516770" y="5190245"/>
                <a:ext cx="0" cy="125688"/>
              </a:xfrm>
              <a:prstGeom prst="straightConnector1">
                <a:avLst/>
              </a:prstGeom>
              <a:noFill/>
              <a:ln w="9525" cap="flat" cmpd="sng" algn="ctr">
                <a:solidFill>
                  <a:sysClr val="windowText" lastClr="000000">
                    <a:shade val="95000"/>
                    <a:satMod val="105000"/>
                  </a:sysClr>
                </a:solidFill>
                <a:prstDash val="solid"/>
                <a:headEnd type="triangle" w="sm" len="sm"/>
                <a:tailEnd type="triangle" w="sm" len="sm"/>
              </a:ln>
              <a:effectLst/>
            </p:spPr>
          </p:cxnSp>
          <p:cxnSp>
            <p:nvCxnSpPr>
              <p:cNvPr id="357" name="직선 화살표 연결선 495"/>
              <p:cNvCxnSpPr>
                <a:stCxn id="422" idx="2"/>
                <a:endCxn id="394" idx="0"/>
              </p:cNvCxnSpPr>
              <p:nvPr/>
            </p:nvCxnSpPr>
            <p:spPr>
              <a:xfrm>
                <a:off x="1097550" y="5190245"/>
                <a:ext cx="0" cy="125688"/>
              </a:xfrm>
              <a:prstGeom prst="straightConnector1">
                <a:avLst/>
              </a:prstGeom>
              <a:noFill/>
              <a:ln w="9525" cap="flat" cmpd="sng" algn="ctr">
                <a:solidFill>
                  <a:sysClr val="windowText" lastClr="000000">
                    <a:shade val="95000"/>
                    <a:satMod val="105000"/>
                  </a:sysClr>
                </a:solidFill>
                <a:prstDash val="solid"/>
                <a:headEnd type="triangle" w="sm" len="sm"/>
                <a:tailEnd type="triangle" w="sm" len="sm"/>
              </a:ln>
              <a:effectLst/>
            </p:spPr>
          </p:cxnSp>
          <p:cxnSp>
            <p:nvCxnSpPr>
              <p:cNvPr id="358" name="직선 화살표 연결선 498"/>
              <p:cNvCxnSpPr>
                <a:stCxn id="438" idx="2"/>
                <a:endCxn id="410" idx="0"/>
              </p:cNvCxnSpPr>
              <p:nvPr/>
            </p:nvCxnSpPr>
            <p:spPr>
              <a:xfrm>
                <a:off x="2259110" y="4609420"/>
                <a:ext cx="0" cy="124492"/>
              </a:xfrm>
              <a:prstGeom prst="straightConnector1">
                <a:avLst/>
              </a:prstGeom>
              <a:noFill/>
              <a:ln w="9525" cap="flat" cmpd="sng" algn="ctr">
                <a:solidFill>
                  <a:sysClr val="windowText" lastClr="000000">
                    <a:shade val="95000"/>
                    <a:satMod val="105000"/>
                  </a:sysClr>
                </a:solidFill>
                <a:prstDash val="solid"/>
                <a:headEnd type="triangle" w="sm" len="sm"/>
                <a:tailEnd type="triangle" w="sm" len="sm"/>
              </a:ln>
              <a:effectLst/>
            </p:spPr>
          </p:cxnSp>
          <p:cxnSp>
            <p:nvCxnSpPr>
              <p:cNvPr id="359" name="직선 화살표 연결선 501"/>
              <p:cNvCxnSpPr>
                <a:stCxn id="466" idx="2"/>
                <a:endCxn id="438" idx="0"/>
              </p:cNvCxnSpPr>
              <p:nvPr/>
            </p:nvCxnSpPr>
            <p:spPr>
              <a:xfrm>
                <a:off x="2259110" y="4029349"/>
                <a:ext cx="0" cy="123738"/>
              </a:xfrm>
              <a:prstGeom prst="straightConnector1">
                <a:avLst/>
              </a:prstGeom>
              <a:noFill/>
              <a:ln w="9525" cap="flat" cmpd="sng" algn="ctr">
                <a:solidFill>
                  <a:sysClr val="windowText" lastClr="000000">
                    <a:shade val="95000"/>
                    <a:satMod val="105000"/>
                  </a:sysClr>
                </a:solidFill>
                <a:prstDash val="solid"/>
                <a:headEnd type="triangle" w="sm" len="sm"/>
                <a:tailEnd type="triangle" w="sm" len="sm"/>
              </a:ln>
              <a:effectLst/>
            </p:spPr>
          </p:cxnSp>
          <p:cxnSp>
            <p:nvCxnSpPr>
              <p:cNvPr id="360" name="직선 화살표 연결선 504"/>
              <p:cNvCxnSpPr>
                <a:stCxn id="472" idx="2"/>
                <a:endCxn id="444" idx="0"/>
              </p:cNvCxnSpPr>
              <p:nvPr/>
            </p:nvCxnSpPr>
            <p:spPr>
              <a:xfrm>
                <a:off x="1678330" y="4029349"/>
                <a:ext cx="0" cy="123738"/>
              </a:xfrm>
              <a:prstGeom prst="straightConnector1">
                <a:avLst/>
              </a:prstGeom>
              <a:noFill/>
              <a:ln w="9525" cap="flat" cmpd="sng" algn="ctr">
                <a:solidFill>
                  <a:sysClr val="windowText" lastClr="000000">
                    <a:shade val="95000"/>
                    <a:satMod val="105000"/>
                  </a:sysClr>
                </a:solidFill>
                <a:prstDash val="solid"/>
                <a:headEnd type="triangle" w="sm" len="sm"/>
                <a:tailEnd type="triangle" w="sm" len="sm"/>
              </a:ln>
              <a:effectLst/>
            </p:spPr>
          </p:cxnSp>
          <p:cxnSp>
            <p:nvCxnSpPr>
              <p:cNvPr id="361" name="직선 화살표 연결선 507"/>
              <p:cNvCxnSpPr>
                <a:stCxn id="410" idx="2"/>
                <a:endCxn id="382" idx="0"/>
              </p:cNvCxnSpPr>
              <p:nvPr/>
            </p:nvCxnSpPr>
            <p:spPr>
              <a:xfrm>
                <a:off x="2259110" y="5190245"/>
                <a:ext cx="0" cy="125688"/>
              </a:xfrm>
              <a:prstGeom prst="straightConnector1">
                <a:avLst/>
              </a:prstGeom>
              <a:noFill/>
              <a:ln w="9525" cap="flat" cmpd="sng" algn="ctr">
                <a:solidFill>
                  <a:sysClr val="windowText" lastClr="000000">
                    <a:shade val="95000"/>
                    <a:satMod val="105000"/>
                  </a:sysClr>
                </a:solidFill>
                <a:prstDash val="solid"/>
                <a:headEnd type="triangle" w="sm" len="sm"/>
                <a:tailEnd type="triangle" w="sm" len="sm"/>
              </a:ln>
              <a:effectLst/>
            </p:spPr>
          </p:cxnSp>
          <p:cxnSp>
            <p:nvCxnSpPr>
              <p:cNvPr id="362" name="직선 화살표 연결선 510"/>
              <p:cNvCxnSpPr>
                <a:stCxn id="416" idx="2"/>
                <a:endCxn id="388" idx="0"/>
              </p:cNvCxnSpPr>
              <p:nvPr/>
            </p:nvCxnSpPr>
            <p:spPr>
              <a:xfrm>
                <a:off x="1678330" y="5190245"/>
                <a:ext cx="0" cy="125688"/>
              </a:xfrm>
              <a:prstGeom prst="straightConnector1">
                <a:avLst/>
              </a:prstGeom>
              <a:noFill/>
              <a:ln w="9525" cap="flat" cmpd="sng" algn="ctr">
                <a:solidFill>
                  <a:sysClr val="windowText" lastClr="000000">
                    <a:shade val="95000"/>
                    <a:satMod val="105000"/>
                  </a:sysClr>
                </a:solidFill>
                <a:prstDash val="solid"/>
                <a:headEnd type="triangle" w="sm" len="sm"/>
                <a:tailEnd type="triangle" w="sm" len="sm"/>
              </a:ln>
              <a:effectLst/>
            </p:spPr>
          </p:cxnSp>
          <p:grpSp>
            <p:nvGrpSpPr>
              <p:cNvPr id="363" name="그룹 563"/>
              <p:cNvGrpSpPr/>
              <p:nvPr/>
            </p:nvGrpSpPr>
            <p:grpSpPr>
              <a:xfrm>
                <a:off x="752932" y="4038739"/>
                <a:ext cx="110913" cy="110913"/>
                <a:chOff x="750551" y="4036358"/>
                <a:chExt cx="110913" cy="110913"/>
              </a:xfrm>
            </p:grpSpPr>
            <p:cxnSp>
              <p:nvCxnSpPr>
                <p:cNvPr id="376" name="직선 화살표 연결선 544"/>
                <p:cNvCxnSpPr/>
                <p:nvPr/>
              </p:nvCxnSpPr>
              <p:spPr>
                <a:xfrm flipH="1">
                  <a:off x="750551" y="4036358"/>
                  <a:ext cx="110913" cy="110913"/>
                </a:xfrm>
                <a:prstGeom prst="straightConnector1">
                  <a:avLst/>
                </a:prstGeom>
                <a:noFill/>
                <a:ln w="9525" cap="flat" cmpd="sng" algn="ctr">
                  <a:solidFill>
                    <a:sysClr val="windowText" lastClr="000000">
                      <a:shade val="95000"/>
                      <a:satMod val="105000"/>
                    </a:sysClr>
                  </a:solidFill>
                  <a:prstDash val="solid"/>
                  <a:headEnd type="triangle" w="sm" len="sm"/>
                  <a:tailEnd type="triangle" w="sm" len="sm"/>
                </a:ln>
                <a:effectLst/>
              </p:spPr>
            </p:cxnSp>
            <p:cxnSp>
              <p:nvCxnSpPr>
                <p:cNvPr id="377" name="직선 화살표 연결선 546"/>
                <p:cNvCxnSpPr/>
                <p:nvPr/>
              </p:nvCxnSpPr>
              <p:spPr>
                <a:xfrm rot="16200000" flipH="1">
                  <a:off x="750551" y="4036358"/>
                  <a:ext cx="110913" cy="110913"/>
                </a:xfrm>
                <a:prstGeom prst="straightConnector1">
                  <a:avLst/>
                </a:prstGeom>
                <a:noFill/>
                <a:ln w="9525" cap="flat" cmpd="sng" algn="ctr">
                  <a:solidFill>
                    <a:sysClr val="windowText" lastClr="000000">
                      <a:shade val="95000"/>
                      <a:satMod val="105000"/>
                    </a:sysClr>
                  </a:solidFill>
                  <a:prstDash val="solid"/>
                  <a:headEnd type="triangle" w="sm" len="sm"/>
                  <a:tailEnd type="triangle" w="sm" len="sm"/>
                </a:ln>
                <a:effectLst/>
              </p:spPr>
            </p:cxnSp>
          </p:grpSp>
          <p:grpSp>
            <p:nvGrpSpPr>
              <p:cNvPr id="364" name="그룹 564"/>
              <p:cNvGrpSpPr/>
              <p:nvPr/>
            </p:nvGrpSpPr>
            <p:grpSpPr>
              <a:xfrm>
                <a:off x="1914269" y="4038739"/>
                <a:ext cx="110913" cy="110913"/>
                <a:chOff x="750551" y="4036358"/>
                <a:chExt cx="110913" cy="110913"/>
              </a:xfrm>
            </p:grpSpPr>
            <p:cxnSp>
              <p:nvCxnSpPr>
                <p:cNvPr id="374" name="직선 화살표 연결선 565"/>
                <p:cNvCxnSpPr/>
                <p:nvPr/>
              </p:nvCxnSpPr>
              <p:spPr>
                <a:xfrm flipH="1">
                  <a:off x="750551" y="4036358"/>
                  <a:ext cx="110913" cy="110913"/>
                </a:xfrm>
                <a:prstGeom prst="straightConnector1">
                  <a:avLst/>
                </a:prstGeom>
                <a:noFill/>
                <a:ln w="9525" cap="flat" cmpd="sng" algn="ctr">
                  <a:solidFill>
                    <a:sysClr val="windowText" lastClr="000000">
                      <a:shade val="95000"/>
                      <a:satMod val="105000"/>
                    </a:sysClr>
                  </a:solidFill>
                  <a:prstDash val="solid"/>
                  <a:headEnd type="triangle" w="sm" len="sm"/>
                  <a:tailEnd type="triangle" w="sm" len="sm"/>
                </a:ln>
                <a:effectLst/>
              </p:spPr>
            </p:cxnSp>
            <p:cxnSp>
              <p:nvCxnSpPr>
                <p:cNvPr id="375" name="직선 화살표 연결선 566"/>
                <p:cNvCxnSpPr/>
                <p:nvPr/>
              </p:nvCxnSpPr>
              <p:spPr>
                <a:xfrm rot="16200000" flipH="1">
                  <a:off x="750551" y="4036358"/>
                  <a:ext cx="110913" cy="110913"/>
                </a:xfrm>
                <a:prstGeom prst="straightConnector1">
                  <a:avLst/>
                </a:prstGeom>
                <a:noFill/>
                <a:ln w="9525" cap="flat" cmpd="sng" algn="ctr">
                  <a:solidFill>
                    <a:sysClr val="windowText" lastClr="000000">
                      <a:shade val="95000"/>
                      <a:satMod val="105000"/>
                    </a:sysClr>
                  </a:solidFill>
                  <a:prstDash val="solid"/>
                  <a:headEnd type="triangle" w="sm" len="sm"/>
                  <a:tailEnd type="triangle" w="sm" len="sm"/>
                </a:ln>
                <a:effectLst/>
              </p:spPr>
            </p:cxnSp>
          </p:grpSp>
          <p:grpSp>
            <p:nvGrpSpPr>
              <p:cNvPr id="365" name="그룹 567"/>
              <p:cNvGrpSpPr/>
              <p:nvPr/>
            </p:nvGrpSpPr>
            <p:grpSpPr>
              <a:xfrm>
                <a:off x="752932" y="5200852"/>
                <a:ext cx="110913" cy="110913"/>
                <a:chOff x="750551" y="4036358"/>
                <a:chExt cx="110913" cy="110913"/>
              </a:xfrm>
            </p:grpSpPr>
            <p:cxnSp>
              <p:nvCxnSpPr>
                <p:cNvPr id="372" name="직선 화살표 연결선 568"/>
                <p:cNvCxnSpPr/>
                <p:nvPr/>
              </p:nvCxnSpPr>
              <p:spPr>
                <a:xfrm flipH="1">
                  <a:off x="750551" y="4036358"/>
                  <a:ext cx="110913" cy="110913"/>
                </a:xfrm>
                <a:prstGeom prst="straightConnector1">
                  <a:avLst/>
                </a:prstGeom>
                <a:noFill/>
                <a:ln w="9525" cap="flat" cmpd="sng" algn="ctr">
                  <a:solidFill>
                    <a:sysClr val="windowText" lastClr="000000">
                      <a:shade val="95000"/>
                      <a:satMod val="105000"/>
                    </a:sysClr>
                  </a:solidFill>
                  <a:prstDash val="solid"/>
                  <a:headEnd type="triangle" w="sm" len="sm"/>
                  <a:tailEnd type="triangle" w="sm" len="sm"/>
                </a:ln>
                <a:effectLst/>
              </p:spPr>
            </p:cxnSp>
            <p:cxnSp>
              <p:nvCxnSpPr>
                <p:cNvPr id="373" name="직선 화살표 연결선 569"/>
                <p:cNvCxnSpPr/>
                <p:nvPr/>
              </p:nvCxnSpPr>
              <p:spPr>
                <a:xfrm rot="16200000" flipH="1">
                  <a:off x="750551" y="4036358"/>
                  <a:ext cx="110913" cy="110913"/>
                </a:xfrm>
                <a:prstGeom prst="straightConnector1">
                  <a:avLst/>
                </a:prstGeom>
                <a:noFill/>
                <a:ln w="9525" cap="flat" cmpd="sng" algn="ctr">
                  <a:solidFill>
                    <a:sysClr val="windowText" lastClr="000000">
                      <a:shade val="95000"/>
                      <a:satMod val="105000"/>
                    </a:sysClr>
                  </a:solidFill>
                  <a:prstDash val="solid"/>
                  <a:headEnd type="triangle" w="sm" len="sm"/>
                  <a:tailEnd type="triangle" w="sm" len="sm"/>
                </a:ln>
                <a:effectLst/>
              </p:spPr>
            </p:cxnSp>
          </p:grpSp>
          <p:grpSp>
            <p:nvGrpSpPr>
              <p:cNvPr id="366" name="그룹 570"/>
              <p:cNvGrpSpPr/>
              <p:nvPr/>
            </p:nvGrpSpPr>
            <p:grpSpPr>
              <a:xfrm>
                <a:off x="1914269" y="5200852"/>
                <a:ext cx="110913" cy="110913"/>
                <a:chOff x="750551" y="4036358"/>
                <a:chExt cx="110913" cy="110913"/>
              </a:xfrm>
            </p:grpSpPr>
            <p:cxnSp>
              <p:nvCxnSpPr>
                <p:cNvPr id="370" name="직선 화살표 연결선 571"/>
                <p:cNvCxnSpPr/>
                <p:nvPr/>
              </p:nvCxnSpPr>
              <p:spPr>
                <a:xfrm flipH="1">
                  <a:off x="750551" y="4036358"/>
                  <a:ext cx="110913" cy="110913"/>
                </a:xfrm>
                <a:prstGeom prst="straightConnector1">
                  <a:avLst/>
                </a:prstGeom>
                <a:noFill/>
                <a:ln w="9525" cap="flat" cmpd="sng" algn="ctr">
                  <a:solidFill>
                    <a:sysClr val="windowText" lastClr="000000">
                      <a:shade val="95000"/>
                      <a:satMod val="105000"/>
                    </a:sysClr>
                  </a:solidFill>
                  <a:prstDash val="solid"/>
                  <a:headEnd type="triangle" w="sm" len="sm"/>
                  <a:tailEnd type="triangle" w="sm" len="sm"/>
                </a:ln>
                <a:effectLst/>
              </p:spPr>
            </p:cxnSp>
            <p:cxnSp>
              <p:nvCxnSpPr>
                <p:cNvPr id="371" name="직선 화살표 연결선 572"/>
                <p:cNvCxnSpPr/>
                <p:nvPr/>
              </p:nvCxnSpPr>
              <p:spPr>
                <a:xfrm rot="16200000" flipH="1">
                  <a:off x="750551" y="4036358"/>
                  <a:ext cx="110913" cy="110913"/>
                </a:xfrm>
                <a:prstGeom prst="straightConnector1">
                  <a:avLst/>
                </a:prstGeom>
                <a:noFill/>
                <a:ln w="9525" cap="flat" cmpd="sng" algn="ctr">
                  <a:solidFill>
                    <a:sysClr val="windowText" lastClr="000000">
                      <a:shade val="95000"/>
                      <a:satMod val="105000"/>
                    </a:sysClr>
                  </a:solidFill>
                  <a:prstDash val="solid"/>
                  <a:headEnd type="triangle" w="sm" len="sm"/>
                  <a:tailEnd type="triangle" w="sm" len="sm"/>
                </a:ln>
                <a:effectLst/>
              </p:spPr>
            </p:cxnSp>
          </p:grpSp>
          <p:grpSp>
            <p:nvGrpSpPr>
              <p:cNvPr id="367" name="그룹 573"/>
              <p:cNvGrpSpPr/>
              <p:nvPr/>
            </p:nvGrpSpPr>
            <p:grpSpPr>
              <a:xfrm>
                <a:off x="1331478" y="4617389"/>
                <a:ext cx="110913" cy="110913"/>
                <a:chOff x="750551" y="4036358"/>
                <a:chExt cx="110913" cy="110913"/>
              </a:xfrm>
            </p:grpSpPr>
            <p:cxnSp>
              <p:nvCxnSpPr>
                <p:cNvPr id="368" name="직선 화살표 연결선 574"/>
                <p:cNvCxnSpPr/>
                <p:nvPr/>
              </p:nvCxnSpPr>
              <p:spPr>
                <a:xfrm flipH="1">
                  <a:off x="750551" y="4036358"/>
                  <a:ext cx="110913" cy="110913"/>
                </a:xfrm>
                <a:prstGeom prst="straightConnector1">
                  <a:avLst/>
                </a:prstGeom>
                <a:noFill/>
                <a:ln w="9525" cap="flat" cmpd="sng" algn="ctr">
                  <a:solidFill>
                    <a:sysClr val="windowText" lastClr="000000">
                      <a:shade val="95000"/>
                      <a:satMod val="105000"/>
                    </a:sysClr>
                  </a:solidFill>
                  <a:prstDash val="solid"/>
                  <a:headEnd type="triangle" w="sm" len="sm"/>
                  <a:tailEnd type="triangle" w="sm" len="sm"/>
                </a:ln>
                <a:effectLst/>
              </p:spPr>
            </p:cxnSp>
            <p:cxnSp>
              <p:nvCxnSpPr>
                <p:cNvPr id="369" name="직선 화살표 연결선 575"/>
                <p:cNvCxnSpPr/>
                <p:nvPr/>
              </p:nvCxnSpPr>
              <p:spPr>
                <a:xfrm rot="16200000" flipH="1">
                  <a:off x="750551" y="4036358"/>
                  <a:ext cx="110913" cy="110913"/>
                </a:xfrm>
                <a:prstGeom prst="straightConnector1">
                  <a:avLst/>
                </a:prstGeom>
                <a:noFill/>
                <a:ln w="9525" cap="flat" cmpd="sng" algn="ctr">
                  <a:solidFill>
                    <a:sysClr val="windowText" lastClr="000000">
                      <a:shade val="95000"/>
                      <a:satMod val="105000"/>
                    </a:sysClr>
                  </a:solidFill>
                  <a:prstDash val="solid"/>
                  <a:headEnd type="triangle" w="sm" len="sm"/>
                  <a:tailEnd type="triangle" w="sm" len="sm"/>
                </a:ln>
                <a:effectLst/>
              </p:spPr>
            </p:cxnSp>
          </p:grpSp>
        </p:grpSp>
        <p:cxnSp>
          <p:nvCxnSpPr>
            <p:cNvPr id="337" name="직선 연결선 578"/>
            <p:cNvCxnSpPr/>
            <p:nvPr/>
          </p:nvCxnSpPr>
          <p:spPr>
            <a:xfrm flipV="1">
              <a:off x="2409894" y="3318585"/>
              <a:ext cx="548576" cy="1305027"/>
            </a:xfrm>
            <a:prstGeom prst="line">
              <a:avLst/>
            </a:prstGeom>
            <a:noFill/>
            <a:ln w="9525" cap="flat" cmpd="sng" algn="ctr">
              <a:solidFill>
                <a:sysClr val="windowText" lastClr="000000">
                  <a:shade val="95000"/>
                  <a:satMod val="105000"/>
                </a:sysClr>
              </a:solidFill>
              <a:prstDash val="dash"/>
            </a:ln>
            <a:effectLst/>
          </p:spPr>
        </p:cxnSp>
        <p:cxnSp>
          <p:nvCxnSpPr>
            <p:cNvPr id="338" name="직선 연결선 581"/>
            <p:cNvCxnSpPr/>
            <p:nvPr/>
          </p:nvCxnSpPr>
          <p:spPr>
            <a:xfrm>
              <a:off x="2409894" y="5085555"/>
              <a:ext cx="539611" cy="250089"/>
            </a:xfrm>
            <a:prstGeom prst="line">
              <a:avLst/>
            </a:prstGeom>
            <a:noFill/>
            <a:ln w="9525" cap="flat" cmpd="sng" algn="ctr">
              <a:solidFill>
                <a:sysClr val="windowText" lastClr="000000">
                  <a:shade val="95000"/>
                  <a:satMod val="105000"/>
                </a:sysClr>
              </a:solidFill>
              <a:prstDash val="dash"/>
            </a:ln>
            <a:effectLst/>
          </p:spPr>
        </p:cxnSp>
      </p:grpSp>
      <p:grpSp>
        <p:nvGrpSpPr>
          <p:cNvPr id="490" name="그룹 607"/>
          <p:cNvGrpSpPr/>
          <p:nvPr/>
        </p:nvGrpSpPr>
        <p:grpSpPr>
          <a:xfrm>
            <a:off x="-45765" y="1710657"/>
            <a:ext cx="2926699" cy="2047890"/>
            <a:chOff x="-54730" y="2022051"/>
            <a:chExt cx="2926699" cy="2047890"/>
          </a:xfrm>
        </p:grpSpPr>
        <p:sp>
          <p:nvSpPr>
            <p:cNvPr id="491" name="직사각형 591"/>
            <p:cNvSpPr/>
            <p:nvPr/>
          </p:nvSpPr>
          <p:spPr>
            <a:xfrm>
              <a:off x="308849" y="2022051"/>
              <a:ext cx="2199540" cy="527375"/>
            </a:xfrm>
            <a:prstGeom prst="rect">
              <a:avLst/>
            </a:prstGeom>
            <a:gradFill rotWithShape="1">
              <a:gsLst>
                <a:gs pos="0">
                  <a:srgbClr val="307D99">
                    <a:tint val="50000"/>
                    <a:satMod val="300000"/>
                  </a:srgbClr>
                </a:gs>
                <a:gs pos="35000">
                  <a:srgbClr val="307D99">
                    <a:tint val="37000"/>
                    <a:satMod val="300000"/>
                  </a:srgbClr>
                </a:gs>
                <a:gs pos="100000">
                  <a:srgbClr val="307D99">
                    <a:tint val="15000"/>
                    <a:satMod val="350000"/>
                  </a:srgbClr>
                </a:gs>
              </a:gsLst>
              <a:lin ang="16200000" scaled="1"/>
            </a:gradFill>
            <a:ln w="9525" cap="flat" cmpd="sng" algn="ctr">
              <a:solidFill>
                <a:srgbClr val="307D99">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2000" b="0" i="0" u="none" strike="noStrike" kern="0" cap="none" spc="0" normalizeH="0" baseline="0" noProof="0" dirty="0">
                  <a:ln>
                    <a:noFill/>
                  </a:ln>
                  <a:solidFill>
                    <a:sysClr val="windowText" lastClr="000000"/>
                  </a:solidFill>
                  <a:effectLst/>
                  <a:uLnTx/>
                  <a:uFillTx/>
                  <a:latin typeface="Calibri"/>
                  <a:ea typeface="나눔고딕"/>
                  <a:cs typeface="+mn-cs"/>
                </a:rPr>
                <a:t>Host Processor</a:t>
              </a:r>
              <a:endParaRPr kumimoji="0" lang="ko-KR" altLang="en-US" sz="2000" b="0" i="0" u="none" strike="noStrike" kern="0" cap="none" spc="0" normalizeH="0" baseline="0" noProof="0" dirty="0">
                <a:ln>
                  <a:noFill/>
                </a:ln>
                <a:solidFill>
                  <a:sysClr val="windowText" lastClr="000000"/>
                </a:solidFill>
                <a:effectLst/>
                <a:uLnTx/>
                <a:uFillTx/>
                <a:latin typeface="Calibri"/>
                <a:ea typeface="나눔고딕"/>
                <a:cs typeface="+mn-cs"/>
              </a:endParaRPr>
            </a:p>
          </p:txBody>
        </p:sp>
        <p:sp>
          <p:nvSpPr>
            <p:cNvPr id="492" name="위쪽/아래쪽 화살표 592"/>
            <p:cNvSpPr/>
            <p:nvPr/>
          </p:nvSpPr>
          <p:spPr>
            <a:xfrm>
              <a:off x="1232529" y="3442412"/>
              <a:ext cx="352180" cy="627529"/>
            </a:xfrm>
            <a:prstGeom prst="upDownArrow">
              <a:avLst/>
            </a:prstGeom>
            <a:gradFill rotWithShape="1">
              <a:gsLst>
                <a:gs pos="0">
                  <a:srgbClr val="307D99">
                    <a:tint val="50000"/>
                    <a:satMod val="300000"/>
                  </a:srgbClr>
                </a:gs>
                <a:gs pos="35000">
                  <a:srgbClr val="307D99">
                    <a:tint val="37000"/>
                    <a:satMod val="300000"/>
                  </a:srgbClr>
                </a:gs>
                <a:gs pos="100000">
                  <a:srgbClr val="307D99">
                    <a:tint val="15000"/>
                    <a:satMod val="350000"/>
                  </a:srgbClr>
                </a:gs>
              </a:gsLst>
              <a:lin ang="16200000" scaled="1"/>
            </a:gradFill>
            <a:ln w="9525" cap="flat" cmpd="sng" algn="ctr">
              <a:solidFill>
                <a:srgbClr val="307D99">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493" name="TextBox 492"/>
            <p:cNvSpPr txBox="1"/>
            <p:nvPr/>
          </p:nvSpPr>
          <p:spPr>
            <a:xfrm>
              <a:off x="-54730" y="2546359"/>
              <a:ext cx="2926699" cy="861774"/>
            </a:xfrm>
            <a:prstGeom prst="rect">
              <a:avLst/>
            </a:prstGeom>
            <a:noFill/>
          </p:spPr>
          <p:txBody>
            <a:bodyPr wrap="non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800" b="0" i="0" u="none" strike="noStrike" kern="0" cap="none" spc="0" normalizeH="0" baseline="0" noProof="0" dirty="0">
                  <a:ln>
                    <a:noFill/>
                  </a:ln>
                  <a:solidFill>
                    <a:sysClr val="windowText" lastClr="000000"/>
                  </a:solidFill>
                  <a:effectLst/>
                  <a:uLnTx/>
                  <a:uFillTx/>
                  <a:latin typeface="Tahoma"/>
                  <a:ea typeface="+mn-ea"/>
                  <a:cs typeface="+mn-cs"/>
                </a:rPr>
                <a:t>Memory-Mapped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800" b="0" i="0" u="none" strike="noStrike" kern="0" cap="none" spc="0" normalizeH="0" baseline="0" noProof="0" dirty="0">
                  <a:ln>
                    <a:noFill/>
                  </a:ln>
                  <a:solidFill>
                    <a:sysClr val="windowText" lastClr="000000"/>
                  </a:solidFill>
                  <a:effectLst/>
                  <a:uLnTx/>
                  <a:uFillTx/>
                  <a:latin typeface="Tahoma"/>
                  <a:ea typeface="+mn-ea"/>
                  <a:cs typeface="+mn-cs"/>
                </a:rPr>
                <a:t>Accelerator Interface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400" b="0" i="0" u="none" strike="noStrike" kern="0" cap="none" spc="0" normalizeH="0" baseline="0" noProof="0" dirty="0">
                  <a:ln>
                    <a:noFill/>
                  </a:ln>
                  <a:solidFill>
                    <a:sysClr val="windowText" lastClr="000000"/>
                  </a:solidFill>
                  <a:effectLst/>
                  <a:uLnTx/>
                  <a:uFillTx/>
                  <a:latin typeface="Tahoma"/>
                  <a:ea typeface="+mn-ea"/>
                  <a:cs typeface="+mn-cs"/>
                </a:rPr>
                <a:t>(</a:t>
              </a:r>
              <a:r>
                <a:rPr kumimoji="0" lang="en-US" altLang="ko-KR" sz="1400" b="0" i="0" u="none" strike="noStrike" kern="0" cap="none" spc="0" normalizeH="0" baseline="0" noProof="0" dirty="0" err="1">
                  <a:ln>
                    <a:noFill/>
                  </a:ln>
                  <a:solidFill>
                    <a:sysClr val="windowText" lastClr="000000"/>
                  </a:solidFill>
                  <a:effectLst/>
                  <a:uLnTx/>
                  <a:uFillTx/>
                  <a:latin typeface="Tahoma"/>
                  <a:ea typeface="+mn-ea"/>
                  <a:cs typeface="+mn-cs"/>
                </a:rPr>
                <a:t>Noncacheable</a:t>
              </a:r>
              <a:r>
                <a:rPr kumimoji="0" lang="en-US" altLang="ko-KR" sz="1400" b="0" i="0" u="none" strike="noStrike" kern="0" cap="none" spc="0" normalizeH="0" baseline="0" noProof="0" dirty="0">
                  <a:ln>
                    <a:noFill/>
                  </a:ln>
                  <a:solidFill>
                    <a:sysClr val="windowText" lastClr="000000"/>
                  </a:solidFill>
                  <a:effectLst/>
                  <a:uLnTx/>
                  <a:uFillTx/>
                  <a:latin typeface="Tahoma"/>
                  <a:ea typeface="+mn-ea"/>
                  <a:cs typeface="+mn-cs"/>
                </a:rPr>
                <a:t>, Physically Addressed)</a:t>
              </a:r>
              <a:endParaRPr kumimoji="0" lang="ko-KR" altLang="en-US" sz="1400" b="0" i="0" u="none" strike="noStrike" kern="0" cap="none" spc="0" normalizeH="0" baseline="0" noProof="0" dirty="0">
                <a:ln>
                  <a:noFill/>
                </a:ln>
                <a:solidFill>
                  <a:sysClr val="windowText" lastClr="000000"/>
                </a:solidFill>
                <a:effectLst/>
                <a:uLnTx/>
                <a:uFillTx/>
                <a:latin typeface="Tahoma"/>
                <a:ea typeface="+mn-ea"/>
                <a:cs typeface="+mn-cs"/>
              </a:endParaRPr>
            </a:p>
          </p:txBody>
        </p:sp>
      </p:grpSp>
      <p:grpSp>
        <p:nvGrpSpPr>
          <p:cNvPr id="494" name="그룹 696"/>
          <p:cNvGrpSpPr/>
          <p:nvPr/>
        </p:nvGrpSpPr>
        <p:grpSpPr>
          <a:xfrm>
            <a:off x="257925" y="3794393"/>
            <a:ext cx="2309790" cy="2319536"/>
            <a:chOff x="257925" y="3794393"/>
            <a:chExt cx="2309790" cy="2319536"/>
          </a:xfrm>
        </p:grpSpPr>
        <p:sp>
          <p:nvSpPr>
            <p:cNvPr id="495" name="직사각형 622"/>
            <p:cNvSpPr/>
            <p:nvPr/>
          </p:nvSpPr>
          <p:spPr>
            <a:xfrm>
              <a:off x="257925" y="3794393"/>
              <a:ext cx="2309790" cy="2319536"/>
            </a:xfrm>
            <a:prstGeom prst="rect">
              <a:avLst/>
            </a:prstGeom>
            <a:solidFill>
              <a:sysClr val="window" lastClr="FFFFFF">
                <a:alpha val="70000"/>
              </a:sysClr>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 lastClr="FFFFFF"/>
                </a:solidFill>
                <a:effectLst/>
                <a:uLnTx/>
                <a:uFillTx/>
                <a:latin typeface="Calibri"/>
                <a:ea typeface="나눔고딕"/>
                <a:cs typeface="+mn-cs"/>
              </a:endParaRPr>
            </a:p>
          </p:txBody>
        </p:sp>
        <p:sp>
          <p:nvSpPr>
            <p:cNvPr id="496" name="타원 623"/>
            <p:cNvSpPr/>
            <p:nvPr/>
          </p:nvSpPr>
          <p:spPr>
            <a:xfrm>
              <a:off x="1024088" y="4551843"/>
              <a:ext cx="206188" cy="206188"/>
            </a:xfrm>
            <a:prstGeom prst="ellipse">
              <a:avLst/>
            </a:prstGeom>
            <a:gradFill rotWithShape="1">
              <a:gsLst>
                <a:gs pos="0">
                  <a:sysClr val="windowText" lastClr="000000">
                    <a:tint val="50000"/>
                    <a:satMod val="300000"/>
                  </a:sysClr>
                </a:gs>
                <a:gs pos="35000">
                  <a:sysClr val="windowText" lastClr="000000">
                    <a:tint val="37000"/>
                    <a:satMod val="300000"/>
                  </a:sysClr>
                </a:gs>
                <a:gs pos="100000">
                  <a:sysClr val="windowText" lastClr="000000">
                    <a:tint val="15000"/>
                    <a:satMod val="350000"/>
                  </a:sysClr>
                </a:gs>
              </a:gsLst>
              <a:lin ang="16200000" scaled="1"/>
            </a:gradFill>
            <a:ln w="9525" cap="flat" cmpd="sng" algn="ctr">
              <a:solidFill>
                <a:sysClr val="windowText" lastClr="000000">
                  <a:shade val="95000"/>
                  <a:satMod val="105000"/>
                </a:sys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497" name="타원 624"/>
            <p:cNvSpPr/>
            <p:nvPr/>
          </p:nvSpPr>
          <p:spPr>
            <a:xfrm>
              <a:off x="1708299" y="4468347"/>
              <a:ext cx="206188" cy="206188"/>
            </a:xfrm>
            <a:prstGeom prst="ellipse">
              <a:avLst/>
            </a:prstGeom>
            <a:gradFill rotWithShape="1">
              <a:gsLst>
                <a:gs pos="0">
                  <a:sysClr val="windowText" lastClr="000000">
                    <a:tint val="50000"/>
                    <a:satMod val="300000"/>
                  </a:sysClr>
                </a:gs>
                <a:gs pos="35000">
                  <a:sysClr val="windowText" lastClr="000000">
                    <a:tint val="37000"/>
                    <a:satMod val="300000"/>
                  </a:sysClr>
                </a:gs>
                <a:gs pos="100000">
                  <a:sysClr val="windowText" lastClr="000000">
                    <a:tint val="15000"/>
                    <a:satMod val="350000"/>
                  </a:sysClr>
                </a:gs>
              </a:gsLst>
              <a:lin ang="16200000" scaled="1"/>
            </a:gradFill>
            <a:ln w="9525" cap="flat" cmpd="sng" algn="ctr">
              <a:solidFill>
                <a:sysClr val="windowText" lastClr="000000">
                  <a:shade val="95000"/>
                  <a:satMod val="105000"/>
                </a:sys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498" name="타원 625"/>
            <p:cNvSpPr/>
            <p:nvPr/>
          </p:nvSpPr>
          <p:spPr>
            <a:xfrm>
              <a:off x="1509490" y="4650960"/>
              <a:ext cx="206188" cy="206188"/>
            </a:xfrm>
            <a:prstGeom prst="ellipse">
              <a:avLst/>
            </a:prstGeom>
            <a:gradFill rotWithShape="1">
              <a:gsLst>
                <a:gs pos="0">
                  <a:sysClr val="windowText" lastClr="000000">
                    <a:tint val="50000"/>
                    <a:satMod val="300000"/>
                  </a:sysClr>
                </a:gs>
                <a:gs pos="35000">
                  <a:sysClr val="windowText" lastClr="000000">
                    <a:tint val="37000"/>
                    <a:satMod val="300000"/>
                  </a:sysClr>
                </a:gs>
                <a:gs pos="100000">
                  <a:sysClr val="windowText" lastClr="000000">
                    <a:tint val="15000"/>
                    <a:satMod val="350000"/>
                  </a:sysClr>
                </a:gs>
              </a:gsLst>
              <a:lin ang="16200000" scaled="1"/>
            </a:gradFill>
            <a:ln w="9525" cap="flat" cmpd="sng" algn="ctr">
              <a:solidFill>
                <a:sysClr val="windowText" lastClr="000000">
                  <a:shade val="95000"/>
                  <a:satMod val="105000"/>
                </a:sys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499" name="타원 626"/>
            <p:cNvSpPr/>
            <p:nvPr/>
          </p:nvSpPr>
          <p:spPr>
            <a:xfrm>
              <a:off x="1609829" y="5135312"/>
              <a:ext cx="206188" cy="206188"/>
            </a:xfrm>
            <a:prstGeom prst="ellipse">
              <a:avLst/>
            </a:prstGeom>
            <a:gradFill rotWithShape="1">
              <a:gsLst>
                <a:gs pos="0">
                  <a:sysClr val="windowText" lastClr="000000">
                    <a:tint val="50000"/>
                    <a:satMod val="300000"/>
                  </a:sysClr>
                </a:gs>
                <a:gs pos="35000">
                  <a:sysClr val="windowText" lastClr="000000">
                    <a:tint val="37000"/>
                    <a:satMod val="300000"/>
                  </a:sysClr>
                </a:gs>
                <a:gs pos="100000">
                  <a:sysClr val="windowText" lastClr="000000">
                    <a:tint val="15000"/>
                    <a:satMod val="350000"/>
                  </a:sysClr>
                </a:gs>
              </a:gsLst>
              <a:lin ang="16200000" scaled="1"/>
            </a:gradFill>
            <a:ln w="9525" cap="flat" cmpd="sng" algn="ctr">
              <a:solidFill>
                <a:sysClr val="windowText" lastClr="000000">
                  <a:shade val="95000"/>
                  <a:satMod val="105000"/>
                </a:sys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500" name="타원 627"/>
            <p:cNvSpPr/>
            <p:nvPr/>
          </p:nvSpPr>
          <p:spPr>
            <a:xfrm>
              <a:off x="1024088" y="5711858"/>
              <a:ext cx="206188" cy="206188"/>
            </a:xfrm>
            <a:prstGeom prst="ellipse">
              <a:avLst/>
            </a:prstGeom>
            <a:gradFill rotWithShape="1">
              <a:gsLst>
                <a:gs pos="0">
                  <a:sysClr val="windowText" lastClr="000000">
                    <a:tint val="50000"/>
                    <a:satMod val="300000"/>
                  </a:sysClr>
                </a:gs>
                <a:gs pos="35000">
                  <a:sysClr val="windowText" lastClr="000000">
                    <a:tint val="37000"/>
                    <a:satMod val="300000"/>
                  </a:sysClr>
                </a:gs>
                <a:gs pos="100000">
                  <a:sysClr val="windowText" lastClr="000000">
                    <a:tint val="15000"/>
                    <a:satMod val="350000"/>
                  </a:sysClr>
                </a:gs>
              </a:gsLst>
              <a:lin ang="16200000" scaled="1"/>
            </a:gradFill>
            <a:ln w="9525" cap="flat" cmpd="sng" algn="ctr">
              <a:solidFill>
                <a:sysClr val="windowText" lastClr="000000">
                  <a:shade val="95000"/>
                  <a:satMod val="105000"/>
                </a:sys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cxnSp>
          <p:nvCxnSpPr>
            <p:cNvPr id="501" name="직선 화살표 연결선 629"/>
            <p:cNvCxnSpPr>
              <a:stCxn id="496" idx="4"/>
              <a:endCxn id="500" idx="0"/>
            </p:cNvCxnSpPr>
            <p:nvPr/>
          </p:nvCxnSpPr>
          <p:spPr>
            <a:xfrm>
              <a:off x="1127182" y="4758031"/>
              <a:ext cx="0" cy="953827"/>
            </a:xfrm>
            <a:prstGeom prst="straightConnector1">
              <a:avLst/>
            </a:prstGeom>
            <a:noFill/>
            <a:ln w="12700" cap="flat" cmpd="sng" algn="ctr">
              <a:solidFill>
                <a:sysClr val="windowText" lastClr="000000"/>
              </a:solidFill>
              <a:prstDash val="solid"/>
              <a:tailEnd type="triangle"/>
            </a:ln>
            <a:effectLst>
              <a:outerShdw blurRad="40000" dist="20000" dir="5400000" rotWithShape="0">
                <a:srgbClr val="000000">
                  <a:alpha val="38000"/>
                </a:srgbClr>
              </a:outerShdw>
            </a:effectLst>
          </p:spPr>
        </p:cxnSp>
        <p:cxnSp>
          <p:nvCxnSpPr>
            <p:cNvPr id="502" name="직선 화살표 연결선 632"/>
            <p:cNvCxnSpPr/>
            <p:nvPr/>
          </p:nvCxnSpPr>
          <p:spPr>
            <a:xfrm flipV="1">
              <a:off x="1237451" y="4583746"/>
              <a:ext cx="465414" cy="52548"/>
            </a:xfrm>
            <a:prstGeom prst="straightConnector1">
              <a:avLst/>
            </a:prstGeom>
            <a:noFill/>
            <a:ln w="12700" cap="flat" cmpd="sng" algn="ctr">
              <a:solidFill>
                <a:sysClr val="windowText" lastClr="000000"/>
              </a:solidFill>
              <a:prstDash val="solid"/>
              <a:tailEnd type="triangle"/>
            </a:ln>
            <a:effectLst>
              <a:outerShdw blurRad="40000" dist="20000" dir="5400000" rotWithShape="0">
                <a:srgbClr val="000000">
                  <a:alpha val="38000"/>
                </a:srgbClr>
              </a:outerShdw>
            </a:effectLst>
          </p:spPr>
        </p:cxnSp>
        <p:cxnSp>
          <p:nvCxnSpPr>
            <p:cNvPr id="503" name="직선 화살표 연결선 643"/>
            <p:cNvCxnSpPr/>
            <p:nvPr/>
          </p:nvCxnSpPr>
          <p:spPr>
            <a:xfrm>
              <a:off x="1204599" y="4731504"/>
              <a:ext cx="427085" cy="431076"/>
            </a:xfrm>
            <a:prstGeom prst="straightConnector1">
              <a:avLst/>
            </a:prstGeom>
            <a:noFill/>
            <a:ln w="12700" cap="flat" cmpd="sng" algn="ctr">
              <a:solidFill>
                <a:sysClr val="windowText" lastClr="000000"/>
              </a:solidFill>
              <a:prstDash val="solid"/>
              <a:tailEnd type="triangle"/>
            </a:ln>
            <a:effectLst>
              <a:outerShdw blurRad="40000" dist="20000" dir="5400000" rotWithShape="0">
                <a:srgbClr val="000000">
                  <a:alpha val="38000"/>
                </a:srgbClr>
              </a:outerShdw>
            </a:effectLst>
          </p:spPr>
        </p:cxnSp>
        <p:cxnSp>
          <p:nvCxnSpPr>
            <p:cNvPr id="504" name="구부러진 연결선 663"/>
            <p:cNvCxnSpPr>
              <a:stCxn id="497" idx="4"/>
              <a:endCxn id="498" idx="6"/>
            </p:cNvCxnSpPr>
            <p:nvPr/>
          </p:nvCxnSpPr>
          <p:spPr>
            <a:xfrm rot="5400000">
              <a:off x="1723777" y="4666437"/>
              <a:ext cx="79519" cy="95715"/>
            </a:xfrm>
            <a:prstGeom prst="curvedConnector2">
              <a:avLst/>
            </a:prstGeom>
            <a:noFill/>
            <a:ln w="12700" cap="flat" cmpd="sng" algn="ctr">
              <a:solidFill>
                <a:sysClr val="windowText" lastClr="000000"/>
              </a:solidFill>
              <a:prstDash val="solid"/>
              <a:tailEnd type="triangle"/>
            </a:ln>
            <a:effectLst>
              <a:outerShdw blurRad="40000" dist="20000" dir="5400000" rotWithShape="0">
                <a:srgbClr val="000000">
                  <a:alpha val="38000"/>
                </a:srgbClr>
              </a:outerShdw>
            </a:effectLst>
          </p:spPr>
        </p:cxnSp>
        <p:cxnSp>
          <p:nvCxnSpPr>
            <p:cNvPr id="505" name="직선 화살표 연결선 664"/>
            <p:cNvCxnSpPr/>
            <p:nvPr/>
          </p:nvCxnSpPr>
          <p:spPr>
            <a:xfrm flipH="1">
              <a:off x="1170428" y="4845772"/>
              <a:ext cx="399848" cy="876072"/>
            </a:xfrm>
            <a:prstGeom prst="straightConnector1">
              <a:avLst/>
            </a:prstGeom>
            <a:noFill/>
            <a:ln w="12700" cap="flat" cmpd="sng" algn="ctr">
              <a:solidFill>
                <a:sysClr val="windowText" lastClr="000000"/>
              </a:solidFill>
              <a:prstDash val="solid"/>
              <a:tailEnd type="triangle"/>
            </a:ln>
            <a:effectLst>
              <a:outerShdw blurRad="40000" dist="20000" dir="5400000" rotWithShape="0">
                <a:srgbClr val="000000">
                  <a:alpha val="38000"/>
                </a:srgbClr>
              </a:outerShdw>
            </a:effectLst>
          </p:spPr>
        </p:cxnSp>
        <p:sp>
          <p:nvSpPr>
            <p:cNvPr id="506" name="타원 673"/>
            <p:cNvSpPr/>
            <p:nvPr/>
          </p:nvSpPr>
          <p:spPr>
            <a:xfrm>
              <a:off x="449241" y="5135312"/>
              <a:ext cx="206188" cy="206188"/>
            </a:xfrm>
            <a:prstGeom prst="ellipse">
              <a:avLst/>
            </a:prstGeom>
            <a:gradFill rotWithShape="1">
              <a:gsLst>
                <a:gs pos="0">
                  <a:sysClr val="windowText" lastClr="000000">
                    <a:tint val="50000"/>
                    <a:satMod val="300000"/>
                  </a:sysClr>
                </a:gs>
                <a:gs pos="35000">
                  <a:sysClr val="windowText" lastClr="000000">
                    <a:tint val="37000"/>
                    <a:satMod val="300000"/>
                  </a:sysClr>
                </a:gs>
                <a:gs pos="100000">
                  <a:sysClr val="windowText" lastClr="000000">
                    <a:tint val="15000"/>
                    <a:satMod val="350000"/>
                  </a:sysClr>
                </a:gs>
              </a:gsLst>
              <a:lin ang="16200000" scaled="1"/>
            </a:gradFill>
            <a:ln w="9525" cap="flat" cmpd="sng" algn="ctr">
              <a:solidFill>
                <a:sysClr val="windowText" lastClr="000000">
                  <a:shade val="95000"/>
                  <a:satMod val="105000"/>
                </a:sys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cxnSp>
          <p:nvCxnSpPr>
            <p:cNvPr id="507" name="직선 화살표 연결선 674"/>
            <p:cNvCxnSpPr>
              <a:stCxn id="499" idx="2"/>
              <a:endCxn id="506" idx="6"/>
            </p:cNvCxnSpPr>
            <p:nvPr/>
          </p:nvCxnSpPr>
          <p:spPr>
            <a:xfrm flipH="1">
              <a:off x="655429" y="5238406"/>
              <a:ext cx="954400" cy="0"/>
            </a:xfrm>
            <a:prstGeom prst="straightConnector1">
              <a:avLst/>
            </a:prstGeom>
            <a:noFill/>
            <a:ln w="12700" cap="flat" cmpd="sng" algn="ctr">
              <a:solidFill>
                <a:sysClr val="windowText" lastClr="000000"/>
              </a:solidFill>
              <a:prstDash val="solid"/>
              <a:tailEnd type="triangle"/>
            </a:ln>
            <a:effectLst>
              <a:outerShdw blurRad="40000" dist="20000" dir="5400000" rotWithShape="0">
                <a:srgbClr val="000000">
                  <a:alpha val="38000"/>
                </a:srgbClr>
              </a:outerShdw>
            </a:effectLst>
          </p:spPr>
        </p:cxnSp>
        <p:sp>
          <p:nvSpPr>
            <p:cNvPr id="508" name="타원 678"/>
            <p:cNvSpPr/>
            <p:nvPr/>
          </p:nvSpPr>
          <p:spPr>
            <a:xfrm>
              <a:off x="2189246" y="3977345"/>
              <a:ext cx="206188" cy="206188"/>
            </a:xfrm>
            <a:prstGeom prst="ellipse">
              <a:avLst/>
            </a:prstGeom>
            <a:gradFill rotWithShape="1">
              <a:gsLst>
                <a:gs pos="0">
                  <a:sysClr val="windowText" lastClr="000000">
                    <a:tint val="50000"/>
                    <a:satMod val="300000"/>
                  </a:sysClr>
                </a:gs>
                <a:gs pos="35000">
                  <a:sysClr val="windowText" lastClr="000000">
                    <a:tint val="37000"/>
                    <a:satMod val="300000"/>
                  </a:sysClr>
                </a:gs>
                <a:gs pos="100000">
                  <a:sysClr val="windowText" lastClr="000000">
                    <a:tint val="15000"/>
                    <a:satMod val="350000"/>
                  </a:sysClr>
                </a:gs>
              </a:gsLst>
              <a:lin ang="16200000" scaled="1"/>
            </a:gradFill>
            <a:ln w="9525" cap="flat" cmpd="sng" algn="ctr">
              <a:solidFill>
                <a:sysClr val="windowText" lastClr="000000">
                  <a:shade val="95000"/>
                  <a:satMod val="105000"/>
                </a:sys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cxnSp>
          <p:nvCxnSpPr>
            <p:cNvPr id="509" name="직선 화살표 연결선 679"/>
            <p:cNvCxnSpPr/>
            <p:nvPr/>
          </p:nvCxnSpPr>
          <p:spPr>
            <a:xfrm flipV="1">
              <a:off x="1883554" y="4166817"/>
              <a:ext cx="329400" cy="333185"/>
            </a:xfrm>
            <a:prstGeom prst="straightConnector1">
              <a:avLst/>
            </a:prstGeom>
            <a:noFill/>
            <a:ln w="12700" cap="flat" cmpd="sng" algn="ctr">
              <a:solidFill>
                <a:sysClr val="windowText" lastClr="000000"/>
              </a:solidFill>
              <a:prstDash val="solid"/>
              <a:tailEnd type="triangle"/>
            </a:ln>
            <a:effectLst>
              <a:outerShdw blurRad="40000" dist="20000" dir="5400000" rotWithShape="0">
                <a:srgbClr val="000000">
                  <a:alpha val="38000"/>
                </a:srgbClr>
              </a:outerShdw>
            </a:effectLst>
          </p:spPr>
        </p:cxnSp>
        <p:cxnSp>
          <p:nvCxnSpPr>
            <p:cNvPr id="510" name="직선 화살표 연결선 689"/>
            <p:cNvCxnSpPr/>
            <p:nvPr/>
          </p:nvCxnSpPr>
          <p:spPr>
            <a:xfrm flipH="1">
              <a:off x="1763098" y="4177768"/>
              <a:ext cx="479537" cy="968215"/>
            </a:xfrm>
            <a:prstGeom prst="straightConnector1">
              <a:avLst/>
            </a:prstGeom>
            <a:noFill/>
            <a:ln w="12700" cap="flat" cmpd="sng" algn="ctr">
              <a:solidFill>
                <a:sysClr val="windowText" lastClr="000000"/>
              </a:solidFill>
              <a:prstDash val="solid"/>
              <a:tailEnd type="triangle"/>
            </a:ln>
            <a:effectLst>
              <a:outerShdw blurRad="40000" dist="20000" dir="5400000" rotWithShape="0">
                <a:srgbClr val="000000">
                  <a:alpha val="38000"/>
                </a:srgbClr>
              </a:outerShdw>
            </a:effectLst>
          </p:spPr>
        </p:cxnSp>
      </p:grpSp>
      <p:sp>
        <p:nvSpPr>
          <p:cNvPr id="515" name="직사각형 256"/>
          <p:cNvSpPr/>
          <p:nvPr/>
        </p:nvSpPr>
        <p:spPr>
          <a:xfrm>
            <a:off x="0" y="5983200"/>
            <a:ext cx="9144000" cy="874800"/>
          </a:xfrm>
          <a:prstGeom prst="rect">
            <a:avLst/>
          </a:prstGeom>
          <a:solidFill>
            <a:sysClr val="windowText" lastClr="000000">
              <a:alpha val="60000"/>
            </a:sysClr>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 lastClr="FFFFFF"/>
              </a:solidFill>
              <a:effectLst/>
              <a:uLnTx/>
              <a:uFillTx/>
              <a:latin typeface="Calibri"/>
              <a:ea typeface="나눔고딕"/>
              <a:cs typeface="+mn-cs"/>
            </a:endParaRPr>
          </a:p>
        </p:txBody>
      </p:sp>
      <p:sp>
        <p:nvSpPr>
          <p:cNvPr id="516" name="직사각형 257"/>
          <p:cNvSpPr/>
          <p:nvPr/>
        </p:nvSpPr>
        <p:spPr>
          <a:xfrm>
            <a:off x="0" y="5398571"/>
            <a:ext cx="6022172" cy="583147"/>
          </a:xfrm>
          <a:prstGeom prst="rect">
            <a:avLst/>
          </a:prstGeom>
          <a:solidFill>
            <a:sysClr val="windowText" lastClr="000000">
              <a:alpha val="60000"/>
            </a:sysClr>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 lastClr="FFFFFF"/>
              </a:solidFill>
              <a:effectLst/>
              <a:uLnTx/>
              <a:uFillTx/>
              <a:latin typeface="Calibri"/>
              <a:ea typeface="나눔고딕"/>
              <a:cs typeface="+mn-cs"/>
            </a:endParaRPr>
          </a:p>
        </p:txBody>
      </p:sp>
      <p:sp>
        <p:nvSpPr>
          <p:cNvPr id="517" name="직사각형 259"/>
          <p:cNvSpPr/>
          <p:nvPr/>
        </p:nvSpPr>
        <p:spPr>
          <a:xfrm>
            <a:off x="8312935" y="5400000"/>
            <a:ext cx="831065" cy="582896"/>
          </a:xfrm>
          <a:prstGeom prst="rect">
            <a:avLst/>
          </a:prstGeom>
          <a:solidFill>
            <a:sysClr val="windowText" lastClr="000000">
              <a:alpha val="60000"/>
            </a:sysClr>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 lastClr="FFFFFF"/>
              </a:solidFill>
              <a:effectLst/>
              <a:uLnTx/>
              <a:uFillTx/>
              <a:latin typeface="Calibri"/>
              <a:ea typeface="나눔고딕"/>
              <a:cs typeface="+mn-cs"/>
            </a:endParaRPr>
          </a:p>
        </p:txBody>
      </p:sp>
      <p:sp>
        <p:nvSpPr>
          <p:cNvPr id="518" name="직사각형 2"/>
          <p:cNvSpPr/>
          <p:nvPr/>
        </p:nvSpPr>
        <p:spPr>
          <a:xfrm>
            <a:off x="0" y="-1"/>
            <a:ext cx="9144000" cy="5400000"/>
          </a:xfrm>
          <a:prstGeom prst="rect">
            <a:avLst/>
          </a:prstGeom>
          <a:solidFill>
            <a:sysClr val="windowText" lastClr="000000">
              <a:alpha val="60000"/>
            </a:sysClr>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 lastClr="FFFFFF"/>
              </a:solidFill>
              <a:effectLst/>
              <a:uLnTx/>
              <a:uFillTx/>
              <a:latin typeface="Calibri"/>
              <a:ea typeface="나눔고딕"/>
              <a:cs typeface="+mn-cs"/>
            </a:endParaRPr>
          </a:p>
        </p:txBody>
      </p:sp>
      <p:sp>
        <p:nvSpPr>
          <p:cNvPr id="519" name="모서리가 둥근 직사각형 10"/>
          <p:cNvSpPr/>
          <p:nvPr/>
        </p:nvSpPr>
        <p:spPr>
          <a:xfrm>
            <a:off x="5461339" y="4067108"/>
            <a:ext cx="3403838" cy="1095472"/>
          </a:xfrm>
          <a:prstGeom prst="roundRect">
            <a:avLst/>
          </a:prstGeom>
          <a:gradFill rotWithShape="1">
            <a:gsLst>
              <a:gs pos="0">
                <a:srgbClr val="FAA43A">
                  <a:tint val="50000"/>
                  <a:satMod val="300000"/>
                </a:srgbClr>
              </a:gs>
              <a:gs pos="35000">
                <a:srgbClr val="FAA43A">
                  <a:tint val="37000"/>
                  <a:satMod val="300000"/>
                </a:srgbClr>
              </a:gs>
              <a:gs pos="100000">
                <a:srgbClr val="FAA43A">
                  <a:tint val="15000"/>
                  <a:satMod val="350000"/>
                </a:srgbClr>
              </a:gs>
            </a:gsLst>
            <a:lin ang="16200000" scaled="1"/>
          </a:gradFill>
          <a:ln w="9525" cap="flat" cmpd="sng" algn="ctr">
            <a:solidFill>
              <a:srgbClr val="FAA43A">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2400" b="0" i="0" u="none" strike="noStrike" kern="0" cap="none" spc="0" normalizeH="0" baseline="0" noProof="0" dirty="0">
                <a:ln>
                  <a:noFill/>
                </a:ln>
                <a:solidFill>
                  <a:sysClr val="windowText" lastClr="000000"/>
                </a:solidFill>
                <a:effectLst/>
                <a:uLnTx/>
                <a:uFillTx/>
                <a:latin typeface="Calibri"/>
                <a:ea typeface="나눔고딕"/>
                <a:cs typeface="+mn-cs"/>
              </a:rPr>
              <a:t>Communications via</a:t>
            </a:r>
            <a:br>
              <a:rPr kumimoji="0" lang="en-US" altLang="ko-KR" sz="2400" b="0" i="0" u="none" strike="noStrike" kern="0" cap="none" spc="0" normalizeH="0" baseline="0" noProof="0" dirty="0">
                <a:ln>
                  <a:noFill/>
                </a:ln>
                <a:solidFill>
                  <a:sysClr val="windowText" lastClr="000000"/>
                </a:solidFill>
                <a:effectLst/>
                <a:uLnTx/>
                <a:uFillTx/>
                <a:latin typeface="Calibri"/>
                <a:ea typeface="나눔고딕"/>
                <a:cs typeface="+mn-cs"/>
              </a:rPr>
            </a:br>
            <a:r>
              <a:rPr kumimoji="0" lang="en-US" altLang="ko-KR" sz="2400" b="0" i="0" u="none" strike="noStrike" kern="0" cap="none" spc="0" normalizeH="0" baseline="0" noProof="0" dirty="0">
                <a:ln>
                  <a:noFill/>
                </a:ln>
                <a:solidFill>
                  <a:sysClr val="windowText" lastClr="000000"/>
                </a:solidFill>
                <a:effectLst/>
                <a:uLnTx/>
                <a:uFillTx/>
                <a:latin typeface="Calibri"/>
                <a:ea typeface="나눔고딕"/>
                <a:cs typeface="+mn-cs"/>
              </a:rPr>
              <a:t>Remote Function Calls</a:t>
            </a:r>
            <a:endParaRPr kumimoji="0" lang="ko-KR" altLang="en-US" sz="2400" b="0" i="0" u="none" strike="noStrike" kern="0" cap="none" spc="0" normalizeH="0" baseline="0" noProof="0" dirty="0">
              <a:ln>
                <a:noFill/>
              </a:ln>
              <a:solidFill>
                <a:sysClr val="windowText" lastClr="000000"/>
              </a:solidFill>
              <a:effectLst/>
              <a:uLnTx/>
              <a:uFillTx/>
              <a:latin typeface="Calibri"/>
              <a:ea typeface="나눔고딕"/>
              <a:cs typeface="+mn-cs"/>
            </a:endParaRPr>
          </a:p>
        </p:txBody>
      </p:sp>
    </p:spTree>
    <p:extLst>
      <p:ext uri="{BB962C8B-B14F-4D97-AF65-F5344CB8AC3E}">
        <p14:creationId xmlns:p14="http://schemas.microsoft.com/office/powerpoint/2010/main" val="3600756246"/>
      </p:ext>
    </p:extLst>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Communications In Tesseract (I)</a:t>
            </a:r>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109</a:t>
            </a:fld>
            <a:endParaRPr kumimoji="0" lang="en-US" altLang="en-US" sz="1600" b="0" i="0" u="none" strike="noStrike" kern="1200" cap="none" spc="0" normalizeH="0" baseline="0" noProof="0">
              <a:ln>
                <a:noFill/>
              </a:ln>
              <a:solidFill>
                <a:srgbClr val="000000"/>
              </a:solidFill>
              <a:effectLst/>
              <a:uLnTx/>
              <a:uFillTx/>
              <a:latin typeface="Garamond" pitchFamily="18" charset="0"/>
              <a:ea typeface="+mn-ea"/>
              <a:cs typeface="+mn-cs"/>
            </a:endParaRPr>
          </a:p>
        </p:txBody>
      </p:sp>
      <p:pic>
        <p:nvPicPr>
          <p:cNvPr id="5" name="Picture 4"/>
          <p:cNvPicPr>
            <a:picLocks noChangeAspect="1"/>
          </p:cNvPicPr>
          <p:nvPr/>
        </p:nvPicPr>
        <p:blipFill>
          <a:blip r:embed="rId2"/>
          <a:stretch>
            <a:fillRect/>
          </a:stretch>
        </p:blipFill>
        <p:spPr>
          <a:xfrm>
            <a:off x="266700" y="1135681"/>
            <a:ext cx="8267700" cy="5176881"/>
          </a:xfrm>
          <a:prstGeom prst="rect">
            <a:avLst/>
          </a:prstGeom>
        </p:spPr>
      </p:pic>
    </p:spTree>
    <p:extLst>
      <p:ext uri="{BB962C8B-B14F-4D97-AF65-F5344CB8AC3E}">
        <p14:creationId xmlns:p14="http://schemas.microsoft.com/office/powerpoint/2010/main" val="1359356503"/>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a:t>The Genomic Era</a:t>
            </a:r>
          </a:p>
        </p:txBody>
      </p:sp>
      <p:sp>
        <p:nvSpPr>
          <p:cNvPr id="10" name="Content Placeholder 9"/>
          <p:cNvSpPr>
            <a:spLocks noGrp="1"/>
          </p:cNvSpPr>
          <p:nvPr>
            <p:ph idx="1"/>
          </p:nvPr>
        </p:nvSpPr>
        <p:spPr>
          <a:xfrm>
            <a:off x="228600" y="1124744"/>
            <a:ext cx="8610600" cy="5123656"/>
          </a:xfrm>
        </p:spPr>
        <p:txBody>
          <a:bodyPr/>
          <a:lstStyle/>
          <a:p>
            <a:r>
              <a:rPr lang="en-US" sz="2100" dirty="0"/>
              <a:t>1990-2003: The Human Genome Project (HGP) provides a complete and accurate sequence of all </a:t>
            </a:r>
            <a:r>
              <a:rPr lang="en-US" sz="2100" b="1" dirty="0"/>
              <a:t>DNA base pairs</a:t>
            </a:r>
            <a:r>
              <a:rPr lang="en-US" sz="2100" dirty="0"/>
              <a:t> that make up the human genome and finds 20,000 to 25,000 human genes.</a:t>
            </a:r>
          </a:p>
        </p:txBody>
      </p:sp>
      <p:sp>
        <p:nvSpPr>
          <p:cNvPr id="4" name="Slide Number Placeholder 3"/>
          <p:cNvSpPr>
            <a:spLocks noGrp="1"/>
          </p:cNvSpPr>
          <p:nvPr>
            <p:ph type="sldNum" sz="quarter" idx="11"/>
          </p:nvPr>
        </p:nvSpPr>
        <p:spPr/>
        <p:txBody>
          <a:bodyPr/>
          <a:lstStyle/>
          <a:p>
            <a:fld id="{323594FA-E141-4234-AE05-360401972BE7}" type="slidenum">
              <a:rPr lang="en-US" altLang="en-US" smtClean="0"/>
              <a:pPr/>
              <a:t>11</a:t>
            </a:fld>
            <a:endParaRPr lang="en-US" altLang="en-US"/>
          </a:p>
        </p:txBody>
      </p:sp>
      <p:pic>
        <p:nvPicPr>
          <p:cNvPr id="11" name="Picture 2" descr="Image result for chronology of genome sequenc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6903" y="2480702"/>
            <a:ext cx="6783693" cy="3539097"/>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p:cNvSpPr/>
          <p:nvPr/>
        </p:nvSpPr>
        <p:spPr>
          <a:xfrm>
            <a:off x="2843808" y="4830739"/>
            <a:ext cx="2305312" cy="1200329"/>
          </a:xfrm>
          <a:prstGeom prst="rect">
            <a:avLst/>
          </a:prstGeom>
          <a:solidFill>
            <a:srgbClr val="FF0000"/>
          </a:solidFill>
          <a:ln w="57150">
            <a:solidFill>
              <a:srgbClr val="FFFF00"/>
            </a:solidFill>
          </a:ln>
        </p:spPr>
        <p:txBody>
          <a:bodyPr wrap="square">
            <a:spAutoFit/>
          </a:bodyPr>
          <a:lstStyle/>
          <a:p>
            <a:pPr algn="ctr"/>
            <a:r>
              <a:rPr lang="en-US" sz="2400" dirty="0">
                <a:solidFill>
                  <a:schemeClr val="bg1"/>
                </a:solidFill>
              </a:rPr>
              <a:t>13 year-long</a:t>
            </a:r>
          </a:p>
          <a:p>
            <a:pPr algn="ctr"/>
            <a:r>
              <a:rPr lang="en-US" sz="2400" dirty="0">
                <a:solidFill>
                  <a:schemeClr val="bg1"/>
                </a:solidFill>
              </a:rPr>
              <a:t>$3,000,000,000 (in 1991 USD)</a:t>
            </a:r>
          </a:p>
        </p:txBody>
      </p:sp>
      <p:pic>
        <p:nvPicPr>
          <p:cNvPr id="1026" name="Picture 2" descr="Image result for human genome project nature"/>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50058"/>
          <a:stretch/>
        </p:blipFill>
        <p:spPr bwMode="auto">
          <a:xfrm>
            <a:off x="7150596" y="2191544"/>
            <a:ext cx="1710371" cy="2249202"/>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Image result for human genome project nature"/>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r="50397"/>
          <a:stretch/>
        </p:blipFill>
        <p:spPr bwMode="auto">
          <a:xfrm>
            <a:off x="7164287" y="4184054"/>
            <a:ext cx="1728193" cy="22881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5476079"/>
      </p:ext>
    </p:extLst>
  </p:cSld>
  <p:clrMapOvr>
    <a:masterClrMapping/>
  </p:clrMapOvr>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Communications In Tesseract (II)</a:t>
            </a:r>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110</a:t>
            </a:fld>
            <a:endParaRPr kumimoji="0" lang="en-US" altLang="en-US" sz="1600" b="0" i="0" u="none" strike="noStrike" kern="1200" cap="none" spc="0" normalizeH="0" baseline="0" noProof="0">
              <a:ln>
                <a:noFill/>
              </a:ln>
              <a:solidFill>
                <a:srgbClr val="000000"/>
              </a:solidFill>
              <a:effectLst/>
              <a:uLnTx/>
              <a:uFillTx/>
              <a:latin typeface="Garamond" pitchFamily="18" charset="0"/>
              <a:ea typeface="+mn-ea"/>
              <a:cs typeface="+mn-cs"/>
            </a:endParaRPr>
          </a:p>
        </p:txBody>
      </p:sp>
      <p:pic>
        <p:nvPicPr>
          <p:cNvPr id="5" name="Picture 4"/>
          <p:cNvPicPr>
            <a:picLocks noChangeAspect="1"/>
          </p:cNvPicPr>
          <p:nvPr/>
        </p:nvPicPr>
        <p:blipFill>
          <a:blip r:embed="rId2"/>
          <a:stretch>
            <a:fillRect/>
          </a:stretch>
        </p:blipFill>
        <p:spPr>
          <a:xfrm>
            <a:off x="228600" y="1105123"/>
            <a:ext cx="8229600" cy="5219477"/>
          </a:xfrm>
          <a:prstGeom prst="rect">
            <a:avLst/>
          </a:prstGeom>
        </p:spPr>
      </p:pic>
    </p:spTree>
    <p:extLst>
      <p:ext uri="{BB962C8B-B14F-4D97-AF65-F5344CB8AC3E}">
        <p14:creationId xmlns:p14="http://schemas.microsoft.com/office/powerpoint/2010/main" val="365297964"/>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Communications In Tesseract (III)</a:t>
            </a:r>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111</a:t>
            </a:fld>
            <a:endParaRPr kumimoji="0" lang="en-US" altLang="en-US" sz="1600" b="0" i="0" u="none" strike="noStrike" kern="1200" cap="none" spc="0" normalizeH="0" baseline="0" noProof="0">
              <a:ln>
                <a:noFill/>
              </a:ln>
              <a:solidFill>
                <a:srgbClr val="000000"/>
              </a:solidFill>
              <a:effectLst/>
              <a:uLnTx/>
              <a:uFillTx/>
              <a:latin typeface="Garamond" pitchFamily="18" charset="0"/>
              <a:ea typeface="+mn-ea"/>
              <a:cs typeface="+mn-cs"/>
            </a:endParaRPr>
          </a:p>
        </p:txBody>
      </p:sp>
      <p:pic>
        <p:nvPicPr>
          <p:cNvPr id="3" name="Picture 2"/>
          <p:cNvPicPr>
            <a:picLocks noChangeAspect="1"/>
          </p:cNvPicPr>
          <p:nvPr/>
        </p:nvPicPr>
        <p:blipFill>
          <a:blip r:embed="rId2"/>
          <a:stretch>
            <a:fillRect/>
          </a:stretch>
        </p:blipFill>
        <p:spPr>
          <a:xfrm>
            <a:off x="304800" y="1069117"/>
            <a:ext cx="8305800" cy="5255483"/>
          </a:xfrm>
          <a:prstGeom prst="rect">
            <a:avLst/>
          </a:prstGeom>
        </p:spPr>
      </p:pic>
    </p:spTree>
    <p:extLst>
      <p:ext uri="{BB962C8B-B14F-4D97-AF65-F5344CB8AC3E}">
        <p14:creationId xmlns:p14="http://schemas.microsoft.com/office/powerpoint/2010/main" val="2238688071"/>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Remote Function Call (Non-Blocking)</a:t>
            </a:r>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a:t>
            </a:fld>
            <a:endParaRPr kumimoji="0" lang="en-US" altLang="en-US" sz="1600" b="0" i="0" u="none" strike="noStrike" kern="1200" cap="none" spc="0" normalizeH="0" baseline="0" noProof="0">
              <a:ln>
                <a:noFill/>
              </a:ln>
              <a:solidFill>
                <a:srgbClr val="000000"/>
              </a:solidFill>
              <a:effectLst/>
              <a:uLnTx/>
              <a:uFillTx/>
              <a:latin typeface="Garamond" pitchFamily="18" charset="0"/>
              <a:ea typeface="+mn-ea"/>
              <a:cs typeface="+mn-cs"/>
            </a:endParaRPr>
          </a:p>
        </p:txBody>
      </p:sp>
      <p:pic>
        <p:nvPicPr>
          <p:cNvPr id="5" name="Picture 4"/>
          <p:cNvPicPr>
            <a:picLocks noChangeAspect="1"/>
          </p:cNvPicPr>
          <p:nvPr/>
        </p:nvPicPr>
        <p:blipFill>
          <a:blip r:embed="rId2"/>
          <a:stretch>
            <a:fillRect/>
          </a:stretch>
        </p:blipFill>
        <p:spPr>
          <a:xfrm>
            <a:off x="254000" y="1066800"/>
            <a:ext cx="8229600" cy="5237018"/>
          </a:xfrm>
          <a:prstGeom prst="rect">
            <a:avLst/>
          </a:prstGeom>
        </p:spPr>
      </p:pic>
    </p:spTree>
    <p:extLst>
      <p:ext uri="{BB962C8B-B14F-4D97-AF65-F5344CB8AC3E}">
        <p14:creationId xmlns:p14="http://schemas.microsoft.com/office/powerpoint/2010/main" val="2625079125"/>
      </p:ext>
    </p:ext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1" name="TextBox 510"/>
          <p:cNvSpPr txBox="1"/>
          <p:nvPr/>
        </p:nvSpPr>
        <p:spPr>
          <a:xfrm>
            <a:off x="5868144" y="2204864"/>
            <a:ext cx="79589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D5494"/>
                </a:solidFill>
                <a:effectLst/>
                <a:uLnTx/>
                <a:uFillTx/>
                <a:latin typeface="Tahoma"/>
                <a:ea typeface="+mn-ea"/>
                <a:cs typeface="+mn-cs"/>
              </a:rPr>
              <a:t>Logic</a:t>
            </a:r>
          </a:p>
        </p:txBody>
      </p:sp>
      <p:sp>
        <p:nvSpPr>
          <p:cNvPr id="512" name="TextBox 511"/>
          <p:cNvSpPr txBox="1"/>
          <p:nvPr/>
        </p:nvSpPr>
        <p:spPr>
          <a:xfrm>
            <a:off x="5796136" y="1700808"/>
            <a:ext cx="112343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E5B62F"/>
                </a:solidFill>
                <a:effectLst/>
                <a:uLnTx/>
                <a:uFillTx/>
                <a:latin typeface="Tahoma"/>
                <a:ea typeface="+mn-ea"/>
                <a:cs typeface="+mn-cs"/>
              </a:rPr>
              <a:t>Memory</a:t>
            </a:r>
          </a:p>
        </p:txBody>
      </p:sp>
      <p:sp>
        <p:nvSpPr>
          <p:cNvPr id="2" name="Title 1"/>
          <p:cNvSpPr>
            <a:spLocks noGrp="1"/>
          </p:cNvSpPr>
          <p:nvPr>
            <p:ph type="title"/>
          </p:nvPr>
        </p:nvSpPr>
        <p:spPr/>
        <p:txBody>
          <a:bodyPr/>
          <a:lstStyle/>
          <a:p>
            <a:r>
              <a:rPr lang="en-US" dirty="0" err="1"/>
              <a:t>Tesseract</a:t>
            </a:r>
            <a:r>
              <a:rPr lang="en-US" dirty="0"/>
              <a:t> System for Graph Processing</a:t>
            </a:r>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113</a:t>
            </a:fld>
            <a:endParaRPr kumimoji="0" lang="en-US" altLang="en-US" sz="1600" b="0" i="0" u="none" strike="noStrike" kern="1200" cap="none" spc="0" normalizeH="0" baseline="0" noProof="0">
              <a:ln>
                <a:noFill/>
              </a:ln>
              <a:solidFill>
                <a:srgbClr val="000000"/>
              </a:solidFill>
              <a:effectLst/>
              <a:uLnTx/>
              <a:uFillTx/>
              <a:latin typeface="Garamond" pitchFamily="18" charset="0"/>
              <a:ea typeface="+mn-ea"/>
              <a:cs typeface="+mn-cs"/>
            </a:endParaRPr>
          </a:p>
        </p:txBody>
      </p:sp>
      <p:pic>
        <p:nvPicPr>
          <p:cNvPr id="258" name="Picture 2" descr="http://www.extremetech.com/wp-content/uploads/2013/09/hybrid_memory_cub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01620" y="1340768"/>
            <a:ext cx="3383774" cy="2429550"/>
          </a:xfrm>
          <a:prstGeom prst="rect">
            <a:avLst/>
          </a:prstGeom>
          <a:noFill/>
          <a:extLst>
            <a:ext uri="{909E8E84-426E-40dd-AFC4-6F175D3DCCD1}">
              <a14:hiddenFill xmlns="" xmlns:a14="http://schemas.microsoft.com/office/drawing/2010/main">
                <a:solidFill>
                  <a:srgbClr val="FFFFFF"/>
                </a:solidFill>
              </a14:hiddenFill>
            </a:ext>
          </a:extLst>
        </p:spPr>
      </p:pic>
      <p:grpSp>
        <p:nvGrpSpPr>
          <p:cNvPr id="259" name="그룹 137"/>
          <p:cNvGrpSpPr/>
          <p:nvPr/>
        </p:nvGrpSpPr>
        <p:grpSpPr>
          <a:xfrm>
            <a:off x="2960548" y="2386982"/>
            <a:ext cx="2890319" cy="3322913"/>
            <a:chOff x="2540320" y="2698376"/>
            <a:chExt cx="2890319" cy="3322913"/>
          </a:xfrm>
        </p:grpSpPr>
        <p:cxnSp>
          <p:nvCxnSpPr>
            <p:cNvPr id="260" name="직선 연결선 64"/>
            <p:cNvCxnSpPr/>
            <p:nvPr/>
          </p:nvCxnSpPr>
          <p:spPr>
            <a:xfrm>
              <a:off x="2540320" y="3008078"/>
              <a:ext cx="101813" cy="990596"/>
            </a:xfrm>
            <a:prstGeom prst="line">
              <a:avLst/>
            </a:prstGeom>
            <a:noFill/>
            <a:ln w="9525" cap="flat" cmpd="sng" algn="ctr">
              <a:solidFill>
                <a:sysClr val="windowText" lastClr="000000"/>
              </a:solidFill>
              <a:prstDash val="dash"/>
            </a:ln>
            <a:effectLst/>
          </p:spPr>
        </p:cxnSp>
        <p:cxnSp>
          <p:nvCxnSpPr>
            <p:cNvPr id="261" name="직선 연결선 67"/>
            <p:cNvCxnSpPr/>
            <p:nvPr/>
          </p:nvCxnSpPr>
          <p:spPr>
            <a:xfrm flipH="1">
              <a:off x="5107196" y="2698376"/>
              <a:ext cx="323443" cy="1300298"/>
            </a:xfrm>
            <a:prstGeom prst="line">
              <a:avLst/>
            </a:prstGeom>
            <a:noFill/>
            <a:ln w="9525" cap="flat" cmpd="sng" algn="ctr">
              <a:solidFill>
                <a:sysClr val="windowText" lastClr="000000"/>
              </a:solidFill>
              <a:prstDash val="dash"/>
            </a:ln>
            <a:effectLst/>
          </p:spPr>
        </p:cxnSp>
        <p:grpSp>
          <p:nvGrpSpPr>
            <p:cNvPr id="262" name="그룹 85"/>
            <p:cNvGrpSpPr/>
            <p:nvPr/>
          </p:nvGrpSpPr>
          <p:grpSpPr>
            <a:xfrm>
              <a:off x="2542515" y="3916837"/>
              <a:ext cx="2664295" cy="2104452"/>
              <a:chOff x="3275856" y="3916837"/>
              <a:chExt cx="2664295" cy="2104452"/>
            </a:xfrm>
          </p:grpSpPr>
          <p:sp>
            <p:nvSpPr>
              <p:cNvPr id="263" name="직사각형 4"/>
              <p:cNvSpPr/>
              <p:nvPr/>
            </p:nvSpPr>
            <p:spPr>
              <a:xfrm>
                <a:off x="3375473" y="3998674"/>
                <a:ext cx="2465060" cy="2022615"/>
              </a:xfrm>
              <a:prstGeom prst="rect">
                <a:avLst/>
              </a:prstGeom>
              <a:solidFill>
                <a:sysClr val="window" lastClr="FFFFFF"/>
              </a:solidFill>
              <a:ln w="25400" cap="flat" cmpd="sng" algn="ctr">
                <a:solidFill>
                  <a:sysClr val="windowText" lastClr="0000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dirty="0">
                  <a:ln>
                    <a:noFill/>
                  </a:ln>
                  <a:solidFill>
                    <a:sysClr val="windowText" lastClr="000000"/>
                  </a:solidFill>
                  <a:effectLst/>
                  <a:uLnTx/>
                  <a:uFillTx/>
                  <a:latin typeface="Calibri"/>
                  <a:ea typeface="나눔고딕"/>
                  <a:cs typeface="+mn-cs"/>
                </a:endParaRPr>
              </a:p>
            </p:txBody>
          </p:sp>
          <p:grpSp>
            <p:nvGrpSpPr>
              <p:cNvPr id="264" name="그룹 84"/>
              <p:cNvGrpSpPr/>
              <p:nvPr/>
            </p:nvGrpSpPr>
            <p:grpSpPr>
              <a:xfrm>
                <a:off x="3501888" y="3916837"/>
                <a:ext cx="2212233" cy="2010654"/>
                <a:chOff x="3501887" y="3916837"/>
                <a:chExt cx="2212233" cy="2010654"/>
              </a:xfrm>
            </p:grpSpPr>
            <p:grpSp>
              <p:nvGrpSpPr>
                <p:cNvPr id="267" name="그룹 49"/>
                <p:cNvGrpSpPr/>
                <p:nvPr/>
              </p:nvGrpSpPr>
              <p:grpSpPr>
                <a:xfrm flipV="1">
                  <a:off x="3627842" y="5167522"/>
                  <a:ext cx="64123" cy="489852"/>
                  <a:chOff x="3491880" y="4419110"/>
                  <a:chExt cx="73052" cy="558062"/>
                </a:xfrm>
              </p:grpSpPr>
              <p:cxnSp>
                <p:nvCxnSpPr>
                  <p:cNvPr id="310" name="직선 화살표 연결선 50"/>
                  <p:cNvCxnSpPr/>
                  <p:nvPr/>
                </p:nvCxnSpPr>
                <p:spPr>
                  <a:xfrm flipH="1">
                    <a:off x="3562846" y="4419110"/>
                    <a:ext cx="2086" cy="558062"/>
                  </a:xfrm>
                  <a:prstGeom prst="straightConnector1">
                    <a:avLst/>
                  </a:prstGeom>
                  <a:noFill/>
                  <a:ln w="9525" cap="flat" cmpd="sng" algn="ctr">
                    <a:solidFill>
                      <a:srgbClr val="5DA5DA">
                        <a:shade val="95000"/>
                        <a:satMod val="105000"/>
                      </a:srgbClr>
                    </a:solidFill>
                    <a:prstDash val="solid"/>
                    <a:headEnd type="none"/>
                    <a:tailEnd type="triangle" w="sm" len="sm"/>
                  </a:ln>
                  <a:effectLst/>
                </p:spPr>
              </p:cxnSp>
              <p:cxnSp>
                <p:nvCxnSpPr>
                  <p:cNvPr id="311" name="직선 화살표 연결선 51"/>
                  <p:cNvCxnSpPr/>
                  <p:nvPr/>
                </p:nvCxnSpPr>
                <p:spPr>
                  <a:xfrm>
                    <a:off x="3491880" y="4851158"/>
                    <a:ext cx="0" cy="126014"/>
                  </a:xfrm>
                  <a:prstGeom prst="straightConnector1">
                    <a:avLst/>
                  </a:prstGeom>
                  <a:noFill/>
                  <a:ln w="9525" cap="flat" cmpd="sng" algn="ctr">
                    <a:solidFill>
                      <a:srgbClr val="5DA5DA">
                        <a:shade val="95000"/>
                        <a:satMod val="105000"/>
                      </a:srgbClr>
                    </a:solidFill>
                    <a:prstDash val="solid"/>
                    <a:headEnd type="triangle" w="sm" len="sm"/>
                    <a:tailEnd type="triangle" w="sm" len="sm"/>
                  </a:ln>
                  <a:effectLst/>
                </p:spPr>
              </p:cxnSp>
            </p:grpSp>
            <p:grpSp>
              <p:nvGrpSpPr>
                <p:cNvPr id="268" name="그룹 52"/>
                <p:cNvGrpSpPr/>
                <p:nvPr/>
              </p:nvGrpSpPr>
              <p:grpSpPr>
                <a:xfrm flipV="1">
                  <a:off x="4070289" y="5167522"/>
                  <a:ext cx="64123" cy="489852"/>
                  <a:chOff x="3491880" y="4419110"/>
                  <a:chExt cx="73052" cy="558062"/>
                </a:xfrm>
              </p:grpSpPr>
              <p:cxnSp>
                <p:nvCxnSpPr>
                  <p:cNvPr id="308" name="직선 화살표 연결선 53"/>
                  <p:cNvCxnSpPr/>
                  <p:nvPr/>
                </p:nvCxnSpPr>
                <p:spPr>
                  <a:xfrm flipH="1">
                    <a:off x="3562846" y="4419110"/>
                    <a:ext cx="2086" cy="558062"/>
                  </a:xfrm>
                  <a:prstGeom prst="straightConnector1">
                    <a:avLst/>
                  </a:prstGeom>
                  <a:noFill/>
                  <a:ln w="9525" cap="flat" cmpd="sng" algn="ctr">
                    <a:solidFill>
                      <a:srgbClr val="5DA5DA">
                        <a:shade val="95000"/>
                        <a:satMod val="105000"/>
                      </a:srgbClr>
                    </a:solidFill>
                    <a:prstDash val="solid"/>
                    <a:headEnd type="none"/>
                    <a:tailEnd type="triangle" w="sm" len="sm"/>
                  </a:ln>
                  <a:effectLst/>
                </p:spPr>
              </p:cxnSp>
              <p:cxnSp>
                <p:nvCxnSpPr>
                  <p:cNvPr id="309" name="직선 화살표 연결선 54"/>
                  <p:cNvCxnSpPr/>
                  <p:nvPr/>
                </p:nvCxnSpPr>
                <p:spPr>
                  <a:xfrm>
                    <a:off x="3491880" y="4851158"/>
                    <a:ext cx="0" cy="126014"/>
                  </a:xfrm>
                  <a:prstGeom prst="straightConnector1">
                    <a:avLst/>
                  </a:prstGeom>
                  <a:noFill/>
                  <a:ln w="9525" cap="flat" cmpd="sng" algn="ctr">
                    <a:solidFill>
                      <a:srgbClr val="5DA5DA">
                        <a:shade val="95000"/>
                        <a:satMod val="105000"/>
                      </a:srgbClr>
                    </a:solidFill>
                    <a:prstDash val="solid"/>
                    <a:headEnd type="triangle" w="sm" len="sm"/>
                    <a:tailEnd type="triangle" w="sm" len="sm"/>
                  </a:ln>
                  <a:effectLst/>
                </p:spPr>
              </p:cxnSp>
            </p:grpSp>
            <p:grpSp>
              <p:nvGrpSpPr>
                <p:cNvPr id="269" name="그룹 55"/>
                <p:cNvGrpSpPr/>
                <p:nvPr/>
              </p:nvGrpSpPr>
              <p:grpSpPr>
                <a:xfrm flipV="1">
                  <a:off x="4512736" y="5167522"/>
                  <a:ext cx="64123" cy="489852"/>
                  <a:chOff x="3491880" y="4419110"/>
                  <a:chExt cx="73052" cy="558062"/>
                </a:xfrm>
              </p:grpSpPr>
              <p:cxnSp>
                <p:nvCxnSpPr>
                  <p:cNvPr id="306" name="직선 화살표 연결선 56"/>
                  <p:cNvCxnSpPr/>
                  <p:nvPr/>
                </p:nvCxnSpPr>
                <p:spPr>
                  <a:xfrm flipH="1">
                    <a:off x="3562846" y="4419110"/>
                    <a:ext cx="2086" cy="558062"/>
                  </a:xfrm>
                  <a:prstGeom prst="straightConnector1">
                    <a:avLst/>
                  </a:prstGeom>
                  <a:noFill/>
                  <a:ln w="9525" cap="flat" cmpd="sng" algn="ctr">
                    <a:solidFill>
                      <a:srgbClr val="5DA5DA">
                        <a:shade val="95000"/>
                        <a:satMod val="105000"/>
                      </a:srgbClr>
                    </a:solidFill>
                    <a:prstDash val="solid"/>
                    <a:headEnd type="none"/>
                    <a:tailEnd type="triangle" w="sm" len="sm"/>
                  </a:ln>
                  <a:effectLst/>
                </p:spPr>
              </p:cxnSp>
              <p:cxnSp>
                <p:nvCxnSpPr>
                  <p:cNvPr id="307" name="직선 화살표 연결선 57"/>
                  <p:cNvCxnSpPr/>
                  <p:nvPr/>
                </p:nvCxnSpPr>
                <p:spPr>
                  <a:xfrm>
                    <a:off x="3491880" y="4851158"/>
                    <a:ext cx="0" cy="126014"/>
                  </a:xfrm>
                  <a:prstGeom prst="straightConnector1">
                    <a:avLst/>
                  </a:prstGeom>
                  <a:noFill/>
                  <a:ln w="9525" cap="flat" cmpd="sng" algn="ctr">
                    <a:solidFill>
                      <a:srgbClr val="5DA5DA">
                        <a:shade val="95000"/>
                        <a:satMod val="105000"/>
                      </a:srgbClr>
                    </a:solidFill>
                    <a:prstDash val="solid"/>
                    <a:headEnd type="triangle" w="sm" len="sm"/>
                    <a:tailEnd type="triangle" w="sm" len="sm"/>
                  </a:ln>
                  <a:effectLst/>
                </p:spPr>
              </p:cxnSp>
            </p:grpSp>
            <p:grpSp>
              <p:nvGrpSpPr>
                <p:cNvPr id="270" name="그룹 58"/>
                <p:cNvGrpSpPr/>
                <p:nvPr/>
              </p:nvGrpSpPr>
              <p:grpSpPr>
                <a:xfrm flipV="1">
                  <a:off x="5524042" y="5167522"/>
                  <a:ext cx="64123" cy="489852"/>
                  <a:chOff x="3491880" y="4419110"/>
                  <a:chExt cx="73052" cy="558062"/>
                </a:xfrm>
              </p:grpSpPr>
              <p:cxnSp>
                <p:nvCxnSpPr>
                  <p:cNvPr id="304" name="직선 화살표 연결선 59"/>
                  <p:cNvCxnSpPr/>
                  <p:nvPr/>
                </p:nvCxnSpPr>
                <p:spPr>
                  <a:xfrm flipH="1">
                    <a:off x="3562846" y="4419110"/>
                    <a:ext cx="2086" cy="558062"/>
                  </a:xfrm>
                  <a:prstGeom prst="straightConnector1">
                    <a:avLst/>
                  </a:prstGeom>
                  <a:noFill/>
                  <a:ln w="9525" cap="flat" cmpd="sng" algn="ctr">
                    <a:solidFill>
                      <a:srgbClr val="5DA5DA">
                        <a:shade val="95000"/>
                        <a:satMod val="105000"/>
                      </a:srgbClr>
                    </a:solidFill>
                    <a:prstDash val="solid"/>
                    <a:headEnd type="none"/>
                    <a:tailEnd type="triangle" w="sm" len="sm"/>
                  </a:ln>
                  <a:effectLst/>
                </p:spPr>
              </p:cxnSp>
              <p:cxnSp>
                <p:nvCxnSpPr>
                  <p:cNvPr id="305" name="직선 화살표 연결선 60"/>
                  <p:cNvCxnSpPr/>
                  <p:nvPr/>
                </p:nvCxnSpPr>
                <p:spPr>
                  <a:xfrm>
                    <a:off x="3491880" y="4851158"/>
                    <a:ext cx="0" cy="126014"/>
                  </a:xfrm>
                  <a:prstGeom prst="straightConnector1">
                    <a:avLst/>
                  </a:prstGeom>
                  <a:noFill/>
                  <a:ln w="9525" cap="flat" cmpd="sng" algn="ctr">
                    <a:solidFill>
                      <a:srgbClr val="5DA5DA">
                        <a:shade val="95000"/>
                        <a:satMod val="105000"/>
                      </a:srgbClr>
                    </a:solidFill>
                    <a:prstDash val="solid"/>
                    <a:headEnd type="triangle" w="sm" len="sm"/>
                    <a:tailEnd type="triangle" w="sm" len="sm"/>
                  </a:ln>
                  <a:effectLst/>
                </p:spPr>
              </p:cxnSp>
            </p:grpSp>
            <p:grpSp>
              <p:nvGrpSpPr>
                <p:cNvPr id="271" name="그룹 39"/>
                <p:cNvGrpSpPr/>
                <p:nvPr/>
              </p:nvGrpSpPr>
              <p:grpSpPr>
                <a:xfrm>
                  <a:off x="3627842" y="4362113"/>
                  <a:ext cx="64123" cy="489852"/>
                  <a:chOff x="3491880" y="4419110"/>
                  <a:chExt cx="73052" cy="558062"/>
                </a:xfrm>
              </p:grpSpPr>
              <p:cxnSp>
                <p:nvCxnSpPr>
                  <p:cNvPr id="302" name="직선 화살표 연결선 33"/>
                  <p:cNvCxnSpPr/>
                  <p:nvPr/>
                </p:nvCxnSpPr>
                <p:spPr>
                  <a:xfrm flipH="1">
                    <a:off x="3562846" y="4419110"/>
                    <a:ext cx="2086" cy="558062"/>
                  </a:xfrm>
                  <a:prstGeom prst="straightConnector1">
                    <a:avLst/>
                  </a:prstGeom>
                  <a:noFill/>
                  <a:ln w="9525" cap="flat" cmpd="sng" algn="ctr">
                    <a:solidFill>
                      <a:srgbClr val="5DA5DA">
                        <a:shade val="95000"/>
                        <a:satMod val="105000"/>
                      </a:srgbClr>
                    </a:solidFill>
                    <a:prstDash val="solid"/>
                    <a:headEnd type="none"/>
                    <a:tailEnd type="triangle" w="sm" len="sm"/>
                  </a:ln>
                  <a:effectLst/>
                </p:spPr>
              </p:cxnSp>
              <p:cxnSp>
                <p:nvCxnSpPr>
                  <p:cNvPr id="303" name="직선 화살표 연결선 35"/>
                  <p:cNvCxnSpPr/>
                  <p:nvPr/>
                </p:nvCxnSpPr>
                <p:spPr>
                  <a:xfrm>
                    <a:off x="3491880" y="4851158"/>
                    <a:ext cx="0" cy="126014"/>
                  </a:xfrm>
                  <a:prstGeom prst="straightConnector1">
                    <a:avLst/>
                  </a:prstGeom>
                  <a:noFill/>
                  <a:ln w="9525" cap="flat" cmpd="sng" algn="ctr">
                    <a:solidFill>
                      <a:srgbClr val="5DA5DA">
                        <a:shade val="95000"/>
                        <a:satMod val="105000"/>
                      </a:srgbClr>
                    </a:solidFill>
                    <a:prstDash val="solid"/>
                    <a:headEnd type="triangle" w="sm" len="sm"/>
                    <a:tailEnd type="triangle" w="sm" len="sm"/>
                  </a:ln>
                  <a:effectLst/>
                </p:spPr>
              </p:cxnSp>
            </p:grpSp>
            <p:grpSp>
              <p:nvGrpSpPr>
                <p:cNvPr id="272" name="그룹 40"/>
                <p:cNvGrpSpPr/>
                <p:nvPr/>
              </p:nvGrpSpPr>
              <p:grpSpPr>
                <a:xfrm>
                  <a:off x="4070289" y="4362113"/>
                  <a:ext cx="64123" cy="489852"/>
                  <a:chOff x="3491880" y="4419110"/>
                  <a:chExt cx="73052" cy="558062"/>
                </a:xfrm>
              </p:grpSpPr>
              <p:cxnSp>
                <p:nvCxnSpPr>
                  <p:cNvPr id="300" name="직선 화살표 연결선 41"/>
                  <p:cNvCxnSpPr/>
                  <p:nvPr/>
                </p:nvCxnSpPr>
                <p:spPr>
                  <a:xfrm flipH="1">
                    <a:off x="3562846" y="4419110"/>
                    <a:ext cx="2086" cy="558062"/>
                  </a:xfrm>
                  <a:prstGeom prst="straightConnector1">
                    <a:avLst/>
                  </a:prstGeom>
                  <a:noFill/>
                  <a:ln w="9525" cap="flat" cmpd="sng" algn="ctr">
                    <a:solidFill>
                      <a:srgbClr val="5DA5DA">
                        <a:shade val="95000"/>
                        <a:satMod val="105000"/>
                      </a:srgbClr>
                    </a:solidFill>
                    <a:prstDash val="solid"/>
                    <a:headEnd type="none"/>
                    <a:tailEnd type="triangle" w="sm" len="sm"/>
                  </a:ln>
                  <a:effectLst/>
                </p:spPr>
              </p:cxnSp>
              <p:cxnSp>
                <p:nvCxnSpPr>
                  <p:cNvPr id="301" name="직선 화살표 연결선 42"/>
                  <p:cNvCxnSpPr/>
                  <p:nvPr/>
                </p:nvCxnSpPr>
                <p:spPr>
                  <a:xfrm>
                    <a:off x="3491880" y="4851158"/>
                    <a:ext cx="0" cy="126014"/>
                  </a:xfrm>
                  <a:prstGeom prst="straightConnector1">
                    <a:avLst/>
                  </a:prstGeom>
                  <a:noFill/>
                  <a:ln w="9525" cap="flat" cmpd="sng" algn="ctr">
                    <a:solidFill>
                      <a:srgbClr val="5DA5DA">
                        <a:shade val="95000"/>
                        <a:satMod val="105000"/>
                      </a:srgbClr>
                    </a:solidFill>
                    <a:prstDash val="solid"/>
                    <a:headEnd type="triangle" w="sm" len="sm"/>
                    <a:tailEnd type="triangle" w="sm" len="sm"/>
                  </a:ln>
                  <a:effectLst/>
                </p:spPr>
              </p:cxnSp>
            </p:grpSp>
            <p:grpSp>
              <p:nvGrpSpPr>
                <p:cNvPr id="273" name="그룹 43"/>
                <p:cNvGrpSpPr/>
                <p:nvPr/>
              </p:nvGrpSpPr>
              <p:grpSpPr>
                <a:xfrm>
                  <a:off x="4512736" y="4362113"/>
                  <a:ext cx="64123" cy="489852"/>
                  <a:chOff x="3491880" y="4419110"/>
                  <a:chExt cx="73052" cy="558062"/>
                </a:xfrm>
              </p:grpSpPr>
              <p:cxnSp>
                <p:nvCxnSpPr>
                  <p:cNvPr id="298" name="직선 화살표 연결선 44"/>
                  <p:cNvCxnSpPr/>
                  <p:nvPr/>
                </p:nvCxnSpPr>
                <p:spPr>
                  <a:xfrm flipH="1">
                    <a:off x="3562846" y="4419110"/>
                    <a:ext cx="2086" cy="558062"/>
                  </a:xfrm>
                  <a:prstGeom prst="straightConnector1">
                    <a:avLst/>
                  </a:prstGeom>
                  <a:noFill/>
                  <a:ln w="9525" cap="flat" cmpd="sng" algn="ctr">
                    <a:solidFill>
                      <a:srgbClr val="5DA5DA">
                        <a:shade val="95000"/>
                        <a:satMod val="105000"/>
                      </a:srgbClr>
                    </a:solidFill>
                    <a:prstDash val="solid"/>
                    <a:headEnd type="none"/>
                    <a:tailEnd type="triangle" w="sm" len="sm"/>
                  </a:ln>
                  <a:effectLst/>
                </p:spPr>
              </p:cxnSp>
              <p:cxnSp>
                <p:nvCxnSpPr>
                  <p:cNvPr id="299" name="직선 화살표 연결선 45"/>
                  <p:cNvCxnSpPr/>
                  <p:nvPr/>
                </p:nvCxnSpPr>
                <p:spPr>
                  <a:xfrm>
                    <a:off x="3491880" y="4851158"/>
                    <a:ext cx="0" cy="126014"/>
                  </a:xfrm>
                  <a:prstGeom prst="straightConnector1">
                    <a:avLst/>
                  </a:prstGeom>
                  <a:noFill/>
                  <a:ln w="9525" cap="flat" cmpd="sng" algn="ctr">
                    <a:solidFill>
                      <a:srgbClr val="5DA5DA">
                        <a:shade val="95000"/>
                        <a:satMod val="105000"/>
                      </a:srgbClr>
                    </a:solidFill>
                    <a:prstDash val="solid"/>
                    <a:headEnd type="triangle" w="sm" len="sm"/>
                    <a:tailEnd type="triangle" w="sm" len="sm"/>
                  </a:ln>
                  <a:effectLst/>
                </p:spPr>
              </p:cxnSp>
            </p:grpSp>
            <p:grpSp>
              <p:nvGrpSpPr>
                <p:cNvPr id="274" name="그룹 46"/>
                <p:cNvGrpSpPr/>
                <p:nvPr/>
              </p:nvGrpSpPr>
              <p:grpSpPr>
                <a:xfrm>
                  <a:off x="5524042" y="4362113"/>
                  <a:ext cx="64123" cy="489852"/>
                  <a:chOff x="3491880" y="4419110"/>
                  <a:chExt cx="73052" cy="558062"/>
                </a:xfrm>
              </p:grpSpPr>
              <p:cxnSp>
                <p:nvCxnSpPr>
                  <p:cNvPr id="296" name="직선 화살표 연결선 47"/>
                  <p:cNvCxnSpPr/>
                  <p:nvPr/>
                </p:nvCxnSpPr>
                <p:spPr>
                  <a:xfrm flipH="1">
                    <a:off x="3562846" y="4419110"/>
                    <a:ext cx="2086" cy="558062"/>
                  </a:xfrm>
                  <a:prstGeom prst="straightConnector1">
                    <a:avLst/>
                  </a:prstGeom>
                  <a:noFill/>
                  <a:ln w="9525" cap="flat" cmpd="sng" algn="ctr">
                    <a:solidFill>
                      <a:srgbClr val="5DA5DA">
                        <a:shade val="95000"/>
                        <a:satMod val="105000"/>
                      </a:srgbClr>
                    </a:solidFill>
                    <a:prstDash val="solid"/>
                    <a:headEnd type="none"/>
                    <a:tailEnd type="triangle" w="sm" len="sm"/>
                  </a:ln>
                  <a:effectLst/>
                </p:spPr>
              </p:cxnSp>
              <p:cxnSp>
                <p:nvCxnSpPr>
                  <p:cNvPr id="297" name="직선 화살표 연결선 48"/>
                  <p:cNvCxnSpPr/>
                  <p:nvPr/>
                </p:nvCxnSpPr>
                <p:spPr>
                  <a:xfrm>
                    <a:off x="3491880" y="4851158"/>
                    <a:ext cx="0" cy="126014"/>
                  </a:xfrm>
                  <a:prstGeom prst="straightConnector1">
                    <a:avLst/>
                  </a:prstGeom>
                  <a:noFill/>
                  <a:ln w="9525" cap="flat" cmpd="sng" algn="ctr">
                    <a:solidFill>
                      <a:srgbClr val="5DA5DA">
                        <a:shade val="95000"/>
                        <a:satMod val="105000"/>
                      </a:srgbClr>
                    </a:solidFill>
                    <a:prstDash val="solid"/>
                    <a:headEnd type="triangle" w="sm" len="sm"/>
                    <a:tailEnd type="triangle" w="sm" len="sm"/>
                  </a:ln>
                  <a:effectLst/>
                </p:spPr>
              </p:cxnSp>
            </p:grpSp>
            <p:sp>
              <p:nvSpPr>
                <p:cNvPr id="275" name="직사각형 6"/>
                <p:cNvSpPr/>
                <p:nvPr/>
              </p:nvSpPr>
              <p:spPr>
                <a:xfrm>
                  <a:off x="3501887" y="4109286"/>
                  <a:ext cx="316033" cy="25282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dirty="0">
                    <a:ln>
                      <a:noFill/>
                    </a:ln>
                    <a:solidFill>
                      <a:sysClr val="windowText" lastClr="000000"/>
                    </a:solidFill>
                    <a:effectLst/>
                    <a:uLnTx/>
                    <a:uFillTx/>
                    <a:latin typeface="Calibri"/>
                    <a:ea typeface="나눔고딕"/>
                    <a:cs typeface="+mn-cs"/>
                  </a:endParaRPr>
                </a:p>
              </p:txBody>
            </p:sp>
            <p:sp>
              <p:nvSpPr>
                <p:cNvPr id="276" name="직사각형 7"/>
                <p:cNvSpPr/>
                <p:nvPr/>
              </p:nvSpPr>
              <p:spPr>
                <a:xfrm>
                  <a:off x="3944334" y="4109286"/>
                  <a:ext cx="316033" cy="25282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dirty="0">
                    <a:ln>
                      <a:noFill/>
                    </a:ln>
                    <a:solidFill>
                      <a:sysClr val="windowText" lastClr="000000"/>
                    </a:solidFill>
                    <a:effectLst/>
                    <a:uLnTx/>
                    <a:uFillTx/>
                    <a:latin typeface="Calibri"/>
                    <a:ea typeface="나눔고딕"/>
                    <a:cs typeface="+mn-cs"/>
                  </a:endParaRPr>
                </a:p>
              </p:txBody>
            </p:sp>
            <p:sp>
              <p:nvSpPr>
                <p:cNvPr id="277" name="직사각형 8"/>
                <p:cNvSpPr/>
                <p:nvPr/>
              </p:nvSpPr>
              <p:spPr>
                <a:xfrm>
                  <a:off x="4386781" y="4109286"/>
                  <a:ext cx="316033" cy="25282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dirty="0">
                    <a:ln>
                      <a:noFill/>
                    </a:ln>
                    <a:solidFill>
                      <a:sysClr val="windowText" lastClr="000000"/>
                    </a:solidFill>
                    <a:effectLst/>
                    <a:uLnTx/>
                    <a:uFillTx/>
                    <a:latin typeface="Calibri"/>
                    <a:ea typeface="나눔고딕"/>
                    <a:cs typeface="+mn-cs"/>
                  </a:endParaRPr>
                </a:p>
              </p:txBody>
            </p:sp>
            <p:sp>
              <p:nvSpPr>
                <p:cNvPr id="278" name="직사각형 11"/>
                <p:cNvSpPr/>
                <p:nvPr/>
              </p:nvSpPr>
              <p:spPr>
                <a:xfrm>
                  <a:off x="3501887" y="4488526"/>
                  <a:ext cx="316033" cy="25282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dirty="0">
                    <a:ln>
                      <a:noFill/>
                    </a:ln>
                    <a:solidFill>
                      <a:sysClr val="windowText" lastClr="000000"/>
                    </a:solidFill>
                    <a:effectLst/>
                    <a:uLnTx/>
                    <a:uFillTx/>
                    <a:latin typeface="Calibri"/>
                    <a:ea typeface="나눔고딕"/>
                    <a:cs typeface="+mn-cs"/>
                  </a:endParaRPr>
                </a:p>
              </p:txBody>
            </p:sp>
            <p:sp>
              <p:nvSpPr>
                <p:cNvPr id="279" name="직사각형 12"/>
                <p:cNvSpPr/>
                <p:nvPr/>
              </p:nvSpPr>
              <p:spPr>
                <a:xfrm>
                  <a:off x="3944334" y="4488526"/>
                  <a:ext cx="316033" cy="25282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dirty="0">
                    <a:ln>
                      <a:noFill/>
                    </a:ln>
                    <a:solidFill>
                      <a:sysClr val="windowText" lastClr="000000"/>
                    </a:solidFill>
                    <a:effectLst/>
                    <a:uLnTx/>
                    <a:uFillTx/>
                    <a:latin typeface="Calibri"/>
                    <a:ea typeface="나눔고딕"/>
                    <a:cs typeface="+mn-cs"/>
                  </a:endParaRPr>
                </a:p>
              </p:txBody>
            </p:sp>
            <p:sp>
              <p:nvSpPr>
                <p:cNvPr id="280" name="직사각형 13"/>
                <p:cNvSpPr/>
                <p:nvPr/>
              </p:nvSpPr>
              <p:spPr>
                <a:xfrm>
                  <a:off x="4386781" y="4488526"/>
                  <a:ext cx="316033" cy="25282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dirty="0">
                    <a:ln>
                      <a:noFill/>
                    </a:ln>
                    <a:solidFill>
                      <a:sysClr val="windowText" lastClr="000000"/>
                    </a:solidFill>
                    <a:effectLst/>
                    <a:uLnTx/>
                    <a:uFillTx/>
                    <a:latin typeface="Calibri"/>
                    <a:ea typeface="나눔고딕"/>
                    <a:cs typeface="+mn-cs"/>
                  </a:endParaRPr>
                </a:p>
              </p:txBody>
            </p:sp>
            <p:sp>
              <p:nvSpPr>
                <p:cNvPr id="281" name="직사각형 15"/>
                <p:cNvSpPr/>
                <p:nvPr/>
              </p:nvSpPr>
              <p:spPr>
                <a:xfrm>
                  <a:off x="3501887" y="5286511"/>
                  <a:ext cx="316033" cy="25282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dirty="0">
                    <a:ln>
                      <a:noFill/>
                    </a:ln>
                    <a:solidFill>
                      <a:sysClr val="windowText" lastClr="000000"/>
                    </a:solidFill>
                    <a:effectLst/>
                    <a:uLnTx/>
                    <a:uFillTx/>
                    <a:latin typeface="Calibri"/>
                    <a:ea typeface="나눔고딕"/>
                    <a:cs typeface="+mn-cs"/>
                  </a:endParaRPr>
                </a:p>
              </p:txBody>
            </p:sp>
            <p:sp>
              <p:nvSpPr>
                <p:cNvPr id="282" name="직사각형 16"/>
                <p:cNvSpPr/>
                <p:nvPr/>
              </p:nvSpPr>
              <p:spPr>
                <a:xfrm>
                  <a:off x="3944334" y="5286511"/>
                  <a:ext cx="316033" cy="25282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dirty="0">
                    <a:ln>
                      <a:noFill/>
                    </a:ln>
                    <a:solidFill>
                      <a:sysClr val="windowText" lastClr="000000"/>
                    </a:solidFill>
                    <a:effectLst/>
                    <a:uLnTx/>
                    <a:uFillTx/>
                    <a:latin typeface="Calibri"/>
                    <a:ea typeface="나눔고딕"/>
                    <a:cs typeface="+mn-cs"/>
                  </a:endParaRPr>
                </a:p>
              </p:txBody>
            </p:sp>
            <p:sp>
              <p:nvSpPr>
                <p:cNvPr id="283" name="직사각형 17"/>
                <p:cNvSpPr/>
                <p:nvPr/>
              </p:nvSpPr>
              <p:spPr>
                <a:xfrm>
                  <a:off x="4386781" y="5286511"/>
                  <a:ext cx="316033" cy="25282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dirty="0">
                    <a:ln>
                      <a:noFill/>
                    </a:ln>
                    <a:solidFill>
                      <a:sysClr val="windowText" lastClr="000000"/>
                    </a:solidFill>
                    <a:effectLst/>
                    <a:uLnTx/>
                    <a:uFillTx/>
                    <a:latin typeface="Calibri"/>
                    <a:ea typeface="나눔고딕"/>
                    <a:cs typeface="+mn-cs"/>
                  </a:endParaRPr>
                </a:p>
              </p:txBody>
            </p:sp>
            <p:sp>
              <p:nvSpPr>
                <p:cNvPr id="284" name="직사각형 19"/>
                <p:cNvSpPr/>
                <p:nvPr/>
              </p:nvSpPr>
              <p:spPr>
                <a:xfrm>
                  <a:off x="3501887" y="5657850"/>
                  <a:ext cx="316033" cy="25282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dirty="0">
                    <a:ln>
                      <a:noFill/>
                    </a:ln>
                    <a:solidFill>
                      <a:sysClr val="windowText" lastClr="000000"/>
                    </a:solidFill>
                    <a:effectLst/>
                    <a:uLnTx/>
                    <a:uFillTx/>
                    <a:latin typeface="Calibri"/>
                    <a:ea typeface="나눔고딕"/>
                    <a:cs typeface="+mn-cs"/>
                  </a:endParaRPr>
                </a:p>
              </p:txBody>
            </p:sp>
            <p:sp>
              <p:nvSpPr>
                <p:cNvPr id="285" name="직사각형 20"/>
                <p:cNvSpPr/>
                <p:nvPr/>
              </p:nvSpPr>
              <p:spPr>
                <a:xfrm>
                  <a:off x="3944334" y="5657850"/>
                  <a:ext cx="316033" cy="25282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dirty="0">
                    <a:ln>
                      <a:noFill/>
                    </a:ln>
                    <a:solidFill>
                      <a:sysClr val="windowText" lastClr="000000"/>
                    </a:solidFill>
                    <a:effectLst/>
                    <a:uLnTx/>
                    <a:uFillTx/>
                    <a:latin typeface="Calibri"/>
                    <a:ea typeface="나눔고딕"/>
                    <a:cs typeface="+mn-cs"/>
                  </a:endParaRPr>
                </a:p>
              </p:txBody>
            </p:sp>
            <p:sp>
              <p:nvSpPr>
                <p:cNvPr id="286" name="직사각형 21"/>
                <p:cNvSpPr/>
                <p:nvPr/>
              </p:nvSpPr>
              <p:spPr>
                <a:xfrm>
                  <a:off x="4386781" y="5657850"/>
                  <a:ext cx="316033" cy="25282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dirty="0">
                    <a:ln>
                      <a:noFill/>
                    </a:ln>
                    <a:solidFill>
                      <a:sysClr val="windowText" lastClr="000000"/>
                    </a:solidFill>
                    <a:effectLst/>
                    <a:uLnTx/>
                    <a:uFillTx/>
                    <a:latin typeface="Calibri"/>
                    <a:ea typeface="나눔고딕"/>
                    <a:cs typeface="+mn-cs"/>
                  </a:endParaRPr>
                </a:p>
              </p:txBody>
            </p:sp>
            <p:sp>
              <p:nvSpPr>
                <p:cNvPr id="287" name="직사각형 5"/>
                <p:cNvSpPr/>
                <p:nvPr/>
              </p:nvSpPr>
              <p:spPr>
                <a:xfrm>
                  <a:off x="3501887" y="4851965"/>
                  <a:ext cx="2212233" cy="316034"/>
                </a:xfrm>
                <a:prstGeom prst="rect">
                  <a:avLst/>
                </a:prstGeom>
                <a:gradFill rotWithShape="1">
                  <a:gsLst>
                    <a:gs pos="0">
                      <a:srgbClr val="60BD68">
                        <a:tint val="50000"/>
                        <a:satMod val="300000"/>
                      </a:srgbClr>
                    </a:gs>
                    <a:gs pos="35000">
                      <a:srgbClr val="60BD68">
                        <a:tint val="37000"/>
                        <a:satMod val="300000"/>
                      </a:srgbClr>
                    </a:gs>
                    <a:gs pos="100000">
                      <a:srgbClr val="60BD68">
                        <a:tint val="15000"/>
                        <a:satMod val="350000"/>
                      </a:srgbClr>
                    </a:gs>
                  </a:gsLst>
                  <a:lin ang="16200000" scaled="1"/>
                </a:gradFill>
                <a:ln w="9525" cap="flat" cmpd="sng" algn="ctr">
                  <a:solidFill>
                    <a:srgbClr val="60BD68">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600" b="0" i="0" u="none" strike="noStrike" kern="0" cap="none" spc="0" normalizeH="0" baseline="0" noProof="0" dirty="0">
                      <a:ln>
                        <a:noFill/>
                      </a:ln>
                      <a:solidFill>
                        <a:sysClr val="windowText" lastClr="000000"/>
                      </a:solidFill>
                      <a:effectLst/>
                      <a:uLnTx/>
                      <a:uFillTx/>
                      <a:latin typeface="Calibri"/>
                      <a:ea typeface="나눔고딕"/>
                      <a:cs typeface="+mn-cs"/>
                    </a:rPr>
                    <a:t>Crossbar Network</a:t>
                  </a:r>
                  <a:endParaRPr kumimoji="0" lang="ko-KR" altLang="en-US" sz="1600" b="0" i="0" u="none" strike="noStrike" kern="0" cap="none" spc="0" normalizeH="0" baseline="0" noProof="0" dirty="0">
                    <a:ln>
                      <a:noFill/>
                    </a:ln>
                    <a:solidFill>
                      <a:sysClr val="windowText" lastClr="000000"/>
                    </a:solidFill>
                    <a:effectLst/>
                    <a:uLnTx/>
                    <a:uFillTx/>
                    <a:latin typeface="Calibri"/>
                    <a:ea typeface="나눔고딕"/>
                    <a:cs typeface="+mn-cs"/>
                  </a:endParaRPr>
                </a:p>
              </p:txBody>
            </p:sp>
            <p:sp>
              <p:nvSpPr>
                <p:cNvPr id="288" name="직사각형 9"/>
                <p:cNvSpPr/>
                <p:nvPr/>
              </p:nvSpPr>
              <p:spPr>
                <a:xfrm>
                  <a:off x="5398087" y="4109286"/>
                  <a:ext cx="316033" cy="25282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dirty="0">
                    <a:ln>
                      <a:noFill/>
                    </a:ln>
                    <a:solidFill>
                      <a:sysClr val="windowText" lastClr="000000"/>
                    </a:solidFill>
                    <a:effectLst/>
                    <a:uLnTx/>
                    <a:uFillTx/>
                    <a:latin typeface="Calibri"/>
                    <a:ea typeface="나눔고딕"/>
                    <a:cs typeface="+mn-cs"/>
                  </a:endParaRPr>
                </a:p>
              </p:txBody>
            </p:sp>
            <p:sp>
              <p:nvSpPr>
                <p:cNvPr id="289" name="직사각형 14"/>
                <p:cNvSpPr/>
                <p:nvPr/>
              </p:nvSpPr>
              <p:spPr>
                <a:xfrm>
                  <a:off x="5398087" y="4480626"/>
                  <a:ext cx="316033" cy="25282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dirty="0">
                    <a:ln>
                      <a:noFill/>
                    </a:ln>
                    <a:solidFill>
                      <a:sysClr val="windowText" lastClr="000000"/>
                    </a:solidFill>
                    <a:effectLst/>
                    <a:uLnTx/>
                    <a:uFillTx/>
                    <a:latin typeface="Calibri"/>
                    <a:ea typeface="나눔고딕"/>
                    <a:cs typeface="+mn-cs"/>
                  </a:endParaRPr>
                </a:p>
              </p:txBody>
            </p:sp>
            <p:sp>
              <p:nvSpPr>
                <p:cNvPr id="290" name="직사각형 18"/>
                <p:cNvSpPr/>
                <p:nvPr/>
              </p:nvSpPr>
              <p:spPr>
                <a:xfrm>
                  <a:off x="5398087" y="5286511"/>
                  <a:ext cx="316033" cy="25282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dirty="0">
                    <a:ln>
                      <a:noFill/>
                    </a:ln>
                    <a:solidFill>
                      <a:sysClr val="windowText" lastClr="000000"/>
                    </a:solidFill>
                    <a:effectLst/>
                    <a:uLnTx/>
                    <a:uFillTx/>
                    <a:latin typeface="Calibri"/>
                    <a:ea typeface="나눔고딕"/>
                    <a:cs typeface="+mn-cs"/>
                  </a:endParaRPr>
                </a:p>
              </p:txBody>
            </p:sp>
            <p:sp>
              <p:nvSpPr>
                <p:cNvPr id="291" name="직사각형 22"/>
                <p:cNvSpPr/>
                <p:nvPr/>
              </p:nvSpPr>
              <p:spPr>
                <a:xfrm>
                  <a:off x="5398087" y="5657850"/>
                  <a:ext cx="316033" cy="25282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dirty="0">
                    <a:ln>
                      <a:noFill/>
                    </a:ln>
                    <a:solidFill>
                      <a:sysClr val="windowText" lastClr="000000"/>
                    </a:solidFill>
                    <a:effectLst/>
                    <a:uLnTx/>
                    <a:uFillTx/>
                    <a:latin typeface="Calibri"/>
                    <a:ea typeface="나눔고딕"/>
                    <a:cs typeface="+mn-cs"/>
                  </a:endParaRPr>
                </a:p>
              </p:txBody>
            </p:sp>
            <p:sp>
              <p:nvSpPr>
                <p:cNvPr id="292" name="TextBox 291"/>
                <p:cNvSpPr txBox="1"/>
                <p:nvPr/>
              </p:nvSpPr>
              <p:spPr>
                <a:xfrm>
                  <a:off x="4860355" y="3916837"/>
                  <a:ext cx="397866" cy="461665"/>
                </a:xfrm>
                <a:prstGeom prst="rect">
                  <a:avLst/>
                </a:prstGeom>
                <a:noFill/>
              </p:spPr>
              <p:txBody>
                <a:bodyPr wrap="non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2400" b="0" i="0" u="none" strike="noStrike" kern="0" cap="none" spc="0" normalizeH="0" baseline="0" noProof="0" dirty="0">
                      <a:ln>
                        <a:noFill/>
                      </a:ln>
                      <a:solidFill>
                        <a:sysClr val="windowText" lastClr="000000"/>
                      </a:solidFill>
                      <a:effectLst/>
                      <a:uLnTx/>
                      <a:uFillTx/>
                      <a:latin typeface="Tahoma"/>
                      <a:ea typeface="+mn-ea"/>
                      <a:cs typeface="+mn-cs"/>
                    </a:rPr>
                    <a:t>…</a:t>
                  </a:r>
                  <a:endParaRPr kumimoji="0" lang="ko-KR" altLang="en-US" sz="2400" b="0" i="0" u="none" strike="noStrike" kern="0" cap="none" spc="0" normalizeH="0" baseline="0" noProof="0" dirty="0">
                    <a:ln>
                      <a:noFill/>
                    </a:ln>
                    <a:solidFill>
                      <a:sysClr val="windowText" lastClr="000000"/>
                    </a:solidFill>
                    <a:effectLst/>
                    <a:uLnTx/>
                    <a:uFillTx/>
                    <a:latin typeface="Tahoma"/>
                    <a:ea typeface="+mn-ea"/>
                    <a:cs typeface="+mn-cs"/>
                  </a:endParaRPr>
                </a:p>
              </p:txBody>
            </p:sp>
            <p:sp>
              <p:nvSpPr>
                <p:cNvPr id="293" name="TextBox 292"/>
                <p:cNvSpPr txBox="1"/>
                <p:nvPr/>
              </p:nvSpPr>
              <p:spPr>
                <a:xfrm>
                  <a:off x="4860355" y="4297315"/>
                  <a:ext cx="397866" cy="461665"/>
                </a:xfrm>
                <a:prstGeom prst="rect">
                  <a:avLst/>
                </a:prstGeom>
                <a:noFill/>
              </p:spPr>
              <p:txBody>
                <a:bodyPr wrap="non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2400" b="0" i="0" u="none" strike="noStrike" kern="0" cap="none" spc="0" normalizeH="0" baseline="0" noProof="0" dirty="0">
                      <a:ln>
                        <a:noFill/>
                      </a:ln>
                      <a:solidFill>
                        <a:sysClr val="windowText" lastClr="000000"/>
                      </a:solidFill>
                      <a:effectLst/>
                      <a:uLnTx/>
                      <a:uFillTx/>
                      <a:latin typeface="Tahoma"/>
                      <a:ea typeface="+mn-ea"/>
                      <a:cs typeface="+mn-cs"/>
                    </a:rPr>
                    <a:t>…</a:t>
                  </a:r>
                  <a:endParaRPr kumimoji="0" lang="ko-KR" altLang="en-US" sz="2400" b="0" i="0" u="none" strike="noStrike" kern="0" cap="none" spc="0" normalizeH="0" baseline="0" noProof="0" dirty="0">
                    <a:ln>
                      <a:noFill/>
                    </a:ln>
                    <a:solidFill>
                      <a:sysClr val="windowText" lastClr="000000"/>
                    </a:solidFill>
                    <a:effectLst/>
                    <a:uLnTx/>
                    <a:uFillTx/>
                    <a:latin typeface="Tahoma"/>
                    <a:ea typeface="+mn-ea"/>
                    <a:cs typeface="+mn-cs"/>
                  </a:endParaRPr>
                </a:p>
              </p:txBody>
            </p:sp>
            <p:sp>
              <p:nvSpPr>
                <p:cNvPr id="294" name="TextBox 293"/>
                <p:cNvSpPr txBox="1"/>
                <p:nvPr/>
              </p:nvSpPr>
              <p:spPr>
                <a:xfrm>
                  <a:off x="4860355" y="5096119"/>
                  <a:ext cx="397866" cy="461665"/>
                </a:xfrm>
                <a:prstGeom prst="rect">
                  <a:avLst/>
                </a:prstGeom>
                <a:noFill/>
              </p:spPr>
              <p:txBody>
                <a:bodyPr wrap="non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2400" b="0" i="0" u="none" strike="noStrike" kern="0" cap="none" spc="0" normalizeH="0" baseline="0" noProof="0" dirty="0">
                      <a:ln>
                        <a:noFill/>
                      </a:ln>
                      <a:solidFill>
                        <a:sysClr val="windowText" lastClr="000000"/>
                      </a:solidFill>
                      <a:effectLst/>
                      <a:uLnTx/>
                      <a:uFillTx/>
                      <a:latin typeface="Tahoma"/>
                      <a:ea typeface="+mn-ea"/>
                      <a:cs typeface="+mn-cs"/>
                    </a:rPr>
                    <a:t>…</a:t>
                  </a:r>
                  <a:endParaRPr kumimoji="0" lang="ko-KR" altLang="en-US" sz="2400" b="0" i="0" u="none" strike="noStrike" kern="0" cap="none" spc="0" normalizeH="0" baseline="0" noProof="0" dirty="0">
                    <a:ln>
                      <a:noFill/>
                    </a:ln>
                    <a:solidFill>
                      <a:sysClr val="windowText" lastClr="000000"/>
                    </a:solidFill>
                    <a:effectLst/>
                    <a:uLnTx/>
                    <a:uFillTx/>
                    <a:latin typeface="Tahoma"/>
                    <a:ea typeface="+mn-ea"/>
                    <a:cs typeface="+mn-cs"/>
                  </a:endParaRPr>
                </a:p>
              </p:txBody>
            </p:sp>
            <p:sp>
              <p:nvSpPr>
                <p:cNvPr id="295" name="TextBox 294"/>
                <p:cNvSpPr txBox="1"/>
                <p:nvPr/>
              </p:nvSpPr>
              <p:spPr>
                <a:xfrm>
                  <a:off x="4860355" y="5465826"/>
                  <a:ext cx="397866" cy="461665"/>
                </a:xfrm>
                <a:prstGeom prst="rect">
                  <a:avLst/>
                </a:prstGeom>
                <a:noFill/>
              </p:spPr>
              <p:txBody>
                <a:bodyPr wrap="non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2400" b="0" i="0" u="none" strike="noStrike" kern="0" cap="none" spc="0" normalizeH="0" baseline="0" noProof="0" dirty="0">
                      <a:ln>
                        <a:noFill/>
                      </a:ln>
                      <a:solidFill>
                        <a:sysClr val="windowText" lastClr="000000"/>
                      </a:solidFill>
                      <a:effectLst/>
                      <a:uLnTx/>
                      <a:uFillTx/>
                      <a:latin typeface="Tahoma"/>
                      <a:ea typeface="+mn-ea"/>
                      <a:cs typeface="+mn-cs"/>
                    </a:rPr>
                    <a:t>…</a:t>
                  </a:r>
                  <a:endParaRPr kumimoji="0" lang="ko-KR" altLang="en-US" sz="2400" b="0" i="0" u="none" strike="noStrike" kern="0" cap="none" spc="0" normalizeH="0" baseline="0" noProof="0" dirty="0">
                    <a:ln>
                      <a:noFill/>
                    </a:ln>
                    <a:solidFill>
                      <a:sysClr val="windowText" lastClr="000000"/>
                    </a:solidFill>
                    <a:effectLst/>
                    <a:uLnTx/>
                    <a:uFillTx/>
                    <a:latin typeface="Tahoma"/>
                    <a:ea typeface="+mn-ea"/>
                    <a:cs typeface="+mn-cs"/>
                  </a:endParaRPr>
                </a:p>
              </p:txBody>
            </p:sp>
          </p:grpSp>
          <p:cxnSp>
            <p:nvCxnSpPr>
              <p:cNvPr id="265" name="직선 화살표 연결선 78"/>
              <p:cNvCxnSpPr/>
              <p:nvPr/>
            </p:nvCxnSpPr>
            <p:spPr>
              <a:xfrm flipH="1">
                <a:off x="3275856" y="5013177"/>
                <a:ext cx="226031" cy="0"/>
              </a:xfrm>
              <a:prstGeom prst="straightConnector1">
                <a:avLst/>
              </a:prstGeom>
              <a:noFill/>
              <a:ln w="9525" cap="flat" cmpd="sng" algn="ctr">
                <a:solidFill>
                  <a:srgbClr val="5DA5DA">
                    <a:shade val="95000"/>
                    <a:satMod val="105000"/>
                  </a:srgbClr>
                </a:solidFill>
                <a:prstDash val="solid"/>
                <a:headEnd type="triangle" w="sm" len="sm"/>
                <a:tailEnd type="triangle" w="sm" len="sm"/>
              </a:ln>
              <a:effectLst/>
            </p:spPr>
          </p:cxnSp>
          <p:cxnSp>
            <p:nvCxnSpPr>
              <p:cNvPr id="266" name="직선 화살표 연결선 83"/>
              <p:cNvCxnSpPr/>
              <p:nvPr/>
            </p:nvCxnSpPr>
            <p:spPr>
              <a:xfrm flipH="1">
                <a:off x="5714120" y="5015083"/>
                <a:ext cx="226031" cy="0"/>
              </a:xfrm>
              <a:prstGeom prst="straightConnector1">
                <a:avLst/>
              </a:prstGeom>
              <a:noFill/>
              <a:ln w="9525" cap="flat" cmpd="sng" algn="ctr">
                <a:solidFill>
                  <a:srgbClr val="5DA5DA">
                    <a:shade val="95000"/>
                    <a:satMod val="105000"/>
                  </a:srgbClr>
                </a:solidFill>
                <a:prstDash val="solid"/>
                <a:headEnd type="triangle" w="sm" len="sm"/>
                <a:tailEnd type="triangle" w="sm" len="sm"/>
              </a:ln>
              <a:effectLst/>
            </p:spPr>
          </p:cxnSp>
        </p:grpSp>
      </p:grpSp>
      <p:grpSp>
        <p:nvGrpSpPr>
          <p:cNvPr id="312" name="그룹 138"/>
          <p:cNvGrpSpPr/>
          <p:nvPr/>
        </p:nvGrpSpPr>
        <p:grpSpPr>
          <a:xfrm>
            <a:off x="5397217" y="3068960"/>
            <a:ext cx="3568497" cy="2986186"/>
            <a:chOff x="5277803" y="2315022"/>
            <a:chExt cx="3568497" cy="2986186"/>
          </a:xfrm>
        </p:grpSpPr>
        <p:grpSp>
          <p:nvGrpSpPr>
            <p:cNvPr id="313" name="그룹 131"/>
            <p:cNvGrpSpPr/>
            <p:nvPr/>
          </p:nvGrpSpPr>
          <p:grpSpPr>
            <a:xfrm>
              <a:off x="5860114" y="2315022"/>
              <a:ext cx="2986186" cy="2986186"/>
              <a:chOff x="5700614" y="2176524"/>
              <a:chExt cx="2986186" cy="2986186"/>
            </a:xfrm>
          </p:grpSpPr>
          <p:sp>
            <p:nvSpPr>
              <p:cNvPr id="316" name="직사각형 86"/>
              <p:cNvSpPr/>
              <p:nvPr/>
            </p:nvSpPr>
            <p:spPr>
              <a:xfrm>
                <a:off x="5700614" y="2176524"/>
                <a:ext cx="2986186" cy="2986186"/>
              </a:xfrm>
              <a:prstGeom prst="rect">
                <a:avLst/>
              </a:prstGeom>
              <a:solidFill>
                <a:sysClr val="window" lastClr="FFFFFF"/>
              </a:solidFill>
              <a:ln w="25400" cap="flat" cmpd="sng" algn="ctr">
                <a:solidFill>
                  <a:srgbClr val="5DA5DA"/>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317" name="직사각형 87"/>
              <p:cNvSpPr/>
              <p:nvPr/>
            </p:nvSpPr>
            <p:spPr>
              <a:xfrm>
                <a:off x="8110736" y="2346491"/>
                <a:ext cx="432048" cy="2075090"/>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vert="vert"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800" b="0" i="0" u="none" strike="noStrike" kern="0" cap="none" spc="0" normalizeH="0" baseline="0" noProof="0" dirty="0">
                    <a:ln>
                      <a:noFill/>
                    </a:ln>
                    <a:solidFill>
                      <a:sysClr val="windowText" lastClr="000000"/>
                    </a:solidFill>
                    <a:effectLst/>
                    <a:uLnTx/>
                    <a:uFillTx/>
                    <a:latin typeface="Calibri"/>
                    <a:ea typeface="나눔고딕"/>
                    <a:cs typeface="+mn-cs"/>
                  </a:rPr>
                  <a:t>DRAM Controller</a:t>
                </a:r>
                <a:endParaRPr kumimoji="0" lang="ko-KR" altLang="en-US" sz="1800" b="0" i="0" u="none" strike="noStrike" kern="0" cap="none" spc="0" normalizeH="0" baseline="0" noProof="0" dirty="0">
                  <a:ln>
                    <a:noFill/>
                  </a:ln>
                  <a:solidFill>
                    <a:sysClr val="windowText" lastClr="000000"/>
                  </a:solidFill>
                  <a:effectLst/>
                  <a:uLnTx/>
                  <a:uFillTx/>
                  <a:latin typeface="Calibri"/>
                  <a:ea typeface="나눔고딕"/>
                  <a:cs typeface="+mn-cs"/>
                </a:endParaRPr>
              </a:p>
            </p:txBody>
          </p:sp>
          <p:sp>
            <p:nvSpPr>
              <p:cNvPr id="318" name="직사각형 88"/>
              <p:cNvSpPr/>
              <p:nvPr/>
            </p:nvSpPr>
            <p:spPr>
              <a:xfrm>
                <a:off x="8110736" y="4589673"/>
                <a:ext cx="432048" cy="404944"/>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vert="horz"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800" b="0" i="0" u="none" strike="noStrike" kern="0" cap="none" spc="0" normalizeH="0" baseline="0" noProof="0" dirty="0">
                    <a:ln>
                      <a:noFill/>
                    </a:ln>
                    <a:solidFill>
                      <a:sysClr val="windowText" lastClr="000000"/>
                    </a:solidFill>
                    <a:effectLst/>
                    <a:uLnTx/>
                    <a:uFillTx/>
                    <a:latin typeface="Calibri"/>
                    <a:ea typeface="나눔고딕"/>
                    <a:cs typeface="+mn-cs"/>
                  </a:rPr>
                  <a:t>NI</a:t>
                </a:r>
                <a:endParaRPr kumimoji="0" lang="ko-KR" altLang="en-US" sz="1800" b="0" i="0" u="none" strike="noStrike" kern="0" cap="none" spc="0" normalizeH="0" baseline="0" noProof="0" dirty="0">
                  <a:ln>
                    <a:noFill/>
                  </a:ln>
                  <a:solidFill>
                    <a:sysClr val="windowText" lastClr="000000"/>
                  </a:solidFill>
                  <a:effectLst/>
                  <a:uLnTx/>
                  <a:uFillTx/>
                  <a:latin typeface="Calibri"/>
                  <a:ea typeface="나눔고딕"/>
                  <a:cs typeface="+mn-cs"/>
                </a:endParaRPr>
              </a:p>
            </p:txBody>
          </p:sp>
          <p:cxnSp>
            <p:nvCxnSpPr>
              <p:cNvPr id="319" name="직선 화살표 연결선 97"/>
              <p:cNvCxnSpPr>
                <a:stCxn id="318" idx="0"/>
                <a:endCxn id="317" idx="2"/>
              </p:cNvCxnSpPr>
              <p:nvPr/>
            </p:nvCxnSpPr>
            <p:spPr>
              <a:xfrm flipV="1">
                <a:off x="8326760" y="4421581"/>
                <a:ext cx="0" cy="168092"/>
              </a:xfrm>
              <a:prstGeom prst="straightConnector1">
                <a:avLst/>
              </a:prstGeom>
              <a:noFill/>
              <a:ln w="9525" cap="flat" cmpd="sng" algn="ctr">
                <a:solidFill>
                  <a:srgbClr val="5DA5DA">
                    <a:shade val="95000"/>
                    <a:satMod val="105000"/>
                  </a:srgbClr>
                </a:solidFill>
                <a:prstDash val="solid"/>
                <a:headEnd type="triangle"/>
                <a:tailEnd type="triangle"/>
              </a:ln>
              <a:effectLst/>
            </p:spPr>
          </p:cxnSp>
        </p:grpSp>
        <p:cxnSp>
          <p:nvCxnSpPr>
            <p:cNvPr id="314" name="직선 연결선 127"/>
            <p:cNvCxnSpPr/>
            <p:nvPr/>
          </p:nvCxnSpPr>
          <p:spPr>
            <a:xfrm flipV="1">
              <a:off x="5280614" y="2315022"/>
              <a:ext cx="583876" cy="1104125"/>
            </a:xfrm>
            <a:prstGeom prst="line">
              <a:avLst/>
            </a:prstGeom>
            <a:noFill/>
            <a:ln w="9525" cap="flat" cmpd="sng" algn="ctr">
              <a:solidFill>
                <a:srgbClr val="5DA5DA">
                  <a:shade val="95000"/>
                  <a:satMod val="105000"/>
                </a:srgbClr>
              </a:solidFill>
              <a:prstDash val="dash"/>
            </a:ln>
            <a:effectLst/>
          </p:spPr>
        </p:cxnSp>
        <p:cxnSp>
          <p:nvCxnSpPr>
            <p:cNvPr id="315" name="직선 연결선 128"/>
            <p:cNvCxnSpPr/>
            <p:nvPr/>
          </p:nvCxnSpPr>
          <p:spPr>
            <a:xfrm>
              <a:off x="5277803" y="3668121"/>
              <a:ext cx="580861" cy="1633087"/>
            </a:xfrm>
            <a:prstGeom prst="line">
              <a:avLst/>
            </a:prstGeom>
            <a:noFill/>
            <a:ln w="9525" cap="flat" cmpd="sng" algn="ctr">
              <a:solidFill>
                <a:srgbClr val="5DA5DA">
                  <a:shade val="95000"/>
                  <a:satMod val="105000"/>
                </a:srgbClr>
              </a:solidFill>
              <a:prstDash val="dash"/>
            </a:ln>
            <a:effectLst/>
          </p:spPr>
        </p:cxnSp>
      </p:grpSp>
      <p:grpSp>
        <p:nvGrpSpPr>
          <p:cNvPr id="320" name="그룹 132"/>
          <p:cNvGrpSpPr/>
          <p:nvPr/>
        </p:nvGrpSpPr>
        <p:grpSpPr>
          <a:xfrm>
            <a:off x="6127920" y="3238927"/>
            <a:ext cx="2261730" cy="2648562"/>
            <a:chOff x="5849006" y="2346491"/>
            <a:chExt cx="2261730" cy="2648562"/>
          </a:xfrm>
        </p:grpSpPr>
        <p:sp>
          <p:nvSpPr>
            <p:cNvPr id="321" name="직사각형 89"/>
            <p:cNvSpPr/>
            <p:nvPr/>
          </p:nvSpPr>
          <p:spPr>
            <a:xfrm>
              <a:off x="5849006" y="2346491"/>
              <a:ext cx="2079267" cy="774399"/>
            </a:xfrm>
            <a:prstGeom prst="rect">
              <a:avLst/>
            </a:prstGeom>
            <a:gradFill rotWithShape="1">
              <a:gsLst>
                <a:gs pos="0">
                  <a:srgbClr val="FAA43A">
                    <a:tint val="50000"/>
                    <a:satMod val="300000"/>
                  </a:srgbClr>
                </a:gs>
                <a:gs pos="35000">
                  <a:srgbClr val="FAA43A">
                    <a:tint val="37000"/>
                    <a:satMod val="300000"/>
                  </a:srgbClr>
                </a:gs>
                <a:gs pos="100000">
                  <a:srgbClr val="FAA43A">
                    <a:tint val="15000"/>
                    <a:satMod val="350000"/>
                  </a:srgbClr>
                </a:gs>
              </a:gsLst>
              <a:lin ang="16200000" scaled="1"/>
            </a:gradFill>
            <a:ln w="9525" cap="flat" cmpd="sng" algn="ctr">
              <a:solidFill>
                <a:srgbClr val="FAA43A">
                  <a:shade val="95000"/>
                  <a:satMod val="105000"/>
                </a:srgbClr>
              </a:solidFill>
              <a:prstDash val="solid"/>
            </a:ln>
            <a:effectLst/>
          </p:spPr>
          <p:txBody>
            <a:bodyPr vert="horz"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2000" b="0" i="0" u="none" strike="noStrike" kern="0" cap="none" spc="0" normalizeH="0" baseline="0" noProof="0" dirty="0">
                  <a:ln>
                    <a:noFill/>
                  </a:ln>
                  <a:solidFill>
                    <a:sysClr val="windowText" lastClr="000000"/>
                  </a:solidFill>
                  <a:effectLst/>
                  <a:uLnTx/>
                  <a:uFillTx/>
                  <a:latin typeface="Calibri"/>
                  <a:ea typeface="나눔고딕"/>
                  <a:cs typeface="+mn-cs"/>
                </a:rPr>
                <a:t>In-Order Core</a:t>
              </a:r>
              <a:endParaRPr kumimoji="0" lang="ko-KR" altLang="en-US" sz="2000" b="0" i="0" u="none" strike="noStrike" kern="0" cap="none" spc="0" normalizeH="0" baseline="0" noProof="0" dirty="0">
                <a:ln>
                  <a:noFill/>
                </a:ln>
                <a:solidFill>
                  <a:sysClr val="windowText" lastClr="000000"/>
                </a:solidFill>
                <a:effectLst/>
                <a:uLnTx/>
                <a:uFillTx/>
                <a:latin typeface="Calibri"/>
                <a:ea typeface="나눔고딕"/>
                <a:cs typeface="+mn-cs"/>
              </a:endParaRPr>
            </a:p>
          </p:txBody>
        </p:sp>
        <p:sp>
          <p:nvSpPr>
            <p:cNvPr id="322" name="직사각형 90"/>
            <p:cNvSpPr/>
            <p:nvPr/>
          </p:nvSpPr>
          <p:spPr>
            <a:xfrm>
              <a:off x="5849006" y="4589673"/>
              <a:ext cx="2079267" cy="405380"/>
            </a:xfrm>
            <a:prstGeom prst="rect">
              <a:avLst/>
            </a:prstGeom>
            <a:gradFill rotWithShape="1">
              <a:gsLst>
                <a:gs pos="0">
                  <a:srgbClr val="FAA43A">
                    <a:tint val="50000"/>
                    <a:satMod val="300000"/>
                  </a:srgbClr>
                </a:gs>
                <a:gs pos="35000">
                  <a:srgbClr val="FAA43A">
                    <a:tint val="37000"/>
                    <a:satMod val="300000"/>
                  </a:srgbClr>
                </a:gs>
                <a:gs pos="100000">
                  <a:srgbClr val="FAA43A">
                    <a:tint val="15000"/>
                    <a:satMod val="350000"/>
                  </a:srgbClr>
                </a:gs>
              </a:gsLst>
              <a:lin ang="16200000" scaled="1"/>
            </a:gradFill>
            <a:ln w="9525" cap="flat" cmpd="sng" algn="ctr">
              <a:solidFill>
                <a:srgbClr val="FAA43A">
                  <a:shade val="95000"/>
                  <a:satMod val="105000"/>
                </a:srgbClr>
              </a:solidFill>
              <a:prstDash val="solid"/>
            </a:ln>
            <a:effectLst/>
          </p:spPr>
          <p:txBody>
            <a:bodyPr vert="horz"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800" b="0" i="0" u="none" strike="noStrike" kern="0" cap="none" spc="0" normalizeH="0" baseline="0" noProof="0" dirty="0">
                  <a:ln>
                    <a:noFill/>
                  </a:ln>
                  <a:solidFill>
                    <a:sysClr val="windowText" lastClr="000000"/>
                  </a:solidFill>
                  <a:effectLst/>
                  <a:uLnTx/>
                  <a:uFillTx/>
                  <a:latin typeface="Calibri"/>
                  <a:ea typeface="나눔고딕"/>
                  <a:cs typeface="+mn-cs"/>
                </a:rPr>
                <a:t>Message Queue</a:t>
              </a:r>
              <a:endParaRPr kumimoji="0" lang="ko-KR" altLang="en-US" sz="1800" b="0" i="0" u="none" strike="noStrike" kern="0" cap="none" spc="0" normalizeH="0" baseline="0" noProof="0" dirty="0">
                <a:ln>
                  <a:noFill/>
                </a:ln>
                <a:solidFill>
                  <a:sysClr val="windowText" lastClr="000000"/>
                </a:solidFill>
                <a:effectLst/>
                <a:uLnTx/>
                <a:uFillTx/>
                <a:latin typeface="Calibri"/>
                <a:ea typeface="나눔고딕"/>
                <a:cs typeface="+mn-cs"/>
              </a:endParaRPr>
            </a:p>
          </p:txBody>
        </p:sp>
        <p:sp>
          <p:nvSpPr>
            <p:cNvPr id="323" name="직사각형 91"/>
            <p:cNvSpPr/>
            <p:nvPr/>
          </p:nvSpPr>
          <p:spPr>
            <a:xfrm>
              <a:off x="6882913" y="3280649"/>
              <a:ext cx="1045360" cy="610202"/>
            </a:xfrm>
            <a:prstGeom prst="rect">
              <a:avLst/>
            </a:prstGeom>
            <a:gradFill rotWithShape="1">
              <a:gsLst>
                <a:gs pos="0">
                  <a:srgbClr val="FAA43A">
                    <a:tint val="50000"/>
                    <a:satMod val="300000"/>
                  </a:srgbClr>
                </a:gs>
                <a:gs pos="35000">
                  <a:srgbClr val="FAA43A">
                    <a:tint val="37000"/>
                    <a:satMod val="300000"/>
                  </a:srgbClr>
                </a:gs>
                <a:gs pos="100000">
                  <a:srgbClr val="FAA43A">
                    <a:tint val="15000"/>
                    <a:satMod val="350000"/>
                  </a:srgbClr>
                </a:gs>
              </a:gsLst>
              <a:lin ang="16200000" scaled="1"/>
            </a:gradFill>
            <a:ln w="9525" cap="flat" cmpd="sng" algn="ctr">
              <a:solidFill>
                <a:srgbClr val="FAA43A">
                  <a:shade val="95000"/>
                  <a:satMod val="105000"/>
                </a:srgbClr>
              </a:solidFill>
              <a:prstDash val="solid"/>
            </a:ln>
            <a:effectLst/>
          </p:spPr>
          <p:txBody>
            <a:bodyPr vert="horz"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800" b="0" i="0" u="none" strike="noStrike" kern="0" cap="none" spc="0" normalizeH="0" baseline="0" noProof="0" dirty="0">
                  <a:ln>
                    <a:noFill/>
                  </a:ln>
                  <a:solidFill>
                    <a:sysClr val="windowText" lastClr="000000"/>
                  </a:solidFill>
                  <a:effectLst/>
                  <a:uLnTx/>
                  <a:uFillTx/>
                  <a:latin typeface="Calibri"/>
                  <a:ea typeface="나눔고딕"/>
                  <a:cs typeface="+mn-cs"/>
                </a:rPr>
                <a:t>PF Buffer</a:t>
              </a:r>
              <a:endParaRPr kumimoji="0" lang="ko-KR" altLang="en-US" sz="1800" b="0" i="0" u="none" strike="noStrike" kern="0" cap="none" spc="0" normalizeH="0" baseline="0" noProof="0" dirty="0">
                <a:ln>
                  <a:noFill/>
                </a:ln>
                <a:solidFill>
                  <a:sysClr val="windowText" lastClr="000000"/>
                </a:solidFill>
                <a:effectLst/>
                <a:uLnTx/>
                <a:uFillTx/>
                <a:latin typeface="Calibri"/>
                <a:ea typeface="나눔고딕"/>
                <a:cs typeface="+mn-cs"/>
              </a:endParaRPr>
            </a:p>
          </p:txBody>
        </p:sp>
        <p:sp>
          <p:nvSpPr>
            <p:cNvPr id="324" name="직사각형 92"/>
            <p:cNvSpPr/>
            <p:nvPr/>
          </p:nvSpPr>
          <p:spPr>
            <a:xfrm>
              <a:off x="6882913" y="4047202"/>
              <a:ext cx="1045360" cy="374697"/>
            </a:xfrm>
            <a:prstGeom prst="rect">
              <a:avLst/>
            </a:prstGeom>
            <a:gradFill rotWithShape="1">
              <a:gsLst>
                <a:gs pos="0">
                  <a:srgbClr val="FAA43A">
                    <a:tint val="50000"/>
                    <a:satMod val="300000"/>
                  </a:srgbClr>
                </a:gs>
                <a:gs pos="35000">
                  <a:srgbClr val="FAA43A">
                    <a:tint val="37000"/>
                    <a:satMod val="300000"/>
                  </a:srgbClr>
                </a:gs>
                <a:gs pos="100000">
                  <a:srgbClr val="FAA43A">
                    <a:tint val="15000"/>
                    <a:satMod val="350000"/>
                  </a:srgbClr>
                </a:gs>
              </a:gsLst>
              <a:lin ang="16200000" scaled="1"/>
            </a:gradFill>
            <a:ln w="9525" cap="flat" cmpd="sng" algn="ctr">
              <a:solidFill>
                <a:srgbClr val="FAA43A">
                  <a:shade val="95000"/>
                  <a:satMod val="105000"/>
                </a:srgbClr>
              </a:solidFill>
              <a:prstDash val="solid"/>
            </a:ln>
            <a:effectLst/>
          </p:spPr>
          <p:txBody>
            <a:bodyPr vert="horz"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800" b="0" i="0" u="none" strike="noStrike" kern="0" cap="none" spc="0" normalizeH="0" baseline="0" noProof="0" dirty="0">
                  <a:ln>
                    <a:noFill/>
                  </a:ln>
                  <a:solidFill>
                    <a:sysClr val="windowText" lastClr="000000"/>
                  </a:solidFill>
                  <a:effectLst/>
                  <a:uLnTx/>
                  <a:uFillTx/>
                  <a:latin typeface="Calibri"/>
                  <a:ea typeface="나눔고딕"/>
                  <a:cs typeface="+mn-cs"/>
                </a:rPr>
                <a:t>MTP</a:t>
              </a:r>
              <a:endParaRPr kumimoji="0" lang="ko-KR" altLang="en-US" sz="1800" b="0" i="0" u="none" strike="noStrike" kern="0" cap="none" spc="0" normalizeH="0" baseline="0" noProof="0" dirty="0">
                <a:ln>
                  <a:noFill/>
                </a:ln>
                <a:solidFill>
                  <a:sysClr val="windowText" lastClr="000000"/>
                </a:solidFill>
                <a:effectLst/>
                <a:uLnTx/>
                <a:uFillTx/>
                <a:latin typeface="Calibri"/>
                <a:ea typeface="나눔고딕"/>
                <a:cs typeface="+mn-cs"/>
              </a:endParaRPr>
            </a:p>
          </p:txBody>
        </p:sp>
        <p:sp>
          <p:nvSpPr>
            <p:cNvPr id="325" name="직사각형 93"/>
            <p:cNvSpPr/>
            <p:nvPr/>
          </p:nvSpPr>
          <p:spPr>
            <a:xfrm>
              <a:off x="6240328" y="3280650"/>
              <a:ext cx="460122" cy="610202"/>
            </a:xfrm>
            <a:prstGeom prst="rect">
              <a:avLst/>
            </a:prstGeom>
            <a:gradFill rotWithShape="1">
              <a:gsLst>
                <a:gs pos="0">
                  <a:srgbClr val="FAA43A">
                    <a:tint val="50000"/>
                    <a:satMod val="300000"/>
                  </a:srgbClr>
                </a:gs>
                <a:gs pos="35000">
                  <a:srgbClr val="FAA43A">
                    <a:tint val="37000"/>
                    <a:satMod val="300000"/>
                  </a:srgbClr>
                </a:gs>
                <a:gs pos="100000">
                  <a:srgbClr val="FAA43A">
                    <a:tint val="15000"/>
                    <a:satMod val="350000"/>
                  </a:srgbClr>
                </a:gs>
              </a:gsLst>
              <a:lin ang="16200000" scaled="1"/>
            </a:gradFill>
            <a:ln w="9525" cap="flat" cmpd="sng" algn="ctr">
              <a:solidFill>
                <a:srgbClr val="FAA43A">
                  <a:shade val="95000"/>
                  <a:satMod val="105000"/>
                </a:srgbClr>
              </a:solidFill>
              <a:prstDash val="solid"/>
            </a:ln>
            <a:effectLst/>
          </p:spPr>
          <p:txBody>
            <a:bodyPr vert="horz"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800" b="0" i="0" u="none" strike="noStrike" kern="0" cap="none" spc="0" normalizeH="0" baseline="0" noProof="0" dirty="0">
                  <a:ln>
                    <a:noFill/>
                  </a:ln>
                  <a:solidFill>
                    <a:sysClr val="windowText" lastClr="000000"/>
                  </a:solidFill>
                  <a:effectLst/>
                  <a:uLnTx/>
                  <a:uFillTx/>
                  <a:latin typeface="Calibri"/>
                  <a:ea typeface="나눔고딕"/>
                  <a:cs typeface="+mn-cs"/>
                </a:rPr>
                <a:t>LP</a:t>
              </a:r>
              <a:endParaRPr kumimoji="0" lang="ko-KR" altLang="en-US" sz="1800" b="0" i="0" u="none" strike="noStrike" kern="0" cap="none" spc="0" normalizeH="0" baseline="0" noProof="0" dirty="0">
                <a:ln>
                  <a:noFill/>
                </a:ln>
                <a:solidFill>
                  <a:sysClr val="windowText" lastClr="000000"/>
                </a:solidFill>
                <a:effectLst/>
                <a:uLnTx/>
                <a:uFillTx/>
                <a:latin typeface="Calibri"/>
                <a:ea typeface="나눔고딕"/>
                <a:cs typeface="+mn-cs"/>
              </a:endParaRPr>
            </a:p>
          </p:txBody>
        </p:sp>
        <p:cxnSp>
          <p:nvCxnSpPr>
            <p:cNvPr id="326" name="직선 화살표 연결선 95"/>
            <p:cNvCxnSpPr/>
            <p:nvPr/>
          </p:nvCxnSpPr>
          <p:spPr>
            <a:xfrm>
              <a:off x="6028727" y="3120890"/>
              <a:ext cx="0" cy="1468783"/>
            </a:xfrm>
            <a:prstGeom prst="straightConnector1">
              <a:avLst/>
            </a:prstGeom>
            <a:noFill/>
            <a:ln w="9525" cap="flat" cmpd="sng" algn="ctr">
              <a:solidFill>
                <a:srgbClr val="FAA43A">
                  <a:shade val="95000"/>
                  <a:satMod val="105000"/>
                </a:srgbClr>
              </a:solidFill>
              <a:prstDash val="solid"/>
              <a:headEnd type="triangle"/>
              <a:tailEnd type="triangle"/>
            </a:ln>
            <a:effectLst/>
          </p:spPr>
        </p:cxnSp>
        <p:cxnSp>
          <p:nvCxnSpPr>
            <p:cNvPr id="327" name="직선 화살표 연결선 98"/>
            <p:cNvCxnSpPr>
              <a:stCxn id="318" idx="1"/>
              <a:endCxn id="322" idx="3"/>
            </p:cNvCxnSpPr>
            <p:nvPr/>
          </p:nvCxnSpPr>
          <p:spPr>
            <a:xfrm flipH="1">
              <a:off x="7928273" y="4792145"/>
              <a:ext cx="182463" cy="218"/>
            </a:xfrm>
            <a:prstGeom prst="straightConnector1">
              <a:avLst/>
            </a:prstGeom>
            <a:noFill/>
            <a:ln w="9525" cap="flat" cmpd="sng" algn="ctr">
              <a:solidFill>
                <a:srgbClr val="FAA43A">
                  <a:shade val="95000"/>
                  <a:satMod val="105000"/>
                </a:srgbClr>
              </a:solidFill>
              <a:prstDash val="solid"/>
              <a:headEnd type="triangle"/>
              <a:tailEnd type="triangle"/>
            </a:ln>
            <a:effectLst/>
          </p:spPr>
        </p:cxnSp>
        <p:cxnSp>
          <p:nvCxnSpPr>
            <p:cNvPr id="328" name="직선 화살표 연결선 106"/>
            <p:cNvCxnSpPr/>
            <p:nvPr/>
          </p:nvCxnSpPr>
          <p:spPr>
            <a:xfrm flipV="1">
              <a:off x="7405593" y="4420547"/>
              <a:ext cx="0" cy="169126"/>
            </a:xfrm>
            <a:prstGeom prst="straightConnector1">
              <a:avLst/>
            </a:prstGeom>
            <a:noFill/>
            <a:ln w="9525" cap="flat" cmpd="sng" algn="ctr">
              <a:solidFill>
                <a:srgbClr val="FAA43A">
                  <a:shade val="95000"/>
                  <a:satMod val="105000"/>
                </a:srgbClr>
              </a:solidFill>
              <a:prstDash val="solid"/>
              <a:tailEnd type="triangle"/>
            </a:ln>
            <a:effectLst/>
          </p:spPr>
        </p:cxnSp>
        <p:cxnSp>
          <p:nvCxnSpPr>
            <p:cNvPr id="329" name="직선 화살표 연결선 109"/>
            <p:cNvCxnSpPr>
              <a:stCxn id="324" idx="0"/>
              <a:endCxn id="323" idx="2"/>
            </p:cNvCxnSpPr>
            <p:nvPr/>
          </p:nvCxnSpPr>
          <p:spPr>
            <a:xfrm flipV="1">
              <a:off x="7405593" y="3890851"/>
              <a:ext cx="0" cy="156351"/>
            </a:xfrm>
            <a:prstGeom prst="straightConnector1">
              <a:avLst/>
            </a:prstGeom>
            <a:noFill/>
            <a:ln w="9525" cap="flat" cmpd="sng" algn="ctr">
              <a:solidFill>
                <a:srgbClr val="FAA43A">
                  <a:shade val="95000"/>
                  <a:satMod val="105000"/>
                </a:srgbClr>
              </a:solidFill>
              <a:prstDash val="solid"/>
              <a:tailEnd type="triangle"/>
            </a:ln>
            <a:effectLst/>
          </p:spPr>
        </p:cxnSp>
        <p:cxnSp>
          <p:nvCxnSpPr>
            <p:cNvPr id="330" name="직선 화살표 연결선 113"/>
            <p:cNvCxnSpPr/>
            <p:nvPr/>
          </p:nvCxnSpPr>
          <p:spPr>
            <a:xfrm flipV="1">
              <a:off x="7405593" y="3120890"/>
              <a:ext cx="0" cy="159760"/>
            </a:xfrm>
            <a:prstGeom prst="straightConnector1">
              <a:avLst/>
            </a:prstGeom>
            <a:noFill/>
            <a:ln w="9525" cap="flat" cmpd="sng" algn="ctr">
              <a:solidFill>
                <a:srgbClr val="FAA43A">
                  <a:shade val="95000"/>
                  <a:satMod val="105000"/>
                </a:srgbClr>
              </a:solidFill>
              <a:prstDash val="solid"/>
              <a:tailEnd type="triangle"/>
            </a:ln>
            <a:effectLst/>
          </p:spPr>
        </p:cxnSp>
        <p:cxnSp>
          <p:nvCxnSpPr>
            <p:cNvPr id="331" name="직선 화살표 연결선 115"/>
            <p:cNvCxnSpPr/>
            <p:nvPr/>
          </p:nvCxnSpPr>
          <p:spPr>
            <a:xfrm>
              <a:off x="6470389" y="3120890"/>
              <a:ext cx="0" cy="159760"/>
            </a:xfrm>
            <a:prstGeom prst="straightConnector1">
              <a:avLst/>
            </a:prstGeom>
            <a:noFill/>
            <a:ln w="9525" cap="flat" cmpd="sng" algn="ctr">
              <a:solidFill>
                <a:srgbClr val="FAA43A">
                  <a:shade val="95000"/>
                  <a:satMod val="105000"/>
                </a:srgbClr>
              </a:solidFill>
              <a:prstDash val="solid"/>
              <a:tailEnd type="triangle"/>
            </a:ln>
            <a:effectLst/>
          </p:spPr>
        </p:cxnSp>
        <p:cxnSp>
          <p:nvCxnSpPr>
            <p:cNvPr id="332" name="직선 화살표 연결선 116"/>
            <p:cNvCxnSpPr>
              <a:stCxn id="325" idx="3"/>
              <a:endCxn id="323" idx="1"/>
            </p:cNvCxnSpPr>
            <p:nvPr/>
          </p:nvCxnSpPr>
          <p:spPr>
            <a:xfrm flipV="1">
              <a:off x="6700450" y="3585750"/>
              <a:ext cx="182463" cy="1"/>
            </a:xfrm>
            <a:prstGeom prst="straightConnector1">
              <a:avLst/>
            </a:prstGeom>
            <a:noFill/>
            <a:ln w="9525" cap="flat" cmpd="sng" algn="ctr">
              <a:solidFill>
                <a:srgbClr val="FAA43A">
                  <a:shade val="95000"/>
                  <a:satMod val="105000"/>
                </a:srgbClr>
              </a:solidFill>
              <a:prstDash val="solid"/>
              <a:tailEnd type="triangle"/>
            </a:ln>
            <a:effectLst/>
          </p:spPr>
        </p:cxnSp>
        <p:cxnSp>
          <p:nvCxnSpPr>
            <p:cNvPr id="333" name="직선 화살표 연결선 123"/>
            <p:cNvCxnSpPr/>
            <p:nvPr/>
          </p:nvCxnSpPr>
          <p:spPr>
            <a:xfrm flipH="1">
              <a:off x="7928273" y="3594266"/>
              <a:ext cx="182463" cy="218"/>
            </a:xfrm>
            <a:prstGeom prst="straightConnector1">
              <a:avLst/>
            </a:prstGeom>
            <a:noFill/>
            <a:ln w="9525" cap="flat" cmpd="sng" algn="ctr">
              <a:solidFill>
                <a:srgbClr val="FAA43A">
                  <a:shade val="95000"/>
                  <a:satMod val="105000"/>
                </a:srgbClr>
              </a:solidFill>
              <a:prstDash val="solid"/>
              <a:headEnd type="triangle"/>
              <a:tailEnd type="triangle"/>
            </a:ln>
            <a:effectLst/>
          </p:spPr>
        </p:cxnSp>
        <p:cxnSp>
          <p:nvCxnSpPr>
            <p:cNvPr id="334" name="직선 화살표 연결선 124"/>
            <p:cNvCxnSpPr/>
            <p:nvPr/>
          </p:nvCxnSpPr>
          <p:spPr>
            <a:xfrm flipH="1">
              <a:off x="7928273" y="2733472"/>
              <a:ext cx="182463" cy="218"/>
            </a:xfrm>
            <a:prstGeom prst="straightConnector1">
              <a:avLst/>
            </a:prstGeom>
            <a:noFill/>
            <a:ln w="9525" cap="flat" cmpd="sng" algn="ctr">
              <a:solidFill>
                <a:srgbClr val="FAA43A">
                  <a:shade val="95000"/>
                  <a:satMod val="105000"/>
                </a:srgbClr>
              </a:solidFill>
              <a:prstDash val="solid"/>
              <a:headEnd type="triangle"/>
              <a:tailEnd type="triangle"/>
            </a:ln>
            <a:effectLst/>
          </p:spPr>
        </p:cxnSp>
      </p:grpSp>
      <p:grpSp>
        <p:nvGrpSpPr>
          <p:cNvPr id="335" name="그룹 583"/>
          <p:cNvGrpSpPr/>
          <p:nvPr/>
        </p:nvGrpSpPr>
        <p:grpSpPr>
          <a:xfrm>
            <a:off x="318817" y="3704795"/>
            <a:ext cx="2747113" cy="2348991"/>
            <a:chOff x="211357" y="3318585"/>
            <a:chExt cx="2747113" cy="2348991"/>
          </a:xfrm>
        </p:grpSpPr>
        <p:grpSp>
          <p:nvGrpSpPr>
            <p:cNvPr id="336" name="그룹 576"/>
            <p:cNvGrpSpPr/>
            <p:nvPr/>
          </p:nvGrpSpPr>
          <p:grpSpPr>
            <a:xfrm>
              <a:off x="211357" y="3468326"/>
              <a:ext cx="2199540" cy="2199250"/>
              <a:chOff x="288170" y="3573016"/>
              <a:chExt cx="2199540" cy="2199250"/>
            </a:xfrm>
          </p:grpSpPr>
          <p:grpSp>
            <p:nvGrpSpPr>
              <p:cNvPr id="339" name="그룹 337"/>
              <p:cNvGrpSpPr/>
              <p:nvPr/>
            </p:nvGrpSpPr>
            <p:grpSpPr>
              <a:xfrm>
                <a:off x="288170" y="3573016"/>
                <a:ext cx="2199540" cy="456333"/>
                <a:chOff x="288170" y="3573016"/>
                <a:chExt cx="2199540" cy="456333"/>
              </a:xfrm>
            </p:grpSpPr>
            <p:grpSp>
              <p:nvGrpSpPr>
                <p:cNvPr id="462" name="그룹 315"/>
                <p:cNvGrpSpPr/>
                <p:nvPr/>
              </p:nvGrpSpPr>
              <p:grpSpPr>
                <a:xfrm>
                  <a:off x="288170" y="3573016"/>
                  <a:ext cx="457200" cy="456333"/>
                  <a:chOff x="288170" y="3573016"/>
                  <a:chExt cx="457200" cy="456333"/>
                </a:xfrm>
              </p:grpSpPr>
              <p:sp>
                <p:nvSpPr>
                  <p:cNvPr id="484" name="직사각형 145"/>
                  <p:cNvSpPr/>
                  <p:nvPr/>
                </p:nvSpPr>
                <p:spPr>
                  <a:xfrm>
                    <a:off x="288170" y="3573016"/>
                    <a:ext cx="457200" cy="456333"/>
                  </a:xfrm>
                  <a:prstGeom prst="rect">
                    <a:avLst/>
                  </a:prstGeom>
                  <a:solidFill>
                    <a:sysClr val="window" lastClr="FFFFFF"/>
                  </a:solidFill>
                  <a:ln w="12700" cap="flat" cmpd="sng" algn="ctr">
                    <a:solidFill>
                      <a:sysClr val="windowText" lastClr="0000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485" name="직사각형 147"/>
                  <p:cNvSpPr/>
                  <p:nvPr/>
                </p:nvSpPr>
                <p:spPr>
                  <a:xfrm>
                    <a:off x="362192" y="3893043"/>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486" name="직사각형 148"/>
                  <p:cNvSpPr/>
                  <p:nvPr/>
                </p:nvSpPr>
                <p:spPr>
                  <a:xfrm>
                    <a:off x="362191" y="3756158"/>
                    <a:ext cx="309159" cy="90048"/>
                  </a:xfrm>
                  <a:prstGeom prst="rect">
                    <a:avLst/>
                  </a:prstGeom>
                  <a:gradFill rotWithShape="1">
                    <a:gsLst>
                      <a:gs pos="0">
                        <a:srgbClr val="60BD68">
                          <a:tint val="50000"/>
                          <a:satMod val="300000"/>
                        </a:srgbClr>
                      </a:gs>
                      <a:gs pos="35000">
                        <a:srgbClr val="60BD68">
                          <a:tint val="37000"/>
                          <a:satMod val="300000"/>
                        </a:srgbClr>
                      </a:gs>
                      <a:gs pos="100000">
                        <a:srgbClr val="60BD68">
                          <a:tint val="15000"/>
                          <a:satMod val="350000"/>
                        </a:srgbClr>
                      </a:gs>
                    </a:gsLst>
                    <a:lin ang="16200000" scaled="1"/>
                  </a:gradFill>
                  <a:ln w="9525" cap="flat" cmpd="sng" algn="ctr">
                    <a:solidFill>
                      <a:srgbClr val="60BD68">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487" name="직사각형 150"/>
                  <p:cNvSpPr/>
                  <p:nvPr/>
                </p:nvSpPr>
                <p:spPr>
                  <a:xfrm>
                    <a:off x="552528" y="3893043"/>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488" name="직사각형 151"/>
                  <p:cNvSpPr/>
                  <p:nvPr/>
                </p:nvSpPr>
                <p:spPr>
                  <a:xfrm>
                    <a:off x="362192" y="3635824"/>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489" name="직사각형 152"/>
                  <p:cNvSpPr/>
                  <p:nvPr/>
                </p:nvSpPr>
                <p:spPr>
                  <a:xfrm>
                    <a:off x="552528" y="3635824"/>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grpSp>
            <p:grpSp>
              <p:nvGrpSpPr>
                <p:cNvPr id="463" name="그룹 316"/>
                <p:cNvGrpSpPr/>
                <p:nvPr/>
              </p:nvGrpSpPr>
              <p:grpSpPr>
                <a:xfrm>
                  <a:off x="868950" y="3573016"/>
                  <a:ext cx="457200" cy="456333"/>
                  <a:chOff x="288170" y="3573016"/>
                  <a:chExt cx="457200" cy="456333"/>
                </a:xfrm>
              </p:grpSpPr>
              <p:sp>
                <p:nvSpPr>
                  <p:cNvPr id="478" name="직사각형 317"/>
                  <p:cNvSpPr/>
                  <p:nvPr/>
                </p:nvSpPr>
                <p:spPr>
                  <a:xfrm>
                    <a:off x="288170" y="3573016"/>
                    <a:ext cx="457200" cy="456333"/>
                  </a:xfrm>
                  <a:prstGeom prst="rect">
                    <a:avLst/>
                  </a:prstGeom>
                  <a:solidFill>
                    <a:sysClr val="window" lastClr="FFFFFF"/>
                  </a:solidFill>
                  <a:ln w="12700" cap="flat" cmpd="sng" algn="ctr">
                    <a:solidFill>
                      <a:sysClr val="windowText" lastClr="0000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479" name="직사각형 318"/>
                  <p:cNvSpPr/>
                  <p:nvPr/>
                </p:nvSpPr>
                <p:spPr>
                  <a:xfrm>
                    <a:off x="362192" y="3893043"/>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480" name="직사각형 319"/>
                  <p:cNvSpPr/>
                  <p:nvPr/>
                </p:nvSpPr>
                <p:spPr>
                  <a:xfrm>
                    <a:off x="362191" y="3756158"/>
                    <a:ext cx="309159" cy="90048"/>
                  </a:xfrm>
                  <a:prstGeom prst="rect">
                    <a:avLst/>
                  </a:prstGeom>
                  <a:gradFill rotWithShape="1">
                    <a:gsLst>
                      <a:gs pos="0">
                        <a:srgbClr val="60BD68">
                          <a:tint val="50000"/>
                          <a:satMod val="300000"/>
                        </a:srgbClr>
                      </a:gs>
                      <a:gs pos="35000">
                        <a:srgbClr val="60BD68">
                          <a:tint val="37000"/>
                          <a:satMod val="300000"/>
                        </a:srgbClr>
                      </a:gs>
                      <a:gs pos="100000">
                        <a:srgbClr val="60BD68">
                          <a:tint val="15000"/>
                          <a:satMod val="350000"/>
                        </a:srgbClr>
                      </a:gs>
                    </a:gsLst>
                    <a:lin ang="16200000" scaled="1"/>
                  </a:gradFill>
                  <a:ln w="9525" cap="flat" cmpd="sng" algn="ctr">
                    <a:solidFill>
                      <a:srgbClr val="60BD68">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481" name="직사각형 320"/>
                  <p:cNvSpPr/>
                  <p:nvPr/>
                </p:nvSpPr>
                <p:spPr>
                  <a:xfrm>
                    <a:off x="552528" y="3893043"/>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482" name="직사각형 321"/>
                  <p:cNvSpPr/>
                  <p:nvPr/>
                </p:nvSpPr>
                <p:spPr>
                  <a:xfrm>
                    <a:off x="362192" y="3635824"/>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483" name="직사각형 322"/>
                  <p:cNvSpPr/>
                  <p:nvPr/>
                </p:nvSpPr>
                <p:spPr>
                  <a:xfrm>
                    <a:off x="552528" y="3635824"/>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grpSp>
            <p:grpSp>
              <p:nvGrpSpPr>
                <p:cNvPr id="464" name="그룹 323"/>
                <p:cNvGrpSpPr/>
                <p:nvPr/>
              </p:nvGrpSpPr>
              <p:grpSpPr>
                <a:xfrm>
                  <a:off x="1449730" y="3573016"/>
                  <a:ext cx="457200" cy="456333"/>
                  <a:chOff x="288170" y="3573016"/>
                  <a:chExt cx="457200" cy="456333"/>
                </a:xfrm>
              </p:grpSpPr>
              <p:sp>
                <p:nvSpPr>
                  <p:cNvPr id="472" name="직사각형 324"/>
                  <p:cNvSpPr/>
                  <p:nvPr/>
                </p:nvSpPr>
                <p:spPr>
                  <a:xfrm>
                    <a:off x="288170" y="3573016"/>
                    <a:ext cx="457200" cy="456333"/>
                  </a:xfrm>
                  <a:prstGeom prst="rect">
                    <a:avLst/>
                  </a:prstGeom>
                  <a:solidFill>
                    <a:sysClr val="window" lastClr="FFFFFF"/>
                  </a:solidFill>
                  <a:ln w="12700" cap="flat" cmpd="sng" algn="ctr">
                    <a:solidFill>
                      <a:sysClr val="windowText" lastClr="0000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473" name="직사각형 325"/>
                  <p:cNvSpPr/>
                  <p:nvPr/>
                </p:nvSpPr>
                <p:spPr>
                  <a:xfrm>
                    <a:off x="362192" y="3893043"/>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474" name="직사각형 326"/>
                  <p:cNvSpPr/>
                  <p:nvPr/>
                </p:nvSpPr>
                <p:spPr>
                  <a:xfrm>
                    <a:off x="362191" y="3756158"/>
                    <a:ext cx="309159" cy="90048"/>
                  </a:xfrm>
                  <a:prstGeom prst="rect">
                    <a:avLst/>
                  </a:prstGeom>
                  <a:gradFill rotWithShape="1">
                    <a:gsLst>
                      <a:gs pos="0">
                        <a:srgbClr val="60BD68">
                          <a:tint val="50000"/>
                          <a:satMod val="300000"/>
                        </a:srgbClr>
                      </a:gs>
                      <a:gs pos="35000">
                        <a:srgbClr val="60BD68">
                          <a:tint val="37000"/>
                          <a:satMod val="300000"/>
                        </a:srgbClr>
                      </a:gs>
                      <a:gs pos="100000">
                        <a:srgbClr val="60BD68">
                          <a:tint val="15000"/>
                          <a:satMod val="350000"/>
                        </a:srgbClr>
                      </a:gs>
                    </a:gsLst>
                    <a:lin ang="16200000" scaled="1"/>
                  </a:gradFill>
                  <a:ln w="9525" cap="flat" cmpd="sng" algn="ctr">
                    <a:solidFill>
                      <a:srgbClr val="60BD68">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475" name="직사각형 327"/>
                  <p:cNvSpPr/>
                  <p:nvPr/>
                </p:nvSpPr>
                <p:spPr>
                  <a:xfrm>
                    <a:off x="552528" y="3893043"/>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476" name="직사각형 328"/>
                  <p:cNvSpPr/>
                  <p:nvPr/>
                </p:nvSpPr>
                <p:spPr>
                  <a:xfrm>
                    <a:off x="362192" y="3635824"/>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477" name="직사각형 329"/>
                  <p:cNvSpPr/>
                  <p:nvPr/>
                </p:nvSpPr>
                <p:spPr>
                  <a:xfrm>
                    <a:off x="552528" y="3635824"/>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grpSp>
            <p:grpSp>
              <p:nvGrpSpPr>
                <p:cNvPr id="465" name="그룹 330"/>
                <p:cNvGrpSpPr/>
                <p:nvPr/>
              </p:nvGrpSpPr>
              <p:grpSpPr>
                <a:xfrm>
                  <a:off x="2030510" y="3573016"/>
                  <a:ext cx="457200" cy="456333"/>
                  <a:chOff x="288170" y="3573016"/>
                  <a:chExt cx="457200" cy="456333"/>
                </a:xfrm>
              </p:grpSpPr>
              <p:sp>
                <p:nvSpPr>
                  <p:cNvPr id="466" name="직사각형 331"/>
                  <p:cNvSpPr/>
                  <p:nvPr/>
                </p:nvSpPr>
                <p:spPr>
                  <a:xfrm>
                    <a:off x="288170" y="3573016"/>
                    <a:ext cx="457200" cy="456333"/>
                  </a:xfrm>
                  <a:prstGeom prst="rect">
                    <a:avLst/>
                  </a:prstGeom>
                  <a:solidFill>
                    <a:sysClr val="window" lastClr="FFFFFF"/>
                  </a:solidFill>
                  <a:ln w="12700" cap="flat" cmpd="sng" algn="ctr">
                    <a:solidFill>
                      <a:sysClr val="windowText" lastClr="0000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467" name="직사각형 332"/>
                  <p:cNvSpPr/>
                  <p:nvPr/>
                </p:nvSpPr>
                <p:spPr>
                  <a:xfrm>
                    <a:off x="362192" y="3893043"/>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468" name="직사각형 333"/>
                  <p:cNvSpPr/>
                  <p:nvPr/>
                </p:nvSpPr>
                <p:spPr>
                  <a:xfrm>
                    <a:off x="362191" y="3756158"/>
                    <a:ext cx="309159" cy="90048"/>
                  </a:xfrm>
                  <a:prstGeom prst="rect">
                    <a:avLst/>
                  </a:prstGeom>
                  <a:gradFill rotWithShape="1">
                    <a:gsLst>
                      <a:gs pos="0">
                        <a:srgbClr val="60BD68">
                          <a:tint val="50000"/>
                          <a:satMod val="300000"/>
                        </a:srgbClr>
                      </a:gs>
                      <a:gs pos="35000">
                        <a:srgbClr val="60BD68">
                          <a:tint val="37000"/>
                          <a:satMod val="300000"/>
                        </a:srgbClr>
                      </a:gs>
                      <a:gs pos="100000">
                        <a:srgbClr val="60BD68">
                          <a:tint val="15000"/>
                          <a:satMod val="350000"/>
                        </a:srgbClr>
                      </a:gs>
                    </a:gsLst>
                    <a:lin ang="16200000" scaled="1"/>
                  </a:gradFill>
                  <a:ln w="9525" cap="flat" cmpd="sng" algn="ctr">
                    <a:solidFill>
                      <a:srgbClr val="60BD68">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469" name="직사각형 334"/>
                  <p:cNvSpPr/>
                  <p:nvPr/>
                </p:nvSpPr>
                <p:spPr>
                  <a:xfrm>
                    <a:off x="552528" y="3893043"/>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470" name="직사각형 335"/>
                  <p:cNvSpPr/>
                  <p:nvPr/>
                </p:nvSpPr>
                <p:spPr>
                  <a:xfrm>
                    <a:off x="362192" y="3635824"/>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471" name="직사각형 336"/>
                  <p:cNvSpPr/>
                  <p:nvPr/>
                </p:nvSpPr>
                <p:spPr>
                  <a:xfrm>
                    <a:off x="552528" y="3635824"/>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grpSp>
          </p:grpSp>
          <p:grpSp>
            <p:nvGrpSpPr>
              <p:cNvPr id="340" name="그룹 338"/>
              <p:cNvGrpSpPr/>
              <p:nvPr/>
            </p:nvGrpSpPr>
            <p:grpSpPr>
              <a:xfrm>
                <a:off x="288170" y="4153087"/>
                <a:ext cx="2199540" cy="456333"/>
                <a:chOff x="288170" y="3573016"/>
                <a:chExt cx="2199540" cy="456333"/>
              </a:xfrm>
            </p:grpSpPr>
            <p:grpSp>
              <p:nvGrpSpPr>
                <p:cNvPr id="434" name="그룹 339"/>
                <p:cNvGrpSpPr/>
                <p:nvPr/>
              </p:nvGrpSpPr>
              <p:grpSpPr>
                <a:xfrm>
                  <a:off x="288170" y="3573016"/>
                  <a:ext cx="457200" cy="456333"/>
                  <a:chOff x="288170" y="3573016"/>
                  <a:chExt cx="457200" cy="456333"/>
                </a:xfrm>
              </p:grpSpPr>
              <p:sp>
                <p:nvSpPr>
                  <p:cNvPr id="456" name="직사각형 361"/>
                  <p:cNvSpPr/>
                  <p:nvPr/>
                </p:nvSpPr>
                <p:spPr>
                  <a:xfrm>
                    <a:off x="288170" y="3573016"/>
                    <a:ext cx="457200" cy="456333"/>
                  </a:xfrm>
                  <a:prstGeom prst="rect">
                    <a:avLst/>
                  </a:prstGeom>
                  <a:solidFill>
                    <a:sysClr val="window" lastClr="FFFFFF"/>
                  </a:solidFill>
                  <a:ln w="12700" cap="flat" cmpd="sng" algn="ctr">
                    <a:solidFill>
                      <a:sysClr val="windowText" lastClr="0000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457" name="직사각형 362"/>
                  <p:cNvSpPr/>
                  <p:nvPr/>
                </p:nvSpPr>
                <p:spPr>
                  <a:xfrm>
                    <a:off x="362192" y="3893043"/>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458" name="직사각형 363"/>
                  <p:cNvSpPr/>
                  <p:nvPr/>
                </p:nvSpPr>
                <p:spPr>
                  <a:xfrm>
                    <a:off x="362191" y="3756158"/>
                    <a:ext cx="309159" cy="90048"/>
                  </a:xfrm>
                  <a:prstGeom prst="rect">
                    <a:avLst/>
                  </a:prstGeom>
                  <a:gradFill rotWithShape="1">
                    <a:gsLst>
                      <a:gs pos="0">
                        <a:srgbClr val="60BD68">
                          <a:tint val="50000"/>
                          <a:satMod val="300000"/>
                        </a:srgbClr>
                      </a:gs>
                      <a:gs pos="35000">
                        <a:srgbClr val="60BD68">
                          <a:tint val="37000"/>
                          <a:satMod val="300000"/>
                        </a:srgbClr>
                      </a:gs>
                      <a:gs pos="100000">
                        <a:srgbClr val="60BD68">
                          <a:tint val="15000"/>
                          <a:satMod val="350000"/>
                        </a:srgbClr>
                      </a:gs>
                    </a:gsLst>
                    <a:lin ang="16200000" scaled="1"/>
                  </a:gradFill>
                  <a:ln w="9525" cap="flat" cmpd="sng" algn="ctr">
                    <a:solidFill>
                      <a:srgbClr val="60BD68">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459" name="직사각형 364"/>
                  <p:cNvSpPr/>
                  <p:nvPr/>
                </p:nvSpPr>
                <p:spPr>
                  <a:xfrm>
                    <a:off x="552528" y="3893043"/>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460" name="직사각형 365"/>
                  <p:cNvSpPr/>
                  <p:nvPr/>
                </p:nvSpPr>
                <p:spPr>
                  <a:xfrm>
                    <a:off x="362192" y="3635824"/>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461" name="직사각형 366"/>
                  <p:cNvSpPr/>
                  <p:nvPr/>
                </p:nvSpPr>
                <p:spPr>
                  <a:xfrm>
                    <a:off x="552528" y="3635824"/>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grpSp>
            <p:grpSp>
              <p:nvGrpSpPr>
                <p:cNvPr id="435" name="그룹 340"/>
                <p:cNvGrpSpPr/>
                <p:nvPr/>
              </p:nvGrpSpPr>
              <p:grpSpPr>
                <a:xfrm>
                  <a:off x="868950" y="3573016"/>
                  <a:ext cx="457200" cy="456333"/>
                  <a:chOff x="288170" y="3573016"/>
                  <a:chExt cx="457200" cy="456333"/>
                </a:xfrm>
              </p:grpSpPr>
              <p:sp>
                <p:nvSpPr>
                  <p:cNvPr id="450" name="직사각형 355"/>
                  <p:cNvSpPr/>
                  <p:nvPr/>
                </p:nvSpPr>
                <p:spPr>
                  <a:xfrm>
                    <a:off x="288170" y="3573016"/>
                    <a:ext cx="457200" cy="456333"/>
                  </a:xfrm>
                  <a:prstGeom prst="rect">
                    <a:avLst/>
                  </a:prstGeom>
                  <a:solidFill>
                    <a:sysClr val="window" lastClr="FFFFFF"/>
                  </a:solidFill>
                  <a:ln w="12700" cap="flat" cmpd="sng" algn="ctr">
                    <a:solidFill>
                      <a:sysClr val="windowText" lastClr="0000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451" name="직사각형 356"/>
                  <p:cNvSpPr/>
                  <p:nvPr/>
                </p:nvSpPr>
                <p:spPr>
                  <a:xfrm>
                    <a:off x="362192" y="3893043"/>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452" name="직사각형 357"/>
                  <p:cNvSpPr/>
                  <p:nvPr/>
                </p:nvSpPr>
                <p:spPr>
                  <a:xfrm>
                    <a:off x="362191" y="3756158"/>
                    <a:ext cx="309159" cy="90048"/>
                  </a:xfrm>
                  <a:prstGeom prst="rect">
                    <a:avLst/>
                  </a:prstGeom>
                  <a:gradFill rotWithShape="1">
                    <a:gsLst>
                      <a:gs pos="0">
                        <a:srgbClr val="60BD68">
                          <a:tint val="50000"/>
                          <a:satMod val="300000"/>
                        </a:srgbClr>
                      </a:gs>
                      <a:gs pos="35000">
                        <a:srgbClr val="60BD68">
                          <a:tint val="37000"/>
                          <a:satMod val="300000"/>
                        </a:srgbClr>
                      </a:gs>
                      <a:gs pos="100000">
                        <a:srgbClr val="60BD68">
                          <a:tint val="15000"/>
                          <a:satMod val="350000"/>
                        </a:srgbClr>
                      </a:gs>
                    </a:gsLst>
                    <a:lin ang="16200000" scaled="1"/>
                  </a:gradFill>
                  <a:ln w="9525" cap="flat" cmpd="sng" algn="ctr">
                    <a:solidFill>
                      <a:srgbClr val="60BD68">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453" name="직사각형 358"/>
                  <p:cNvSpPr/>
                  <p:nvPr/>
                </p:nvSpPr>
                <p:spPr>
                  <a:xfrm>
                    <a:off x="552528" y="3893043"/>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454" name="직사각형 359"/>
                  <p:cNvSpPr/>
                  <p:nvPr/>
                </p:nvSpPr>
                <p:spPr>
                  <a:xfrm>
                    <a:off x="362192" y="3635824"/>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455" name="직사각형 360"/>
                  <p:cNvSpPr/>
                  <p:nvPr/>
                </p:nvSpPr>
                <p:spPr>
                  <a:xfrm>
                    <a:off x="552528" y="3635824"/>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grpSp>
            <p:grpSp>
              <p:nvGrpSpPr>
                <p:cNvPr id="436" name="그룹 341"/>
                <p:cNvGrpSpPr/>
                <p:nvPr/>
              </p:nvGrpSpPr>
              <p:grpSpPr>
                <a:xfrm>
                  <a:off x="1449730" y="3573016"/>
                  <a:ext cx="457200" cy="456333"/>
                  <a:chOff x="288170" y="3573016"/>
                  <a:chExt cx="457200" cy="456333"/>
                </a:xfrm>
              </p:grpSpPr>
              <p:sp>
                <p:nvSpPr>
                  <p:cNvPr id="444" name="직사각형 349"/>
                  <p:cNvSpPr/>
                  <p:nvPr/>
                </p:nvSpPr>
                <p:spPr>
                  <a:xfrm>
                    <a:off x="288170" y="3573016"/>
                    <a:ext cx="457200" cy="456333"/>
                  </a:xfrm>
                  <a:prstGeom prst="rect">
                    <a:avLst/>
                  </a:prstGeom>
                  <a:solidFill>
                    <a:sysClr val="window" lastClr="FFFFFF"/>
                  </a:solidFill>
                  <a:ln w="12700" cap="flat" cmpd="sng" algn="ctr">
                    <a:solidFill>
                      <a:sysClr val="windowText" lastClr="0000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445" name="직사각형 350"/>
                  <p:cNvSpPr/>
                  <p:nvPr/>
                </p:nvSpPr>
                <p:spPr>
                  <a:xfrm>
                    <a:off x="362192" y="3893043"/>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446" name="직사각형 351"/>
                  <p:cNvSpPr/>
                  <p:nvPr/>
                </p:nvSpPr>
                <p:spPr>
                  <a:xfrm>
                    <a:off x="362191" y="3756158"/>
                    <a:ext cx="309159" cy="90048"/>
                  </a:xfrm>
                  <a:prstGeom prst="rect">
                    <a:avLst/>
                  </a:prstGeom>
                  <a:gradFill rotWithShape="1">
                    <a:gsLst>
                      <a:gs pos="0">
                        <a:srgbClr val="60BD68">
                          <a:tint val="50000"/>
                          <a:satMod val="300000"/>
                        </a:srgbClr>
                      </a:gs>
                      <a:gs pos="35000">
                        <a:srgbClr val="60BD68">
                          <a:tint val="37000"/>
                          <a:satMod val="300000"/>
                        </a:srgbClr>
                      </a:gs>
                      <a:gs pos="100000">
                        <a:srgbClr val="60BD68">
                          <a:tint val="15000"/>
                          <a:satMod val="350000"/>
                        </a:srgbClr>
                      </a:gs>
                    </a:gsLst>
                    <a:lin ang="16200000" scaled="1"/>
                  </a:gradFill>
                  <a:ln w="9525" cap="flat" cmpd="sng" algn="ctr">
                    <a:solidFill>
                      <a:srgbClr val="60BD68">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447" name="직사각형 352"/>
                  <p:cNvSpPr/>
                  <p:nvPr/>
                </p:nvSpPr>
                <p:spPr>
                  <a:xfrm>
                    <a:off x="552528" y="3893043"/>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448" name="직사각형 353"/>
                  <p:cNvSpPr/>
                  <p:nvPr/>
                </p:nvSpPr>
                <p:spPr>
                  <a:xfrm>
                    <a:off x="362192" y="3635824"/>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449" name="직사각형 354"/>
                  <p:cNvSpPr/>
                  <p:nvPr/>
                </p:nvSpPr>
                <p:spPr>
                  <a:xfrm>
                    <a:off x="552528" y="3635824"/>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grpSp>
            <p:grpSp>
              <p:nvGrpSpPr>
                <p:cNvPr id="437" name="그룹 342"/>
                <p:cNvGrpSpPr/>
                <p:nvPr/>
              </p:nvGrpSpPr>
              <p:grpSpPr>
                <a:xfrm>
                  <a:off x="2030510" y="3573016"/>
                  <a:ext cx="457200" cy="456333"/>
                  <a:chOff x="288170" y="3573016"/>
                  <a:chExt cx="457200" cy="456333"/>
                </a:xfrm>
              </p:grpSpPr>
              <p:sp>
                <p:nvSpPr>
                  <p:cNvPr id="438" name="직사각형 343"/>
                  <p:cNvSpPr/>
                  <p:nvPr/>
                </p:nvSpPr>
                <p:spPr>
                  <a:xfrm>
                    <a:off x="288170" y="3573016"/>
                    <a:ext cx="457200" cy="456333"/>
                  </a:xfrm>
                  <a:prstGeom prst="rect">
                    <a:avLst/>
                  </a:prstGeom>
                  <a:solidFill>
                    <a:sysClr val="window" lastClr="FFFFFF"/>
                  </a:solidFill>
                  <a:ln w="12700" cap="flat" cmpd="sng" algn="ctr">
                    <a:solidFill>
                      <a:sysClr val="windowText" lastClr="0000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439" name="직사각형 344"/>
                  <p:cNvSpPr/>
                  <p:nvPr/>
                </p:nvSpPr>
                <p:spPr>
                  <a:xfrm>
                    <a:off x="362192" y="3893043"/>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440" name="직사각형 345"/>
                  <p:cNvSpPr/>
                  <p:nvPr/>
                </p:nvSpPr>
                <p:spPr>
                  <a:xfrm>
                    <a:off x="362191" y="3756158"/>
                    <a:ext cx="309159" cy="90048"/>
                  </a:xfrm>
                  <a:prstGeom prst="rect">
                    <a:avLst/>
                  </a:prstGeom>
                  <a:gradFill rotWithShape="1">
                    <a:gsLst>
                      <a:gs pos="0">
                        <a:srgbClr val="60BD68">
                          <a:tint val="50000"/>
                          <a:satMod val="300000"/>
                        </a:srgbClr>
                      </a:gs>
                      <a:gs pos="35000">
                        <a:srgbClr val="60BD68">
                          <a:tint val="37000"/>
                          <a:satMod val="300000"/>
                        </a:srgbClr>
                      </a:gs>
                      <a:gs pos="100000">
                        <a:srgbClr val="60BD68">
                          <a:tint val="15000"/>
                          <a:satMod val="350000"/>
                        </a:srgbClr>
                      </a:gs>
                    </a:gsLst>
                    <a:lin ang="16200000" scaled="1"/>
                  </a:gradFill>
                  <a:ln w="9525" cap="flat" cmpd="sng" algn="ctr">
                    <a:solidFill>
                      <a:srgbClr val="60BD68">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441" name="직사각형 346"/>
                  <p:cNvSpPr/>
                  <p:nvPr/>
                </p:nvSpPr>
                <p:spPr>
                  <a:xfrm>
                    <a:off x="552528" y="3893043"/>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442" name="직사각형 347"/>
                  <p:cNvSpPr/>
                  <p:nvPr/>
                </p:nvSpPr>
                <p:spPr>
                  <a:xfrm>
                    <a:off x="362192" y="3635824"/>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443" name="직사각형 348"/>
                  <p:cNvSpPr/>
                  <p:nvPr/>
                </p:nvSpPr>
                <p:spPr>
                  <a:xfrm>
                    <a:off x="552528" y="3635824"/>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grpSp>
          </p:grpSp>
          <p:grpSp>
            <p:nvGrpSpPr>
              <p:cNvPr id="341" name="그룹 396"/>
              <p:cNvGrpSpPr/>
              <p:nvPr/>
            </p:nvGrpSpPr>
            <p:grpSpPr>
              <a:xfrm>
                <a:off x="288170" y="4733912"/>
                <a:ext cx="2199540" cy="456333"/>
                <a:chOff x="288170" y="3573016"/>
                <a:chExt cx="2199540" cy="456333"/>
              </a:xfrm>
            </p:grpSpPr>
            <p:grpSp>
              <p:nvGrpSpPr>
                <p:cNvPr id="406" name="그룹 397"/>
                <p:cNvGrpSpPr/>
                <p:nvPr/>
              </p:nvGrpSpPr>
              <p:grpSpPr>
                <a:xfrm>
                  <a:off x="288170" y="3573016"/>
                  <a:ext cx="457200" cy="456333"/>
                  <a:chOff x="288170" y="3573016"/>
                  <a:chExt cx="457200" cy="456333"/>
                </a:xfrm>
              </p:grpSpPr>
              <p:sp>
                <p:nvSpPr>
                  <p:cNvPr id="428" name="직사각형 419"/>
                  <p:cNvSpPr/>
                  <p:nvPr/>
                </p:nvSpPr>
                <p:spPr>
                  <a:xfrm>
                    <a:off x="288170" y="3573016"/>
                    <a:ext cx="457200" cy="456333"/>
                  </a:xfrm>
                  <a:prstGeom prst="rect">
                    <a:avLst/>
                  </a:prstGeom>
                  <a:solidFill>
                    <a:sysClr val="window" lastClr="FFFFFF"/>
                  </a:solidFill>
                  <a:ln w="12700" cap="flat" cmpd="sng" algn="ctr">
                    <a:solidFill>
                      <a:sysClr val="windowText" lastClr="0000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429" name="직사각형 420"/>
                  <p:cNvSpPr/>
                  <p:nvPr/>
                </p:nvSpPr>
                <p:spPr>
                  <a:xfrm>
                    <a:off x="362192" y="3893043"/>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430" name="직사각형 421"/>
                  <p:cNvSpPr/>
                  <p:nvPr/>
                </p:nvSpPr>
                <p:spPr>
                  <a:xfrm>
                    <a:off x="362191" y="3756158"/>
                    <a:ext cx="309159" cy="90048"/>
                  </a:xfrm>
                  <a:prstGeom prst="rect">
                    <a:avLst/>
                  </a:prstGeom>
                  <a:gradFill rotWithShape="1">
                    <a:gsLst>
                      <a:gs pos="0">
                        <a:srgbClr val="60BD68">
                          <a:tint val="50000"/>
                          <a:satMod val="300000"/>
                        </a:srgbClr>
                      </a:gs>
                      <a:gs pos="35000">
                        <a:srgbClr val="60BD68">
                          <a:tint val="37000"/>
                          <a:satMod val="300000"/>
                        </a:srgbClr>
                      </a:gs>
                      <a:gs pos="100000">
                        <a:srgbClr val="60BD68">
                          <a:tint val="15000"/>
                          <a:satMod val="350000"/>
                        </a:srgbClr>
                      </a:gs>
                    </a:gsLst>
                    <a:lin ang="16200000" scaled="1"/>
                  </a:gradFill>
                  <a:ln w="9525" cap="flat" cmpd="sng" algn="ctr">
                    <a:solidFill>
                      <a:srgbClr val="60BD68">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431" name="직사각형 422"/>
                  <p:cNvSpPr/>
                  <p:nvPr/>
                </p:nvSpPr>
                <p:spPr>
                  <a:xfrm>
                    <a:off x="552528" y="3893043"/>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432" name="직사각형 423"/>
                  <p:cNvSpPr/>
                  <p:nvPr/>
                </p:nvSpPr>
                <p:spPr>
                  <a:xfrm>
                    <a:off x="362192" y="3635824"/>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433" name="직사각형 424"/>
                  <p:cNvSpPr/>
                  <p:nvPr/>
                </p:nvSpPr>
                <p:spPr>
                  <a:xfrm>
                    <a:off x="552528" y="3635824"/>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grpSp>
            <p:grpSp>
              <p:nvGrpSpPr>
                <p:cNvPr id="407" name="그룹 398"/>
                <p:cNvGrpSpPr/>
                <p:nvPr/>
              </p:nvGrpSpPr>
              <p:grpSpPr>
                <a:xfrm>
                  <a:off x="868950" y="3573016"/>
                  <a:ext cx="457200" cy="456333"/>
                  <a:chOff x="288170" y="3573016"/>
                  <a:chExt cx="457200" cy="456333"/>
                </a:xfrm>
              </p:grpSpPr>
              <p:sp>
                <p:nvSpPr>
                  <p:cNvPr id="422" name="직사각형 413"/>
                  <p:cNvSpPr/>
                  <p:nvPr/>
                </p:nvSpPr>
                <p:spPr>
                  <a:xfrm>
                    <a:off x="288170" y="3573016"/>
                    <a:ext cx="457200" cy="456333"/>
                  </a:xfrm>
                  <a:prstGeom prst="rect">
                    <a:avLst/>
                  </a:prstGeom>
                  <a:solidFill>
                    <a:sysClr val="window" lastClr="FFFFFF"/>
                  </a:solidFill>
                  <a:ln w="12700" cap="flat" cmpd="sng" algn="ctr">
                    <a:solidFill>
                      <a:sysClr val="windowText" lastClr="0000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423" name="직사각형 414"/>
                  <p:cNvSpPr/>
                  <p:nvPr/>
                </p:nvSpPr>
                <p:spPr>
                  <a:xfrm>
                    <a:off x="362192" y="3893043"/>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424" name="직사각형 415"/>
                  <p:cNvSpPr/>
                  <p:nvPr/>
                </p:nvSpPr>
                <p:spPr>
                  <a:xfrm>
                    <a:off x="362191" y="3756158"/>
                    <a:ext cx="309159" cy="90048"/>
                  </a:xfrm>
                  <a:prstGeom prst="rect">
                    <a:avLst/>
                  </a:prstGeom>
                  <a:gradFill rotWithShape="1">
                    <a:gsLst>
                      <a:gs pos="0">
                        <a:srgbClr val="60BD68">
                          <a:tint val="50000"/>
                          <a:satMod val="300000"/>
                        </a:srgbClr>
                      </a:gs>
                      <a:gs pos="35000">
                        <a:srgbClr val="60BD68">
                          <a:tint val="37000"/>
                          <a:satMod val="300000"/>
                        </a:srgbClr>
                      </a:gs>
                      <a:gs pos="100000">
                        <a:srgbClr val="60BD68">
                          <a:tint val="15000"/>
                          <a:satMod val="350000"/>
                        </a:srgbClr>
                      </a:gs>
                    </a:gsLst>
                    <a:lin ang="16200000" scaled="1"/>
                  </a:gradFill>
                  <a:ln w="9525" cap="flat" cmpd="sng" algn="ctr">
                    <a:solidFill>
                      <a:srgbClr val="60BD68">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425" name="직사각형 416"/>
                  <p:cNvSpPr/>
                  <p:nvPr/>
                </p:nvSpPr>
                <p:spPr>
                  <a:xfrm>
                    <a:off x="552528" y="3893043"/>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426" name="직사각형 417"/>
                  <p:cNvSpPr/>
                  <p:nvPr/>
                </p:nvSpPr>
                <p:spPr>
                  <a:xfrm>
                    <a:off x="362192" y="3635824"/>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427" name="직사각형 418"/>
                  <p:cNvSpPr/>
                  <p:nvPr/>
                </p:nvSpPr>
                <p:spPr>
                  <a:xfrm>
                    <a:off x="552528" y="3635824"/>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grpSp>
            <p:grpSp>
              <p:nvGrpSpPr>
                <p:cNvPr id="408" name="그룹 399"/>
                <p:cNvGrpSpPr/>
                <p:nvPr/>
              </p:nvGrpSpPr>
              <p:grpSpPr>
                <a:xfrm>
                  <a:off x="1449730" y="3573016"/>
                  <a:ext cx="457200" cy="456333"/>
                  <a:chOff x="288170" y="3573016"/>
                  <a:chExt cx="457200" cy="456333"/>
                </a:xfrm>
              </p:grpSpPr>
              <p:sp>
                <p:nvSpPr>
                  <p:cNvPr id="416" name="직사각형 407"/>
                  <p:cNvSpPr/>
                  <p:nvPr/>
                </p:nvSpPr>
                <p:spPr>
                  <a:xfrm>
                    <a:off x="288170" y="3573016"/>
                    <a:ext cx="457200" cy="456333"/>
                  </a:xfrm>
                  <a:prstGeom prst="rect">
                    <a:avLst/>
                  </a:prstGeom>
                  <a:solidFill>
                    <a:sysClr val="window" lastClr="FFFFFF"/>
                  </a:solidFill>
                  <a:ln w="12700" cap="flat" cmpd="sng" algn="ctr">
                    <a:solidFill>
                      <a:sysClr val="windowText" lastClr="0000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417" name="직사각형 408"/>
                  <p:cNvSpPr/>
                  <p:nvPr/>
                </p:nvSpPr>
                <p:spPr>
                  <a:xfrm>
                    <a:off x="362192" y="3893043"/>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418" name="직사각형 409"/>
                  <p:cNvSpPr/>
                  <p:nvPr/>
                </p:nvSpPr>
                <p:spPr>
                  <a:xfrm>
                    <a:off x="362191" y="3756158"/>
                    <a:ext cx="309159" cy="90048"/>
                  </a:xfrm>
                  <a:prstGeom prst="rect">
                    <a:avLst/>
                  </a:prstGeom>
                  <a:gradFill rotWithShape="1">
                    <a:gsLst>
                      <a:gs pos="0">
                        <a:srgbClr val="60BD68">
                          <a:tint val="50000"/>
                          <a:satMod val="300000"/>
                        </a:srgbClr>
                      </a:gs>
                      <a:gs pos="35000">
                        <a:srgbClr val="60BD68">
                          <a:tint val="37000"/>
                          <a:satMod val="300000"/>
                        </a:srgbClr>
                      </a:gs>
                      <a:gs pos="100000">
                        <a:srgbClr val="60BD68">
                          <a:tint val="15000"/>
                          <a:satMod val="350000"/>
                        </a:srgbClr>
                      </a:gs>
                    </a:gsLst>
                    <a:lin ang="16200000" scaled="1"/>
                  </a:gradFill>
                  <a:ln w="9525" cap="flat" cmpd="sng" algn="ctr">
                    <a:solidFill>
                      <a:srgbClr val="60BD68">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419" name="직사각형 410"/>
                  <p:cNvSpPr/>
                  <p:nvPr/>
                </p:nvSpPr>
                <p:spPr>
                  <a:xfrm>
                    <a:off x="552528" y="3893043"/>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420" name="직사각형 411"/>
                  <p:cNvSpPr/>
                  <p:nvPr/>
                </p:nvSpPr>
                <p:spPr>
                  <a:xfrm>
                    <a:off x="362192" y="3635824"/>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421" name="직사각형 412"/>
                  <p:cNvSpPr/>
                  <p:nvPr/>
                </p:nvSpPr>
                <p:spPr>
                  <a:xfrm>
                    <a:off x="552528" y="3635824"/>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grpSp>
            <p:grpSp>
              <p:nvGrpSpPr>
                <p:cNvPr id="409" name="그룹 400"/>
                <p:cNvGrpSpPr/>
                <p:nvPr/>
              </p:nvGrpSpPr>
              <p:grpSpPr>
                <a:xfrm>
                  <a:off x="2030510" y="3573016"/>
                  <a:ext cx="457200" cy="456333"/>
                  <a:chOff x="288170" y="3573016"/>
                  <a:chExt cx="457200" cy="456333"/>
                </a:xfrm>
              </p:grpSpPr>
              <p:sp>
                <p:nvSpPr>
                  <p:cNvPr id="410" name="직사각형 401"/>
                  <p:cNvSpPr/>
                  <p:nvPr/>
                </p:nvSpPr>
                <p:spPr>
                  <a:xfrm>
                    <a:off x="288170" y="3573016"/>
                    <a:ext cx="457200" cy="456333"/>
                  </a:xfrm>
                  <a:prstGeom prst="rect">
                    <a:avLst/>
                  </a:prstGeom>
                  <a:solidFill>
                    <a:sysClr val="window" lastClr="FFFFFF"/>
                  </a:solidFill>
                  <a:ln w="12700" cap="flat" cmpd="sng" algn="ctr">
                    <a:solidFill>
                      <a:sysClr val="windowText" lastClr="0000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411" name="직사각형 402"/>
                  <p:cNvSpPr/>
                  <p:nvPr/>
                </p:nvSpPr>
                <p:spPr>
                  <a:xfrm>
                    <a:off x="362192" y="3893043"/>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412" name="직사각형 403"/>
                  <p:cNvSpPr/>
                  <p:nvPr/>
                </p:nvSpPr>
                <p:spPr>
                  <a:xfrm>
                    <a:off x="362191" y="3756158"/>
                    <a:ext cx="309159" cy="90048"/>
                  </a:xfrm>
                  <a:prstGeom prst="rect">
                    <a:avLst/>
                  </a:prstGeom>
                  <a:gradFill rotWithShape="1">
                    <a:gsLst>
                      <a:gs pos="0">
                        <a:srgbClr val="60BD68">
                          <a:tint val="50000"/>
                          <a:satMod val="300000"/>
                        </a:srgbClr>
                      </a:gs>
                      <a:gs pos="35000">
                        <a:srgbClr val="60BD68">
                          <a:tint val="37000"/>
                          <a:satMod val="300000"/>
                        </a:srgbClr>
                      </a:gs>
                      <a:gs pos="100000">
                        <a:srgbClr val="60BD68">
                          <a:tint val="15000"/>
                          <a:satMod val="350000"/>
                        </a:srgbClr>
                      </a:gs>
                    </a:gsLst>
                    <a:lin ang="16200000" scaled="1"/>
                  </a:gradFill>
                  <a:ln w="9525" cap="flat" cmpd="sng" algn="ctr">
                    <a:solidFill>
                      <a:srgbClr val="60BD68">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413" name="직사각형 404"/>
                  <p:cNvSpPr/>
                  <p:nvPr/>
                </p:nvSpPr>
                <p:spPr>
                  <a:xfrm>
                    <a:off x="552528" y="3893043"/>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414" name="직사각형 405"/>
                  <p:cNvSpPr/>
                  <p:nvPr/>
                </p:nvSpPr>
                <p:spPr>
                  <a:xfrm>
                    <a:off x="362192" y="3635824"/>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415" name="직사각형 406"/>
                  <p:cNvSpPr/>
                  <p:nvPr/>
                </p:nvSpPr>
                <p:spPr>
                  <a:xfrm>
                    <a:off x="552528" y="3635824"/>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grpSp>
          </p:grpSp>
          <p:grpSp>
            <p:nvGrpSpPr>
              <p:cNvPr id="342" name="그룹 425"/>
              <p:cNvGrpSpPr/>
              <p:nvPr/>
            </p:nvGrpSpPr>
            <p:grpSpPr>
              <a:xfrm>
                <a:off x="288170" y="5315933"/>
                <a:ext cx="2199540" cy="456333"/>
                <a:chOff x="288170" y="3573016"/>
                <a:chExt cx="2199540" cy="456333"/>
              </a:xfrm>
            </p:grpSpPr>
            <p:grpSp>
              <p:nvGrpSpPr>
                <p:cNvPr id="378" name="그룹 426"/>
                <p:cNvGrpSpPr/>
                <p:nvPr/>
              </p:nvGrpSpPr>
              <p:grpSpPr>
                <a:xfrm>
                  <a:off x="288170" y="3573016"/>
                  <a:ext cx="457200" cy="456333"/>
                  <a:chOff x="288170" y="3573016"/>
                  <a:chExt cx="457200" cy="456333"/>
                </a:xfrm>
              </p:grpSpPr>
              <p:sp>
                <p:nvSpPr>
                  <p:cNvPr id="400" name="직사각형 448"/>
                  <p:cNvSpPr/>
                  <p:nvPr/>
                </p:nvSpPr>
                <p:spPr>
                  <a:xfrm>
                    <a:off x="288170" y="3573016"/>
                    <a:ext cx="457200" cy="456333"/>
                  </a:xfrm>
                  <a:prstGeom prst="rect">
                    <a:avLst/>
                  </a:prstGeom>
                  <a:solidFill>
                    <a:sysClr val="window" lastClr="FFFFFF"/>
                  </a:solidFill>
                  <a:ln w="12700" cap="flat" cmpd="sng" algn="ctr">
                    <a:solidFill>
                      <a:sysClr val="windowText" lastClr="0000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401" name="직사각형 449"/>
                  <p:cNvSpPr/>
                  <p:nvPr/>
                </p:nvSpPr>
                <p:spPr>
                  <a:xfrm>
                    <a:off x="362192" y="3893043"/>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402" name="직사각형 450"/>
                  <p:cNvSpPr/>
                  <p:nvPr/>
                </p:nvSpPr>
                <p:spPr>
                  <a:xfrm>
                    <a:off x="362191" y="3756158"/>
                    <a:ext cx="309159" cy="90048"/>
                  </a:xfrm>
                  <a:prstGeom prst="rect">
                    <a:avLst/>
                  </a:prstGeom>
                  <a:gradFill rotWithShape="1">
                    <a:gsLst>
                      <a:gs pos="0">
                        <a:srgbClr val="60BD68">
                          <a:tint val="50000"/>
                          <a:satMod val="300000"/>
                        </a:srgbClr>
                      </a:gs>
                      <a:gs pos="35000">
                        <a:srgbClr val="60BD68">
                          <a:tint val="37000"/>
                          <a:satMod val="300000"/>
                        </a:srgbClr>
                      </a:gs>
                      <a:gs pos="100000">
                        <a:srgbClr val="60BD68">
                          <a:tint val="15000"/>
                          <a:satMod val="350000"/>
                        </a:srgbClr>
                      </a:gs>
                    </a:gsLst>
                    <a:lin ang="16200000" scaled="1"/>
                  </a:gradFill>
                  <a:ln w="9525" cap="flat" cmpd="sng" algn="ctr">
                    <a:solidFill>
                      <a:srgbClr val="60BD68">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403" name="직사각형 451"/>
                  <p:cNvSpPr/>
                  <p:nvPr/>
                </p:nvSpPr>
                <p:spPr>
                  <a:xfrm>
                    <a:off x="552528" y="3893043"/>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404" name="직사각형 452"/>
                  <p:cNvSpPr/>
                  <p:nvPr/>
                </p:nvSpPr>
                <p:spPr>
                  <a:xfrm>
                    <a:off x="362192" y="3635824"/>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405" name="직사각형 453"/>
                  <p:cNvSpPr/>
                  <p:nvPr/>
                </p:nvSpPr>
                <p:spPr>
                  <a:xfrm>
                    <a:off x="552528" y="3635824"/>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grpSp>
            <p:grpSp>
              <p:nvGrpSpPr>
                <p:cNvPr id="379" name="그룹 427"/>
                <p:cNvGrpSpPr/>
                <p:nvPr/>
              </p:nvGrpSpPr>
              <p:grpSpPr>
                <a:xfrm>
                  <a:off x="868950" y="3573016"/>
                  <a:ext cx="457200" cy="456333"/>
                  <a:chOff x="288170" y="3573016"/>
                  <a:chExt cx="457200" cy="456333"/>
                </a:xfrm>
              </p:grpSpPr>
              <p:sp>
                <p:nvSpPr>
                  <p:cNvPr id="394" name="직사각형 442"/>
                  <p:cNvSpPr/>
                  <p:nvPr/>
                </p:nvSpPr>
                <p:spPr>
                  <a:xfrm>
                    <a:off x="288170" y="3573016"/>
                    <a:ext cx="457200" cy="456333"/>
                  </a:xfrm>
                  <a:prstGeom prst="rect">
                    <a:avLst/>
                  </a:prstGeom>
                  <a:solidFill>
                    <a:sysClr val="window" lastClr="FFFFFF"/>
                  </a:solidFill>
                  <a:ln w="12700" cap="flat" cmpd="sng" algn="ctr">
                    <a:solidFill>
                      <a:sysClr val="windowText" lastClr="0000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395" name="직사각형 443"/>
                  <p:cNvSpPr/>
                  <p:nvPr/>
                </p:nvSpPr>
                <p:spPr>
                  <a:xfrm>
                    <a:off x="362192" y="3893043"/>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396" name="직사각형 444"/>
                  <p:cNvSpPr/>
                  <p:nvPr/>
                </p:nvSpPr>
                <p:spPr>
                  <a:xfrm>
                    <a:off x="362191" y="3756158"/>
                    <a:ext cx="309159" cy="90048"/>
                  </a:xfrm>
                  <a:prstGeom prst="rect">
                    <a:avLst/>
                  </a:prstGeom>
                  <a:gradFill rotWithShape="1">
                    <a:gsLst>
                      <a:gs pos="0">
                        <a:srgbClr val="60BD68">
                          <a:tint val="50000"/>
                          <a:satMod val="300000"/>
                        </a:srgbClr>
                      </a:gs>
                      <a:gs pos="35000">
                        <a:srgbClr val="60BD68">
                          <a:tint val="37000"/>
                          <a:satMod val="300000"/>
                        </a:srgbClr>
                      </a:gs>
                      <a:gs pos="100000">
                        <a:srgbClr val="60BD68">
                          <a:tint val="15000"/>
                          <a:satMod val="350000"/>
                        </a:srgbClr>
                      </a:gs>
                    </a:gsLst>
                    <a:lin ang="16200000" scaled="1"/>
                  </a:gradFill>
                  <a:ln w="9525" cap="flat" cmpd="sng" algn="ctr">
                    <a:solidFill>
                      <a:srgbClr val="60BD68">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397" name="직사각형 445"/>
                  <p:cNvSpPr/>
                  <p:nvPr/>
                </p:nvSpPr>
                <p:spPr>
                  <a:xfrm>
                    <a:off x="552528" y="3893043"/>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398" name="직사각형 446"/>
                  <p:cNvSpPr/>
                  <p:nvPr/>
                </p:nvSpPr>
                <p:spPr>
                  <a:xfrm>
                    <a:off x="362192" y="3635824"/>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399" name="직사각형 447"/>
                  <p:cNvSpPr/>
                  <p:nvPr/>
                </p:nvSpPr>
                <p:spPr>
                  <a:xfrm>
                    <a:off x="552528" y="3635824"/>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grpSp>
            <p:grpSp>
              <p:nvGrpSpPr>
                <p:cNvPr id="380" name="그룹 428"/>
                <p:cNvGrpSpPr/>
                <p:nvPr/>
              </p:nvGrpSpPr>
              <p:grpSpPr>
                <a:xfrm>
                  <a:off x="1449730" y="3573016"/>
                  <a:ext cx="457200" cy="456333"/>
                  <a:chOff x="288170" y="3573016"/>
                  <a:chExt cx="457200" cy="456333"/>
                </a:xfrm>
              </p:grpSpPr>
              <p:sp>
                <p:nvSpPr>
                  <p:cNvPr id="388" name="직사각형 436"/>
                  <p:cNvSpPr/>
                  <p:nvPr/>
                </p:nvSpPr>
                <p:spPr>
                  <a:xfrm>
                    <a:off x="288170" y="3573016"/>
                    <a:ext cx="457200" cy="456333"/>
                  </a:xfrm>
                  <a:prstGeom prst="rect">
                    <a:avLst/>
                  </a:prstGeom>
                  <a:solidFill>
                    <a:sysClr val="window" lastClr="FFFFFF"/>
                  </a:solidFill>
                  <a:ln w="12700" cap="flat" cmpd="sng" algn="ctr">
                    <a:solidFill>
                      <a:sysClr val="windowText" lastClr="0000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389" name="직사각형 437"/>
                  <p:cNvSpPr/>
                  <p:nvPr/>
                </p:nvSpPr>
                <p:spPr>
                  <a:xfrm>
                    <a:off x="362192" y="3893043"/>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390" name="직사각형 438"/>
                  <p:cNvSpPr/>
                  <p:nvPr/>
                </p:nvSpPr>
                <p:spPr>
                  <a:xfrm>
                    <a:off x="362191" y="3756158"/>
                    <a:ext cx="309159" cy="90048"/>
                  </a:xfrm>
                  <a:prstGeom prst="rect">
                    <a:avLst/>
                  </a:prstGeom>
                  <a:gradFill rotWithShape="1">
                    <a:gsLst>
                      <a:gs pos="0">
                        <a:srgbClr val="60BD68">
                          <a:tint val="50000"/>
                          <a:satMod val="300000"/>
                        </a:srgbClr>
                      </a:gs>
                      <a:gs pos="35000">
                        <a:srgbClr val="60BD68">
                          <a:tint val="37000"/>
                          <a:satMod val="300000"/>
                        </a:srgbClr>
                      </a:gs>
                      <a:gs pos="100000">
                        <a:srgbClr val="60BD68">
                          <a:tint val="15000"/>
                          <a:satMod val="350000"/>
                        </a:srgbClr>
                      </a:gs>
                    </a:gsLst>
                    <a:lin ang="16200000" scaled="1"/>
                  </a:gradFill>
                  <a:ln w="9525" cap="flat" cmpd="sng" algn="ctr">
                    <a:solidFill>
                      <a:srgbClr val="60BD68">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391" name="직사각형 439"/>
                  <p:cNvSpPr/>
                  <p:nvPr/>
                </p:nvSpPr>
                <p:spPr>
                  <a:xfrm>
                    <a:off x="552528" y="3893043"/>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392" name="직사각형 440"/>
                  <p:cNvSpPr/>
                  <p:nvPr/>
                </p:nvSpPr>
                <p:spPr>
                  <a:xfrm>
                    <a:off x="362192" y="3635824"/>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393" name="직사각형 441"/>
                  <p:cNvSpPr/>
                  <p:nvPr/>
                </p:nvSpPr>
                <p:spPr>
                  <a:xfrm>
                    <a:off x="552528" y="3635824"/>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grpSp>
            <p:grpSp>
              <p:nvGrpSpPr>
                <p:cNvPr id="381" name="그룹 429"/>
                <p:cNvGrpSpPr/>
                <p:nvPr/>
              </p:nvGrpSpPr>
              <p:grpSpPr>
                <a:xfrm>
                  <a:off x="2030510" y="3573016"/>
                  <a:ext cx="457200" cy="456333"/>
                  <a:chOff x="288170" y="3573016"/>
                  <a:chExt cx="457200" cy="456333"/>
                </a:xfrm>
              </p:grpSpPr>
              <p:sp>
                <p:nvSpPr>
                  <p:cNvPr id="382" name="직사각형 430"/>
                  <p:cNvSpPr/>
                  <p:nvPr/>
                </p:nvSpPr>
                <p:spPr>
                  <a:xfrm>
                    <a:off x="288170" y="3573016"/>
                    <a:ext cx="457200" cy="456333"/>
                  </a:xfrm>
                  <a:prstGeom prst="rect">
                    <a:avLst/>
                  </a:prstGeom>
                  <a:solidFill>
                    <a:sysClr val="window" lastClr="FFFFFF"/>
                  </a:solidFill>
                  <a:ln w="12700" cap="flat" cmpd="sng" algn="ctr">
                    <a:solidFill>
                      <a:sysClr val="windowText" lastClr="0000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383" name="직사각형 431"/>
                  <p:cNvSpPr/>
                  <p:nvPr/>
                </p:nvSpPr>
                <p:spPr>
                  <a:xfrm>
                    <a:off x="362192" y="3893043"/>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384" name="직사각형 432"/>
                  <p:cNvSpPr/>
                  <p:nvPr/>
                </p:nvSpPr>
                <p:spPr>
                  <a:xfrm>
                    <a:off x="362191" y="3756158"/>
                    <a:ext cx="309159" cy="90048"/>
                  </a:xfrm>
                  <a:prstGeom prst="rect">
                    <a:avLst/>
                  </a:prstGeom>
                  <a:gradFill rotWithShape="1">
                    <a:gsLst>
                      <a:gs pos="0">
                        <a:srgbClr val="60BD68">
                          <a:tint val="50000"/>
                          <a:satMod val="300000"/>
                        </a:srgbClr>
                      </a:gs>
                      <a:gs pos="35000">
                        <a:srgbClr val="60BD68">
                          <a:tint val="37000"/>
                          <a:satMod val="300000"/>
                        </a:srgbClr>
                      </a:gs>
                      <a:gs pos="100000">
                        <a:srgbClr val="60BD68">
                          <a:tint val="15000"/>
                          <a:satMod val="350000"/>
                        </a:srgbClr>
                      </a:gs>
                    </a:gsLst>
                    <a:lin ang="16200000" scaled="1"/>
                  </a:gradFill>
                  <a:ln w="9525" cap="flat" cmpd="sng" algn="ctr">
                    <a:solidFill>
                      <a:srgbClr val="60BD68">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385" name="직사각형 433"/>
                  <p:cNvSpPr/>
                  <p:nvPr/>
                </p:nvSpPr>
                <p:spPr>
                  <a:xfrm>
                    <a:off x="552528" y="3893043"/>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386" name="직사각형 434"/>
                  <p:cNvSpPr/>
                  <p:nvPr/>
                </p:nvSpPr>
                <p:spPr>
                  <a:xfrm>
                    <a:off x="362192" y="3635824"/>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387" name="직사각형 435"/>
                  <p:cNvSpPr/>
                  <p:nvPr/>
                </p:nvSpPr>
                <p:spPr>
                  <a:xfrm>
                    <a:off x="552528" y="3635824"/>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grpSp>
          </p:grpSp>
          <p:cxnSp>
            <p:nvCxnSpPr>
              <p:cNvPr id="343" name="직선 화살표 연결선 455"/>
              <p:cNvCxnSpPr>
                <a:stCxn id="484" idx="3"/>
                <a:endCxn id="478" idx="1"/>
              </p:cNvCxnSpPr>
              <p:nvPr/>
            </p:nvCxnSpPr>
            <p:spPr>
              <a:xfrm>
                <a:off x="745370" y="3801183"/>
                <a:ext cx="123580" cy="0"/>
              </a:xfrm>
              <a:prstGeom prst="straightConnector1">
                <a:avLst/>
              </a:prstGeom>
              <a:noFill/>
              <a:ln w="9525" cap="flat" cmpd="sng" algn="ctr">
                <a:solidFill>
                  <a:sysClr val="windowText" lastClr="000000">
                    <a:shade val="95000"/>
                    <a:satMod val="105000"/>
                  </a:sysClr>
                </a:solidFill>
                <a:prstDash val="solid"/>
                <a:headEnd type="triangle" w="sm" len="sm"/>
                <a:tailEnd type="triangle" w="sm" len="sm"/>
              </a:ln>
              <a:effectLst/>
            </p:spPr>
          </p:cxnSp>
          <p:cxnSp>
            <p:nvCxnSpPr>
              <p:cNvPr id="344" name="직선 화살표 연결선 456"/>
              <p:cNvCxnSpPr>
                <a:stCxn id="478" idx="3"/>
                <a:endCxn id="472" idx="1"/>
              </p:cNvCxnSpPr>
              <p:nvPr/>
            </p:nvCxnSpPr>
            <p:spPr>
              <a:xfrm>
                <a:off x="1326150" y="3801183"/>
                <a:ext cx="123580" cy="0"/>
              </a:xfrm>
              <a:prstGeom prst="straightConnector1">
                <a:avLst/>
              </a:prstGeom>
              <a:noFill/>
              <a:ln w="9525" cap="flat" cmpd="sng" algn="ctr">
                <a:solidFill>
                  <a:sysClr val="windowText" lastClr="000000">
                    <a:shade val="95000"/>
                    <a:satMod val="105000"/>
                  </a:sysClr>
                </a:solidFill>
                <a:prstDash val="solid"/>
                <a:headEnd type="triangle" w="sm" len="sm"/>
                <a:tailEnd type="triangle" w="sm" len="sm"/>
              </a:ln>
              <a:effectLst/>
            </p:spPr>
          </p:cxnSp>
          <p:cxnSp>
            <p:nvCxnSpPr>
              <p:cNvPr id="345" name="직선 화살표 연결선 459"/>
              <p:cNvCxnSpPr>
                <a:stCxn id="472" idx="3"/>
                <a:endCxn id="466" idx="1"/>
              </p:cNvCxnSpPr>
              <p:nvPr/>
            </p:nvCxnSpPr>
            <p:spPr>
              <a:xfrm>
                <a:off x="1906930" y="3801183"/>
                <a:ext cx="123580" cy="0"/>
              </a:xfrm>
              <a:prstGeom prst="straightConnector1">
                <a:avLst/>
              </a:prstGeom>
              <a:noFill/>
              <a:ln w="9525" cap="flat" cmpd="sng" algn="ctr">
                <a:solidFill>
                  <a:sysClr val="windowText" lastClr="000000">
                    <a:shade val="95000"/>
                    <a:satMod val="105000"/>
                  </a:sysClr>
                </a:solidFill>
                <a:prstDash val="solid"/>
                <a:headEnd type="triangle" w="sm" len="sm"/>
                <a:tailEnd type="triangle" w="sm" len="sm"/>
              </a:ln>
              <a:effectLst/>
            </p:spPr>
          </p:cxnSp>
          <p:cxnSp>
            <p:nvCxnSpPr>
              <p:cNvPr id="346" name="직선 화살표 연결선 462"/>
              <p:cNvCxnSpPr>
                <a:stCxn id="444" idx="3"/>
                <a:endCxn id="438" idx="1"/>
              </p:cNvCxnSpPr>
              <p:nvPr/>
            </p:nvCxnSpPr>
            <p:spPr>
              <a:xfrm>
                <a:off x="1906930" y="4381254"/>
                <a:ext cx="123580" cy="0"/>
              </a:xfrm>
              <a:prstGeom prst="straightConnector1">
                <a:avLst/>
              </a:prstGeom>
              <a:noFill/>
              <a:ln w="9525" cap="flat" cmpd="sng" algn="ctr">
                <a:solidFill>
                  <a:sysClr val="windowText" lastClr="000000">
                    <a:shade val="95000"/>
                    <a:satMod val="105000"/>
                  </a:sysClr>
                </a:solidFill>
                <a:prstDash val="solid"/>
                <a:headEnd type="triangle" w="sm" len="sm"/>
                <a:tailEnd type="triangle" w="sm" len="sm"/>
              </a:ln>
              <a:effectLst/>
            </p:spPr>
          </p:cxnSp>
          <p:cxnSp>
            <p:nvCxnSpPr>
              <p:cNvPr id="347" name="직선 화살표 연결선 465"/>
              <p:cNvCxnSpPr>
                <a:stCxn id="416" idx="3"/>
                <a:endCxn id="410" idx="1"/>
              </p:cNvCxnSpPr>
              <p:nvPr/>
            </p:nvCxnSpPr>
            <p:spPr>
              <a:xfrm>
                <a:off x="1906930" y="4962079"/>
                <a:ext cx="123580" cy="0"/>
              </a:xfrm>
              <a:prstGeom prst="straightConnector1">
                <a:avLst/>
              </a:prstGeom>
              <a:noFill/>
              <a:ln w="9525" cap="flat" cmpd="sng" algn="ctr">
                <a:solidFill>
                  <a:sysClr val="windowText" lastClr="000000">
                    <a:shade val="95000"/>
                    <a:satMod val="105000"/>
                  </a:sysClr>
                </a:solidFill>
                <a:prstDash val="solid"/>
                <a:headEnd type="triangle" w="sm" len="sm"/>
                <a:tailEnd type="triangle" w="sm" len="sm"/>
              </a:ln>
              <a:effectLst/>
            </p:spPr>
          </p:cxnSp>
          <p:cxnSp>
            <p:nvCxnSpPr>
              <p:cNvPr id="348" name="직선 화살표 연결선 468"/>
              <p:cNvCxnSpPr>
                <a:stCxn id="388" idx="3"/>
                <a:endCxn id="382" idx="1"/>
              </p:cNvCxnSpPr>
              <p:nvPr/>
            </p:nvCxnSpPr>
            <p:spPr>
              <a:xfrm>
                <a:off x="1906930" y="5544100"/>
                <a:ext cx="123580" cy="0"/>
              </a:xfrm>
              <a:prstGeom prst="straightConnector1">
                <a:avLst/>
              </a:prstGeom>
              <a:noFill/>
              <a:ln w="9525" cap="flat" cmpd="sng" algn="ctr">
                <a:solidFill>
                  <a:sysClr val="windowText" lastClr="000000">
                    <a:shade val="95000"/>
                    <a:satMod val="105000"/>
                  </a:sysClr>
                </a:solidFill>
                <a:prstDash val="solid"/>
                <a:headEnd type="triangle" w="sm" len="sm"/>
                <a:tailEnd type="triangle" w="sm" len="sm"/>
              </a:ln>
              <a:effectLst/>
            </p:spPr>
          </p:cxnSp>
          <p:cxnSp>
            <p:nvCxnSpPr>
              <p:cNvPr id="349" name="직선 화살표 연결선 471"/>
              <p:cNvCxnSpPr>
                <a:stCxn id="394" idx="3"/>
                <a:endCxn id="388" idx="1"/>
              </p:cNvCxnSpPr>
              <p:nvPr/>
            </p:nvCxnSpPr>
            <p:spPr>
              <a:xfrm>
                <a:off x="1326150" y="5544100"/>
                <a:ext cx="123580" cy="0"/>
              </a:xfrm>
              <a:prstGeom prst="straightConnector1">
                <a:avLst/>
              </a:prstGeom>
              <a:noFill/>
              <a:ln w="9525" cap="flat" cmpd="sng" algn="ctr">
                <a:solidFill>
                  <a:sysClr val="windowText" lastClr="000000">
                    <a:shade val="95000"/>
                    <a:satMod val="105000"/>
                  </a:sysClr>
                </a:solidFill>
                <a:prstDash val="solid"/>
                <a:headEnd type="triangle" w="sm" len="sm"/>
                <a:tailEnd type="triangle" w="sm" len="sm"/>
              </a:ln>
              <a:effectLst/>
            </p:spPr>
          </p:cxnSp>
          <p:cxnSp>
            <p:nvCxnSpPr>
              <p:cNvPr id="350" name="직선 화살표 연결선 474"/>
              <p:cNvCxnSpPr>
                <a:stCxn id="400" idx="3"/>
                <a:endCxn id="394" idx="1"/>
              </p:cNvCxnSpPr>
              <p:nvPr/>
            </p:nvCxnSpPr>
            <p:spPr>
              <a:xfrm>
                <a:off x="745370" y="5544100"/>
                <a:ext cx="123580" cy="0"/>
              </a:xfrm>
              <a:prstGeom prst="straightConnector1">
                <a:avLst/>
              </a:prstGeom>
              <a:noFill/>
              <a:ln w="9525" cap="flat" cmpd="sng" algn="ctr">
                <a:solidFill>
                  <a:sysClr val="windowText" lastClr="000000">
                    <a:shade val="95000"/>
                    <a:satMod val="105000"/>
                  </a:sysClr>
                </a:solidFill>
                <a:prstDash val="solid"/>
                <a:headEnd type="triangle" w="sm" len="sm"/>
                <a:tailEnd type="triangle" w="sm" len="sm"/>
              </a:ln>
              <a:effectLst/>
            </p:spPr>
          </p:cxnSp>
          <p:cxnSp>
            <p:nvCxnSpPr>
              <p:cNvPr id="351" name="직선 화살표 연결선 477"/>
              <p:cNvCxnSpPr>
                <a:stCxn id="428" idx="3"/>
                <a:endCxn id="422" idx="1"/>
              </p:cNvCxnSpPr>
              <p:nvPr/>
            </p:nvCxnSpPr>
            <p:spPr>
              <a:xfrm>
                <a:off x="745370" y="4962079"/>
                <a:ext cx="123580" cy="0"/>
              </a:xfrm>
              <a:prstGeom prst="straightConnector1">
                <a:avLst/>
              </a:prstGeom>
              <a:noFill/>
              <a:ln w="9525" cap="flat" cmpd="sng" algn="ctr">
                <a:solidFill>
                  <a:sysClr val="windowText" lastClr="000000">
                    <a:shade val="95000"/>
                    <a:satMod val="105000"/>
                  </a:sysClr>
                </a:solidFill>
                <a:prstDash val="solid"/>
                <a:headEnd type="triangle" w="sm" len="sm"/>
                <a:tailEnd type="triangle" w="sm" len="sm"/>
              </a:ln>
              <a:effectLst/>
            </p:spPr>
          </p:cxnSp>
          <p:cxnSp>
            <p:nvCxnSpPr>
              <p:cNvPr id="352" name="직선 화살표 연결선 480"/>
              <p:cNvCxnSpPr>
                <a:stCxn id="456" idx="3"/>
                <a:endCxn id="450" idx="1"/>
              </p:cNvCxnSpPr>
              <p:nvPr/>
            </p:nvCxnSpPr>
            <p:spPr>
              <a:xfrm>
                <a:off x="745370" y="4381254"/>
                <a:ext cx="123580" cy="0"/>
              </a:xfrm>
              <a:prstGeom prst="straightConnector1">
                <a:avLst/>
              </a:prstGeom>
              <a:noFill/>
              <a:ln w="9525" cap="flat" cmpd="sng" algn="ctr">
                <a:solidFill>
                  <a:sysClr val="windowText" lastClr="000000">
                    <a:shade val="95000"/>
                    <a:satMod val="105000"/>
                  </a:sysClr>
                </a:solidFill>
                <a:prstDash val="solid"/>
                <a:headEnd type="triangle" w="sm" len="sm"/>
                <a:tailEnd type="triangle" w="sm" len="sm"/>
              </a:ln>
              <a:effectLst/>
            </p:spPr>
          </p:cxnSp>
          <p:cxnSp>
            <p:nvCxnSpPr>
              <p:cNvPr id="353" name="직선 화살표 연결선 483"/>
              <p:cNvCxnSpPr>
                <a:stCxn id="484" idx="2"/>
                <a:endCxn id="456" idx="0"/>
              </p:cNvCxnSpPr>
              <p:nvPr/>
            </p:nvCxnSpPr>
            <p:spPr>
              <a:xfrm>
                <a:off x="516770" y="4029349"/>
                <a:ext cx="0" cy="123738"/>
              </a:xfrm>
              <a:prstGeom prst="straightConnector1">
                <a:avLst/>
              </a:prstGeom>
              <a:noFill/>
              <a:ln w="9525" cap="flat" cmpd="sng" algn="ctr">
                <a:solidFill>
                  <a:sysClr val="windowText" lastClr="000000">
                    <a:shade val="95000"/>
                    <a:satMod val="105000"/>
                  </a:sysClr>
                </a:solidFill>
                <a:prstDash val="solid"/>
                <a:headEnd type="triangle" w="sm" len="sm"/>
                <a:tailEnd type="triangle" w="sm" len="sm"/>
              </a:ln>
              <a:effectLst/>
            </p:spPr>
          </p:cxnSp>
          <p:cxnSp>
            <p:nvCxnSpPr>
              <p:cNvPr id="354" name="직선 화살표 연결선 486"/>
              <p:cNvCxnSpPr>
                <a:stCxn id="450" idx="0"/>
                <a:endCxn id="478" idx="2"/>
              </p:cNvCxnSpPr>
              <p:nvPr/>
            </p:nvCxnSpPr>
            <p:spPr>
              <a:xfrm flipV="1">
                <a:off x="1097550" y="4029349"/>
                <a:ext cx="0" cy="123738"/>
              </a:xfrm>
              <a:prstGeom prst="straightConnector1">
                <a:avLst/>
              </a:prstGeom>
              <a:noFill/>
              <a:ln w="9525" cap="flat" cmpd="sng" algn="ctr">
                <a:solidFill>
                  <a:sysClr val="windowText" lastClr="000000">
                    <a:shade val="95000"/>
                    <a:satMod val="105000"/>
                  </a:sysClr>
                </a:solidFill>
                <a:prstDash val="solid"/>
                <a:headEnd type="triangle" w="sm" len="sm"/>
                <a:tailEnd type="triangle" w="sm" len="sm"/>
              </a:ln>
              <a:effectLst/>
            </p:spPr>
          </p:cxnSp>
          <p:cxnSp>
            <p:nvCxnSpPr>
              <p:cNvPr id="355" name="직선 화살표 연결선 489"/>
              <p:cNvCxnSpPr>
                <a:stCxn id="456" idx="2"/>
                <a:endCxn id="428" idx="0"/>
              </p:cNvCxnSpPr>
              <p:nvPr/>
            </p:nvCxnSpPr>
            <p:spPr>
              <a:xfrm>
                <a:off x="516770" y="4609420"/>
                <a:ext cx="0" cy="124492"/>
              </a:xfrm>
              <a:prstGeom prst="straightConnector1">
                <a:avLst/>
              </a:prstGeom>
              <a:noFill/>
              <a:ln w="9525" cap="flat" cmpd="sng" algn="ctr">
                <a:solidFill>
                  <a:sysClr val="windowText" lastClr="000000">
                    <a:shade val="95000"/>
                    <a:satMod val="105000"/>
                  </a:sysClr>
                </a:solidFill>
                <a:prstDash val="solid"/>
                <a:headEnd type="triangle" w="sm" len="sm"/>
                <a:tailEnd type="triangle" w="sm" len="sm"/>
              </a:ln>
              <a:effectLst/>
            </p:spPr>
          </p:cxnSp>
          <p:cxnSp>
            <p:nvCxnSpPr>
              <p:cNvPr id="356" name="직선 화살표 연결선 492"/>
              <p:cNvCxnSpPr>
                <a:stCxn id="428" idx="2"/>
                <a:endCxn id="400" idx="0"/>
              </p:cNvCxnSpPr>
              <p:nvPr/>
            </p:nvCxnSpPr>
            <p:spPr>
              <a:xfrm>
                <a:off x="516770" y="5190245"/>
                <a:ext cx="0" cy="125688"/>
              </a:xfrm>
              <a:prstGeom prst="straightConnector1">
                <a:avLst/>
              </a:prstGeom>
              <a:noFill/>
              <a:ln w="9525" cap="flat" cmpd="sng" algn="ctr">
                <a:solidFill>
                  <a:sysClr val="windowText" lastClr="000000">
                    <a:shade val="95000"/>
                    <a:satMod val="105000"/>
                  </a:sysClr>
                </a:solidFill>
                <a:prstDash val="solid"/>
                <a:headEnd type="triangle" w="sm" len="sm"/>
                <a:tailEnd type="triangle" w="sm" len="sm"/>
              </a:ln>
              <a:effectLst/>
            </p:spPr>
          </p:cxnSp>
          <p:cxnSp>
            <p:nvCxnSpPr>
              <p:cNvPr id="357" name="직선 화살표 연결선 495"/>
              <p:cNvCxnSpPr>
                <a:stCxn id="422" idx="2"/>
                <a:endCxn id="394" idx="0"/>
              </p:cNvCxnSpPr>
              <p:nvPr/>
            </p:nvCxnSpPr>
            <p:spPr>
              <a:xfrm>
                <a:off x="1097550" y="5190245"/>
                <a:ext cx="0" cy="125688"/>
              </a:xfrm>
              <a:prstGeom prst="straightConnector1">
                <a:avLst/>
              </a:prstGeom>
              <a:noFill/>
              <a:ln w="9525" cap="flat" cmpd="sng" algn="ctr">
                <a:solidFill>
                  <a:sysClr val="windowText" lastClr="000000">
                    <a:shade val="95000"/>
                    <a:satMod val="105000"/>
                  </a:sysClr>
                </a:solidFill>
                <a:prstDash val="solid"/>
                <a:headEnd type="triangle" w="sm" len="sm"/>
                <a:tailEnd type="triangle" w="sm" len="sm"/>
              </a:ln>
              <a:effectLst/>
            </p:spPr>
          </p:cxnSp>
          <p:cxnSp>
            <p:nvCxnSpPr>
              <p:cNvPr id="358" name="직선 화살표 연결선 498"/>
              <p:cNvCxnSpPr>
                <a:stCxn id="438" idx="2"/>
                <a:endCxn id="410" idx="0"/>
              </p:cNvCxnSpPr>
              <p:nvPr/>
            </p:nvCxnSpPr>
            <p:spPr>
              <a:xfrm>
                <a:off x="2259110" y="4609420"/>
                <a:ext cx="0" cy="124492"/>
              </a:xfrm>
              <a:prstGeom prst="straightConnector1">
                <a:avLst/>
              </a:prstGeom>
              <a:noFill/>
              <a:ln w="9525" cap="flat" cmpd="sng" algn="ctr">
                <a:solidFill>
                  <a:sysClr val="windowText" lastClr="000000">
                    <a:shade val="95000"/>
                    <a:satMod val="105000"/>
                  </a:sysClr>
                </a:solidFill>
                <a:prstDash val="solid"/>
                <a:headEnd type="triangle" w="sm" len="sm"/>
                <a:tailEnd type="triangle" w="sm" len="sm"/>
              </a:ln>
              <a:effectLst/>
            </p:spPr>
          </p:cxnSp>
          <p:cxnSp>
            <p:nvCxnSpPr>
              <p:cNvPr id="359" name="직선 화살표 연결선 501"/>
              <p:cNvCxnSpPr>
                <a:stCxn id="466" idx="2"/>
                <a:endCxn id="438" idx="0"/>
              </p:cNvCxnSpPr>
              <p:nvPr/>
            </p:nvCxnSpPr>
            <p:spPr>
              <a:xfrm>
                <a:off x="2259110" y="4029349"/>
                <a:ext cx="0" cy="123738"/>
              </a:xfrm>
              <a:prstGeom prst="straightConnector1">
                <a:avLst/>
              </a:prstGeom>
              <a:noFill/>
              <a:ln w="9525" cap="flat" cmpd="sng" algn="ctr">
                <a:solidFill>
                  <a:sysClr val="windowText" lastClr="000000">
                    <a:shade val="95000"/>
                    <a:satMod val="105000"/>
                  </a:sysClr>
                </a:solidFill>
                <a:prstDash val="solid"/>
                <a:headEnd type="triangle" w="sm" len="sm"/>
                <a:tailEnd type="triangle" w="sm" len="sm"/>
              </a:ln>
              <a:effectLst/>
            </p:spPr>
          </p:cxnSp>
          <p:cxnSp>
            <p:nvCxnSpPr>
              <p:cNvPr id="360" name="직선 화살표 연결선 504"/>
              <p:cNvCxnSpPr>
                <a:stCxn id="472" idx="2"/>
                <a:endCxn id="444" idx="0"/>
              </p:cNvCxnSpPr>
              <p:nvPr/>
            </p:nvCxnSpPr>
            <p:spPr>
              <a:xfrm>
                <a:off x="1678330" y="4029349"/>
                <a:ext cx="0" cy="123738"/>
              </a:xfrm>
              <a:prstGeom prst="straightConnector1">
                <a:avLst/>
              </a:prstGeom>
              <a:noFill/>
              <a:ln w="9525" cap="flat" cmpd="sng" algn="ctr">
                <a:solidFill>
                  <a:sysClr val="windowText" lastClr="000000">
                    <a:shade val="95000"/>
                    <a:satMod val="105000"/>
                  </a:sysClr>
                </a:solidFill>
                <a:prstDash val="solid"/>
                <a:headEnd type="triangle" w="sm" len="sm"/>
                <a:tailEnd type="triangle" w="sm" len="sm"/>
              </a:ln>
              <a:effectLst/>
            </p:spPr>
          </p:cxnSp>
          <p:cxnSp>
            <p:nvCxnSpPr>
              <p:cNvPr id="361" name="직선 화살표 연결선 507"/>
              <p:cNvCxnSpPr>
                <a:stCxn id="410" idx="2"/>
                <a:endCxn id="382" idx="0"/>
              </p:cNvCxnSpPr>
              <p:nvPr/>
            </p:nvCxnSpPr>
            <p:spPr>
              <a:xfrm>
                <a:off x="2259110" y="5190245"/>
                <a:ext cx="0" cy="125688"/>
              </a:xfrm>
              <a:prstGeom prst="straightConnector1">
                <a:avLst/>
              </a:prstGeom>
              <a:noFill/>
              <a:ln w="9525" cap="flat" cmpd="sng" algn="ctr">
                <a:solidFill>
                  <a:sysClr val="windowText" lastClr="000000">
                    <a:shade val="95000"/>
                    <a:satMod val="105000"/>
                  </a:sysClr>
                </a:solidFill>
                <a:prstDash val="solid"/>
                <a:headEnd type="triangle" w="sm" len="sm"/>
                <a:tailEnd type="triangle" w="sm" len="sm"/>
              </a:ln>
              <a:effectLst/>
            </p:spPr>
          </p:cxnSp>
          <p:cxnSp>
            <p:nvCxnSpPr>
              <p:cNvPr id="362" name="직선 화살표 연결선 510"/>
              <p:cNvCxnSpPr>
                <a:stCxn id="416" idx="2"/>
                <a:endCxn id="388" idx="0"/>
              </p:cNvCxnSpPr>
              <p:nvPr/>
            </p:nvCxnSpPr>
            <p:spPr>
              <a:xfrm>
                <a:off x="1678330" y="5190245"/>
                <a:ext cx="0" cy="125688"/>
              </a:xfrm>
              <a:prstGeom prst="straightConnector1">
                <a:avLst/>
              </a:prstGeom>
              <a:noFill/>
              <a:ln w="9525" cap="flat" cmpd="sng" algn="ctr">
                <a:solidFill>
                  <a:sysClr val="windowText" lastClr="000000">
                    <a:shade val="95000"/>
                    <a:satMod val="105000"/>
                  </a:sysClr>
                </a:solidFill>
                <a:prstDash val="solid"/>
                <a:headEnd type="triangle" w="sm" len="sm"/>
                <a:tailEnd type="triangle" w="sm" len="sm"/>
              </a:ln>
              <a:effectLst/>
            </p:spPr>
          </p:cxnSp>
          <p:grpSp>
            <p:nvGrpSpPr>
              <p:cNvPr id="363" name="그룹 563"/>
              <p:cNvGrpSpPr/>
              <p:nvPr/>
            </p:nvGrpSpPr>
            <p:grpSpPr>
              <a:xfrm>
                <a:off x="752932" y="4038739"/>
                <a:ext cx="110913" cy="110913"/>
                <a:chOff x="750551" y="4036358"/>
                <a:chExt cx="110913" cy="110913"/>
              </a:xfrm>
            </p:grpSpPr>
            <p:cxnSp>
              <p:nvCxnSpPr>
                <p:cNvPr id="376" name="직선 화살표 연결선 544"/>
                <p:cNvCxnSpPr/>
                <p:nvPr/>
              </p:nvCxnSpPr>
              <p:spPr>
                <a:xfrm flipH="1">
                  <a:off x="750551" y="4036358"/>
                  <a:ext cx="110913" cy="110913"/>
                </a:xfrm>
                <a:prstGeom prst="straightConnector1">
                  <a:avLst/>
                </a:prstGeom>
                <a:noFill/>
                <a:ln w="9525" cap="flat" cmpd="sng" algn="ctr">
                  <a:solidFill>
                    <a:sysClr val="windowText" lastClr="000000">
                      <a:shade val="95000"/>
                      <a:satMod val="105000"/>
                    </a:sysClr>
                  </a:solidFill>
                  <a:prstDash val="solid"/>
                  <a:headEnd type="triangle" w="sm" len="sm"/>
                  <a:tailEnd type="triangle" w="sm" len="sm"/>
                </a:ln>
                <a:effectLst/>
              </p:spPr>
            </p:cxnSp>
            <p:cxnSp>
              <p:nvCxnSpPr>
                <p:cNvPr id="377" name="직선 화살표 연결선 546"/>
                <p:cNvCxnSpPr/>
                <p:nvPr/>
              </p:nvCxnSpPr>
              <p:spPr>
                <a:xfrm rot="16200000" flipH="1">
                  <a:off x="750551" y="4036358"/>
                  <a:ext cx="110913" cy="110913"/>
                </a:xfrm>
                <a:prstGeom prst="straightConnector1">
                  <a:avLst/>
                </a:prstGeom>
                <a:noFill/>
                <a:ln w="9525" cap="flat" cmpd="sng" algn="ctr">
                  <a:solidFill>
                    <a:sysClr val="windowText" lastClr="000000">
                      <a:shade val="95000"/>
                      <a:satMod val="105000"/>
                    </a:sysClr>
                  </a:solidFill>
                  <a:prstDash val="solid"/>
                  <a:headEnd type="triangle" w="sm" len="sm"/>
                  <a:tailEnd type="triangle" w="sm" len="sm"/>
                </a:ln>
                <a:effectLst/>
              </p:spPr>
            </p:cxnSp>
          </p:grpSp>
          <p:grpSp>
            <p:nvGrpSpPr>
              <p:cNvPr id="364" name="그룹 564"/>
              <p:cNvGrpSpPr/>
              <p:nvPr/>
            </p:nvGrpSpPr>
            <p:grpSpPr>
              <a:xfrm>
                <a:off x="1914269" y="4038739"/>
                <a:ext cx="110913" cy="110913"/>
                <a:chOff x="750551" y="4036358"/>
                <a:chExt cx="110913" cy="110913"/>
              </a:xfrm>
            </p:grpSpPr>
            <p:cxnSp>
              <p:nvCxnSpPr>
                <p:cNvPr id="374" name="직선 화살표 연결선 565"/>
                <p:cNvCxnSpPr/>
                <p:nvPr/>
              </p:nvCxnSpPr>
              <p:spPr>
                <a:xfrm flipH="1">
                  <a:off x="750551" y="4036358"/>
                  <a:ext cx="110913" cy="110913"/>
                </a:xfrm>
                <a:prstGeom prst="straightConnector1">
                  <a:avLst/>
                </a:prstGeom>
                <a:noFill/>
                <a:ln w="9525" cap="flat" cmpd="sng" algn="ctr">
                  <a:solidFill>
                    <a:sysClr val="windowText" lastClr="000000">
                      <a:shade val="95000"/>
                      <a:satMod val="105000"/>
                    </a:sysClr>
                  </a:solidFill>
                  <a:prstDash val="solid"/>
                  <a:headEnd type="triangle" w="sm" len="sm"/>
                  <a:tailEnd type="triangle" w="sm" len="sm"/>
                </a:ln>
                <a:effectLst/>
              </p:spPr>
            </p:cxnSp>
            <p:cxnSp>
              <p:nvCxnSpPr>
                <p:cNvPr id="375" name="직선 화살표 연결선 566"/>
                <p:cNvCxnSpPr/>
                <p:nvPr/>
              </p:nvCxnSpPr>
              <p:spPr>
                <a:xfrm rot="16200000" flipH="1">
                  <a:off x="750551" y="4036358"/>
                  <a:ext cx="110913" cy="110913"/>
                </a:xfrm>
                <a:prstGeom prst="straightConnector1">
                  <a:avLst/>
                </a:prstGeom>
                <a:noFill/>
                <a:ln w="9525" cap="flat" cmpd="sng" algn="ctr">
                  <a:solidFill>
                    <a:sysClr val="windowText" lastClr="000000">
                      <a:shade val="95000"/>
                      <a:satMod val="105000"/>
                    </a:sysClr>
                  </a:solidFill>
                  <a:prstDash val="solid"/>
                  <a:headEnd type="triangle" w="sm" len="sm"/>
                  <a:tailEnd type="triangle" w="sm" len="sm"/>
                </a:ln>
                <a:effectLst/>
              </p:spPr>
            </p:cxnSp>
          </p:grpSp>
          <p:grpSp>
            <p:nvGrpSpPr>
              <p:cNvPr id="365" name="그룹 567"/>
              <p:cNvGrpSpPr/>
              <p:nvPr/>
            </p:nvGrpSpPr>
            <p:grpSpPr>
              <a:xfrm>
                <a:off x="752932" y="5200852"/>
                <a:ext cx="110913" cy="110913"/>
                <a:chOff x="750551" y="4036358"/>
                <a:chExt cx="110913" cy="110913"/>
              </a:xfrm>
            </p:grpSpPr>
            <p:cxnSp>
              <p:nvCxnSpPr>
                <p:cNvPr id="372" name="직선 화살표 연결선 568"/>
                <p:cNvCxnSpPr/>
                <p:nvPr/>
              </p:nvCxnSpPr>
              <p:spPr>
                <a:xfrm flipH="1">
                  <a:off x="750551" y="4036358"/>
                  <a:ext cx="110913" cy="110913"/>
                </a:xfrm>
                <a:prstGeom prst="straightConnector1">
                  <a:avLst/>
                </a:prstGeom>
                <a:noFill/>
                <a:ln w="9525" cap="flat" cmpd="sng" algn="ctr">
                  <a:solidFill>
                    <a:sysClr val="windowText" lastClr="000000">
                      <a:shade val="95000"/>
                      <a:satMod val="105000"/>
                    </a:sysClr>
                  </a:solidFill>
                  <a:prstDash val="solid"/>
                  <a:headEnd type="triangle" w="sm" len="sm"/>
                  <a:tailEnd type="triangle" w="sm" len="sm"/>
                </a:ln>
                <a:effectLst/>
              </p:spPr>
            </p:cxnSp>
            <p:cxnSp>
              <p:nvCxnSpPr>
                <p:cNvPr id="373" name="직선 화살표 연결선 569"/>
                <p:cNvCxnSpPr/>
                <p:nvPr/>
              </p:nvCxnSpPr>
              <p:spPr>
                <a:xfrm rot="16200000" flipH="1">
                  <a:off x="750551" y="4036358"/>
                  <a:ext cx="110913" cy="110913"/>
                </a:xfrm>
                <a:prstGeom prst="straightConnector1">
                  <a:avLst/>
                </a:prstGeom>
                <a:noFill/>
                <a:ln w="9525" cap="flat" cmpd="sng" algn="ctr">
                  <a:solidFill>
                    <a:sysClr val="windowText" lastClr="000000">
                      <a:shade val="95000"/>
                      <a:satMod val="105000"/>
                    </a:sysClr>
                  </a:solidFill>
                  <a:prstDash val="solid"/>
                  <a:headEnd type="triangle" w="sm" len="sm"/>
                  <a:tailEnd type="triangle" w="sm" len="sm"/>
                </a:ln>
                <a:effectLst/>
              </p:spPr>
            </p:cxnSp>
          </p:grpSp>
          <p:grpSp>
            <p:nvGrpSpPr>
              <p:cNvPr id="366" name="그룹 570"/>
              <p:cNvGrpSpPr/>
              <p:nvPr/>
            </p:nvGrpSpPr>
            <p:grpSpPr>
              <a:xfrm>
                <a:off x="1914269" y="5200852"/>
                <a:ext cx="110913" cy="110913"/>
                <a:chOff x="750551" y="4036358"/>
                <a:chExt cx="110913" cy="110913"/>
              </a:xfrm>
            </p:grpSpPr>
            <p:cxnSp>
              <p:nvCxnSpPr>
                <p:cNvPr id="370" name="직선 화살표 연결선 571"/>
                <p:cNvCxnSpPr/>
                <p:nvPr/>
              </p:nvCxnSpPr>
              <p:spPr>
                <a:xfrm flipH="1">
                  <a:off x="750551" y="4036358"/>
                  <a:ext cx="110913" cy="110913"/>
                </a:xfrm>
                <a:prstGeom prst="straightConnector1">
                  <a:avLst/>
                </a:prstGeom>
                <a:noFill/>
                <a:ln w="9525" cap="flat" cmpd="sng" algn="ctr">
                  <a:solidFill>
                    <a:sysClr val="windowText" lastClr="000000">
                      <a:shade val="95000"/>
                      <a:satMod val="105000"/>
                    </a:sysClr>
                  </a:solidFill>
                  <a:prstDash val="solid"/>
                  <a:headEnd type="triangle" w="sm" len="sm"/>
                  <a:tailEnd type="triangle" w="sm" len="sm"/>
                </a:ln>
                <a:effectLst/>
              </p:spPr>
            </p:cxnSp>
            <p:cxnSp>
              <p:nvCxnSpPr>
                <p:cNvPr id="371" name="직선 화살표 연결선 572"/>
                <p:cNvCxnSpPr/>
                <p:nvPr/>
              </p:nvCxnSpPr>
              <p:spPr>
                <a:xfrm rot="16200000" flipH="1">
                  <a:off x="750551" y="4036358"/>
                  <a:ext cx="110913" cy="110913"/>
                </a:xfrm>
                <a:prstGeom prst="straightConnector1">
                  <a:avLst/>
                </a:prstGeom>
                <a:noFill/>
                <a:ln w="9525" cap="flat" cmpd="sng" algn="ctr">
                  <a:solidFill>
                    <a:sysClr val="windowText" lastClr="000000">
                      <a:shade val="95000"/>
                      <a:satMod val="105000"/>
                    </a:sysClr>
                  </a:solidFill>
                  <a:prstDash val="solid"/>
                  <a:headEnd type="triangle" w="sm" len="sm"/>
                  <a:tailEnd type="triangle" w="sm" len="sm"/>
                </a:ln>
                <a:effectLst/>
              </p:spPr>
            </p:cxnSp>
          </p:grpSp>
          <p:grpSp>
            <p:nvGrpSpPr>
              <p:cNvPr id="367" name="그룹 573"/>
              <p:cNvGrpSpPr/>
              <p:nvPr/>
            </p:nvGrpSpPr>
            <p:grpSpPr>
              <a:xfrm>
                <a:off x="1331478" y="4617389"/>
                <a:ext cx="110913" cy="110913"/>
                <a:chOff x="750551" y="4036358"/>
                <a:chExt cx="110913" cy="110913"/>
              </a:xfrm>
            </p:grpSpPr>
            <p:cxnSp>
              <p:nvCxnSpPr>
                <p:cNvPr id="368" name="직선 화살표 연결선 574"/>
                <p:cNvCxnSpPr/>
                <p:nvPr/>
              </p:nvCxnSpPr>
              <p:spPr>
                <a:xfrm flipH="1">
                  <a:off x="750551" y="4036358"/>
                  <a:ext cx="110913" cy="110913"/>
                </a:xfrm>
                <a:prstGeom prst="straightConnector1">
                  <a:avLst/>
                </a:prstGeom>
                <a:noFill/>
                <a:ln w="9525" cap="flat" cmpd="sng" algn="ctr">
                  <a:solidFill>
                    <a:sysClr val="windowText" lastClr="000000">
                      <a:shade val="95000"/>
                      <a:satMod val="105000"/>
                    </a:sysClr>
                  </a:solidFill>
                  <a:prstDash val="solid"/>
                  <a:headEnd type="triangle" w="sm" len="sm"/>
                  <a:tailEnd type="triangle" w="sm" len="sm"/>
                </a:ln>
                <a:effectLst/>
              </p:spPr>
            </p:cxnSp>
            <p:cxnSp>
              <p:nvCxnSpPr>
                <p:cNvPr id="369" name="직선 화살표 연결선 575"/>
                <p:cNvCxnSpPr/>
                <p:nvPr/>
              </p:nvCxnSpPr>
              <p:spPr>
                <a:xfrm rot="16200000" flipH="1">
                  <a:off x="750551" y="4036358"/>
                  <a:ext cx="110913" cy="110913"/>
                </a:xfrm>
                <a:prstGeom prst="straightConnector1">
                  <a:avLst/>
                </a:prstGeom>
                <a:noFill/>
                <a:ln w="9525" cap="flat" cmpd="sng" algn="ctr">
                  <a:solidFill>
                    <a:sysClr val="windowText" lastClr="000000">
                      <a:shade val="95000"/>
                      <a:satMod val="105000"/>
                    </a:sysClr>
                  </a:solidFill>
                  <a:prstDash val="solid"/>
                  <a:headEnd type="triangle" w="sm" len="sm"/>
                  <a:tailEnd type="triangle" w="sm" len="sm"/>
                </a:ln>
                <a:effectLst/>
              </p:spPr>
            </p:cxnSp>
          </p:grpSp>
        </p:grpSp>
        <p:cxnSp>
          <p:nvCxnSpPr>
            <p:cNvPr id="337" name="직선 연결선 578"/>
            <p:cNvCxnSpPr/>
            <p:nvPr/>
          </p:nvCxnSpPr>
          <p:spPr>
            <a:xfrm flipV="1">
              <a:off x="2409894" y="3318585"/>
              <a:ext cx="548576" cy="1305027"/>
            </a:xfrm>
            <a:prstGeom prst="line">
              <a:avLst/>
            </a:prstGeom>
            <a:noFill/>
            <a:ln w="9525" cap="flat" cmpd="sng" algn="ctr">
              <a:solidFill>
                <a:sysClr val="windowText" lastClr="000000">
                  <a:shade val="95000"/>
                  <a:satMod val="105000"/>
                </a:sysClr>
              </a:solidFill>
              <a:prstDash val="dash"/>
            </a:ln>
            <a:effectLst/>
          </p:spPr>
        </p:cxnSp>
        <p:cxnSp>
          <p:nvCxnSpPr>
            <p:cNvPr id="338" name="직선 연결선 581"/>
            <p:cNvCxnSpPr/>
            <p:nvPr/>
          </p:nvCxnSpPr>
          <p:spPr>
            <a:xfrm>
              <a:off x="2409894" y="5085555"/>
              <a:ext cx="539611" cy="250089"/>
            </a:xfrm>
            <a:prstGeom prst="line">
              <a:avLst/>
            </a:prstGeom>
            <a:noFill/>
            <a:ln w="9525" cap="flat" cmpd="sng" algn="ctr">
              <a:solidFill>
                <a:sysClr val="windowText" lastClr="000000">
                  <a:shade val="95000"/>
                  <a:satMod val="105000"/>
                </a:sysClr>
              </a:solidFill>
              <a:prstDash val="dash"/>
            </a:ln>
            <a:effectLst/>
          </p:spPr>
        </p:cxnSp>
      </p:grpSp>
      <p:grpSp>
        <p:nvGrpSpPr>
          <p:cNvPr id="490" name="그룹 607"/>
          <p:cNvGrpSpPr/>
          <p:nvPr/>
        </p:nvGrpSpPr>
        <p:grpSpPr>
          <a:xfrm>
            <a:off x="-45765" y="1710657"/>
            <a:ext cx="2926699" cy="2047890"/>
            <a:chOff x="-54730" y="2022051"/>
            <a:chExt cx="2926699" cy="2047890"/>
          </a:xfrm>
        </p:grpSpPr>
        <p:sp>
          <p:nvSpPr>
            <p:cNvPr id="491" name="직사각형 591"/>
            <p:cNvSpPr/>
            <p:nvPr/>
          </p:nvSpPr>
          <p:spPr>
            <a:xfrm>
              <a:off x="308849" y="2022051"/>
              <a:ext cx="2199540" cy="527375"/>
            </a:xfrm>
            <a:prstGeom prst="rect">
              <a:avLst/>
            </a:prstGeom>
            <a:gradFill rotWithShape="1">
              <a:gsLst>
                <a:gs pos="0">
                  <a:srgbClr val="307D99">
                    <a:tint val="50000"/>
                    <a:satMod val="300000"/>
                  </a:srgbClr>
                </a:gs>
                <a:gs pos="35000">
                  <a:srgbClr val="307D99">
                    <a:tint val="37000"/>
                    <a:satMod val="300000"/>
                  </a:srgbClr>
                </a:gs>
                <a:gs pos="100000">
                  <a:srgbClr val="307D99">
                    <a:tint val="15000"/>
                    <a:satMod val="350000"/>
                  </a:srgbClr>
                </a:gs>
              </a:gsLst>
              <a:lin ang="16200000" scaled="1"/>
            </a:gradFill>
            <a:ln w="9525" cap="flat" cmpd="sng" algn="ctr">
              <a:solidFill>
                <a:srgbClr val="307D99">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2000" b="0" i="0" u="none" strike="noStrike" kern="0" cap="none" spc="0" normalizeH="0" baseline="0" noProof="0" dirty="0">
                  <a:ln>
                    <a:noFill/>
                  </a:ln>
                  <a:solidFill>
                    <a:sysClr val="windowText" lastClr="000000"/>
                  </a:solidFill>
                  <a:effectLst/>
                  <a:uLnTx/>
                  <a:uFillTx/>
                  <a:latin typeface="Calibri"/>
                  <a:ea typeface="나눔고딕"/>
                  <a:cs typeface="+mn-cs"/>
                </a:rPr>
                <a:t>Host Processor</a:t>
              </a:r>
              <a:endParaRPr kumimoji="0" lang="ko-KR" altLang="en-US" sz="2000" b="0" i="0" u="none" strike="noStrike" kern="0" cap="none" spc="0" normalizeH="0" baseline="0" noProof="0" dirty="0">
                <a:ln>
                  <a:noFill/>
                </a:ln>
                <a:solidFill>
                  <a:sysClr val="windowText" lastClr="000000"/>
                </a:solidFill>
                <a:effectLst/>
                <a:uLnTx/>
                <a:uFillTx/>
                <a:latin typeface="Calibri"/>
                <a:ea typeface="나눔고딕"/>
                <a:cs typeface="+mn-cs"/>
              </a:endParaRPr>
            </a:p>
          </p:txBody>
        </p:sp>
        <p:sp>
          <p:nvSpPr>
            <p:cNvPr id="492" name="위쪽/아래쪽 화살표 592"/>
            <p:cNvSpPr/>
            <p:nvPr/>
          </p:nvSpPr>
          <p:spPr>
            <a:xfrm>
              <a:off x="1232529" y="3442412"/>
              <a:ext cx="352180" cy="627529"/>
            </a:xfrm>
            <a:prstGeom prst="upDownArrow">
              <a:avLst/>
            </a:prstGeom>
            <a:gradFill rotWithShape="1">
              <a:gsLst>
                <a:gs pos="0">
                  <a:srgbClr val="307D99">
                    <a:tint val="50000"/>
                    <a:satMod val="300000"/>
                  </a:srgbClr>
                </a:gs>
                <a:gs pos="35000">
                  <a:srgbClr val="307D99">
                    <a:tint val="37000"/>
                    <a:satMod val="300000"/>
                  </a:srgbClr>
                </a:gs>
                <a:gs pos="100000">
                  <a:srgbClr val="307D99">
                    <a:tint val="15000"/>
                    <a:satMod val="350000"/>
                  </a:srgbClr>
                </a:gs>
              </a:gsLst>
              <a:lin ang="16200000" scaled="1"/>
            </a:gradFill>
            <a:ln w="9525" cap="flat" cmpd="sng" algn="ctr">
              <a:solidFill>
                <a:srgbClr val="307D99">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493" name="TextBox 492"/>
            <p:cNvSpPr txBox="1"/>
            <p:nvPr/>
          </p:nvSpPr>
          <p:spPr>
            <a:xfrm>
              <a:off x="-54730" y="2546359"/>
              <a:ext cx="2926699" cy="861774"/>
            </a:xfrm>
            <a:prstGeom prst="rect">
              <a:avLst/>
            </a:prstGeom>
            <a:noFill/>
          </p:spPr>
          <p:txBody>
            <a:bodyPr wrap="non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800" b="0" i="0" u="none" strike="noStrike" kern="0" cap="none" spc="0" normalizeH="0" baseline="0" noProof="0" dirty="0">
                  <a:ln>
                    <a:noFill/>
                  </a:ln>
                  <a:solidFill>
                    <a:sysClr val="windowText" lastClr="000000"/>
                  </a:solidFill>
                  <a:effectLst/>
                  <a:uLnTx/>
                  <a:uFillTx/>
                  <a:latin typeface="Tahoma"/>
                  <a:ea typeface="+mn-ea"/>
                  <a:cs typeface="+mn-cs"/>
                </a:rPr>
                <a:t>Memory-Mapped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800" b="0" i="0" u="none" strike="noStrike" kern="0" cap="none" spc="0" normalizeH="0" baseline="0" noProof="0" dirty="0">
                  <a:ln>
                    <a:noFill/>
                  </a:ln>
                  <a:solidFill>
                    <a:sysClr val="windowText" lastClr="000000"/>
                  </a:solidFill>
                  <a:effectLst/>
                  <a:uLnTx/>
                  <a:uFillTx/>
                  <a:latin typeface="Tahoma"/>
                  <a:ea typeface="+mn-ea"/>
                  <a:cs typeface="+mn-cs"/>
                </a:rPr>
                <a:t>Accelerator Interface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400" b="0" i="0" u="none" strike="noStrike" kern="0" cap="none" spc="0" normalizeH="0" baseline="0" noProof="0" dirty="0">
                  <a:ln>
                    <a:noFill/>
                  </a:ln>
                  <a:solidFill>
                    <a:sysClr val="windowText" lastClr="000000"/>
                  </a:solidFill>
                  <a:effectLst/>
                  <a:uLnTx/>
                  <a:uFillTx/>
                  <a:latin typeface="Tahoma"/>
                  <a:ea typeface="+mn-ea"/>
                  <a:cs typeface="+mn-cs"/>
                </a:rPr>
                <a:t>(</a:t>
              </a:r>
              <a:r>
                <a:rPr kumimoji="0" lang="en-US" altLang="ko-KR" sz="1400" b="0" i="0" u="none" strike="noStrike" kern="0" cap="none" spc="0" normalizeH="0" baseline="0" noProof="0" dirty="0" err="1">
                  <a:ln>
                    <a:noFill/>
                  </a:ln>
                  <a:solidFill>
                    <a:sysClr val="windowText" lastClr="000000"/>
                  </a:solidFill>
                  <a:effectLst/>
                  <a:uLnTx/>
                  <a:uFillTx/>
                  <a:latin typeface="Tahoma"/>
                  <a:ea typeface="+mn-ea"/>
                  <a:cs typeface="+mn-cs"/>
                </a:rPr>
                <a:t>Noncacheable</a:t>
              </a:r>
              <a:r>
                <a:rPr kumimoji="0" lang="en-US" altLang="ko-KR" sz="1400" b="0" i="0" u="none" strike="noStrike" kern="0" cap="none" spc="0" normalizeH="0" baseline="0" noProof="0" dirty="0">
                  <a:ln>
                    <a:noFill/>
                  </a:ln>
                  <a:solidFill>
                    <a:sysClr val="windowText" lastClr="000000"/>
                  </a:solidFill>
                  <a:effectLst/>
                  <a:uLnTx/>
                  <a:uFillTx/>
                  <a:latin typeface="Tahoma"/>
                  <a:ea typeface="+mn-ea"/>
                  <a:cs typeface="+mn-cs"/>
                </a:rPr>
                <a:t>, Physically Addressed)</a:t>
              </a:r>
              <a:endParaRPr kumimoji="0" lang="ko-KR" altLang="en-US" sz="1400" b="0" i="0" u="none" strike="noStrike" kern="0" cap="none" spc="0" normalizeH="0" baseline="0" noProof="0" dirty="0">
                <a:ln>
                  <a:noFill/>
                </a:ln>
                <a:solidFill>
                  <a:sysClr val="windowText" lastClr="000000"/>
                </a:solidFill>
                <a:effectLst/>
                <a:uLnTx/>
                <a:uFillTx/>
                <a:latin typeface="Tahoma"/>
                <a:ea typeface="+mn-ea"/>
                <a:cs typeface="+mn-cs"/>
              </a:endParaRPr>
            </a:p>
          </p:txBody>
        </p:sp>
      </p:grpSp>
      <p:grpSp>
        <p:nvGrpSpPr>
          <p:cNvPr id="494" name="그룹 696"/>
          <p:cNvGrpSpPr/>
          <p:nvPr/>
        </p:nvGrpSpPr>
        <p:grpSpPr>
          <a:xfrm>
            <a:off x="257925" y="3794393"/>
            <a:ext cx="2309790" cy="2319536"/>
            <a:chOff x="257925" y="3794393"/>
            <a:chExt cx="2309790" cy="2319536"/>
          </a:xfrm>
        </p:grpSpPr>
        <p:sp>
          <p:nvSpPr>
            <p:cNvPr id="495" name="직사각형 622"/>
            <p:cNvSpPr/>
            <p:nvPr/>
          </p:nvSpPr>
          <p:spPr>
            <a:xfrm>
              <a:off x="257925" y="3794393"/>
              <a:ext cx="2309790" cy="2319536"/>
            </a:xfrm>
            <a:prstGeom prst="rect">
              <a:avLst/>
            </a:prstGeom>
            <a:solidFill>
              <a:sysClr val="window" lastClr="FFFFFF">
                <a:alpha val="70000"/>
              </a:sysClr>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 lastClr="FFFFFF"/>
                </a:solidFill>
                <a:effectLst/>
                <a:uLnTx/>
                <a:uFillTx/>
                <a:latin typeface="Calibri"/>
                <a:ea typeface="나눔고딕"/>
                <a:cs typeface="+mn-cs"/>
              </a:endParaRPr>
            </a:p>
          </p:txBody>
        </p:sp>
        <p:sp>
          <p:nvSpPr>
            <p:cNvPr id="496" name="타원 623"/>
            <p:cNvSpPr/>
            <p:nvPr/>
          </p:nvSpPr>
          <p:spPr>
            <a:xfrm>
              <a:off x="1024088" y="4551843"/>
              <a:ext cx="206188" cy="206188"/>
            </a:xfrm>
            <a:prstGeom prst="ellipse">
              <a:avLst/>
            </a:prstGeom>
            <a:gradFill rotWithShape="1">
              <a:gsLst>
                <a:gs pos="0">
                  <a:sysClr val="windowText" lastClr="000000">
                    <a:tint val="50000"/>
                    <a:satMod val="300000"/>
                  </a:sysClr>
                </a:gs>
                <a:gs pos="35000">
                  <a:sysClr val="windowText" lastClr="000000">
                    <a:tint val="37000"/>
                    <a:satMod val="300000"/>
                  </a:sysClr>
                </a:gs>
                <a:gs pos="100000">
                  <a:sysClr val="windowText" lastClr="000000">
                    <a:tint val="15000"/>
                    <a:satMod val="350000"/>
                  </a:sysClr>
                </a:gs>
              </a:gsLst>
              <a:lin ang="16200000" scaled="1"/>
            </a:gradFill>
            <a:ln w="9525" cap="flat" cmpd="sng" algn="ctr">
              <a:solidFill>
                <a:sysClr val="windowText" lastClr="000000">
                  <a:shade val="95000"/>
                  <a:satMod val="105000"/>
                </a:sys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497" name="타원 624"/>
            <p:cNvSpPr/>
            <p:nvPr/>
          </p:nvSpPr>
          <p:spPr>
            <a:xfrm>
              <a:off x="1708299" y="4468347"/>
              <a:ext cx="206188" cy="206188"/>
            </a:xfrm>
            <a:prstGeom prst="ellipse">
              <a:avLst/>
            </a:prstGeom>
            <a:gradFill rotWithShape="1">
              <a:gsLst>
                <a:gs pos="0">
                  <a:sysClr val="windowText" lastClr="000000">
                    <a:tint val="50000"/>
                    <a:satMod val="300000"/>
                  </a:sysClr>
                </a:gs>
                <a:gs pos="35000">
                  <a:sysClr val="windowText" lastClr="000000">
                    <a:tint val="37000"/>
                    <a:satMod val="300000"/>
                  </a:sysClr>
                </a:gs>
                <a:gs pos="100000">
                  <a:sysClr val="windowText" lastClr="000000">
                    <a:tint val="15000"/>
                    <a:satMod val="350000"/>
                  </a:sysClr>
                </a:gs>
              </a:gsLst>
              <a:lin ang="16200000" scaled="1"/>
            </a:gradFill>
            <a:ln w="9525" cap="flat" cmpd="sng" algn="ctr">
              <a:solidFill>
                <a:sysClr val="windowText" lastClr="000000">
                  <a:shade val="95000"/>
                  <a:satMod val="105000"/>
                </a:sys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498" name="타원 625"/>
            <p:cNvSpPr/>
            <p:nvPr/>
          </p:nvSpPr>
          <p:spPr>
            <a:xfrm>
              <a:off x="1509490" y="4650960"/>
              <a:ext cx="206188" cy="206188"/>
            </a:xfrm>
            <a:prstGeom prst="ellipse">
              <a:avLst/>
            </a:prstGeom>
            <a:gradFill rotWithShape="1">
              <a:gsLst>
                <a:gs pos="0">
                  <a:sysClr val="windowText" lastClr="000000">
                    <a:tint val="50000"/>
                    <a:satMod val="300000"/>
                  </a:sysClr>
                </a:gs>
                <a:gs pos="35000">
                  <a:sysClr val="windowText" lastClr="000000">
                    <a:tint val="37000"/>
                    <a:satMod val="300000"/>
                  </a:sysClr>
                </a:gs>
                <a:gs pos="100000">
                  <a:sysClr val="windowText" lastClr="000000">
                    <a:tint val="15000"/>
                    <a:satMod val="350000"/>
                  </a:sysClr>
                </a:gs>
              </a:gsLst>
              <a:lin ang="16200000" scaled="1"/>
            </a:gradFill>
            <a:ln w="9525" cap="flat" cmpd="sng" algn="ctr">
              <a:solidFill>
                <a:sysClr val="windowText" lastClr="000000">
                  <a:shade val="95000"/>
                  <a:satMod val="105000"/>
                </a:sys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499" name="타원 626"/>
            <p:cNvSpPr/>
            <p:nvPr/>
          </p:nvSpPr>
          <p:spPr>
            <a:xfrm>
              <a:off x="1609829" y="5135312"/>
              <a:ext cx="206188" cy="206188"/>
            </a:xfrm>
            <a:prstGeom prst="ellipse">
              <a:avLst/>
            </a:prstGeom>
            <a:gradFill rotWithShape="1">
              <a:gsLst>
                <a:gs pos="0">
                  <a:sysClr val="windowText" lastClr="000000">
                    <a:tint val="50000"/>
                    <a:satMod val="300000"/>
                  </a:sysClr>
                </a:gs>
                <a:gs pos="35000">
                  <a:sysClr val="windowText" lastClr="000000">
                    <a:tint val="37000"/>
                    <a:satMod val="300000"/>
                  </a:sysClr>
                </a:gs>
                <a:gs pos="100000">
                  <a:sysClr val="windowText" lastClr="000000">
                    <a:tint val="15000"/>
                    <a:satMod val="350000"/>
                  </a:sysClr>
                </a:gs>
              </a:gsLst>
              <a:lin ang="16200000" scaled="1"/>
            </a:gradFill>
            <a:ln w="9525" cap="flat" cmpd="sng" algn="ctr">
              <a:solidFill>
                <a:sysClr val="windowText" lastClr="000000">
                  <a:shade val="95000"/>
                  <a:satMod val="105000"/>
                </a:sys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500" name="타원 627"/>
            <p:cNvSpPr/>
            <p:nvPr/>
          </p:nvSpPr>
          <p:spPr>
            <a:xfrm>
              <a:off x="1024088" y="5711858"/>
              <a:ext cx="206188" cy="206188"/>
            </a:xfrm>
            <a:prstGeom prst="ellipse">
              <a:avLst/>
            </a:prstGeom>
            <a:gradFill rotWithShape="1">
              <a:gsLst>
                <a:gs pos="0">
                  <a:sysClr val="windowText" lastClr="000000">
                    <a:tint val="50000"/>
                    <a:satMod val="300000"/>
                  </a:sysClr>
                </a:gs>
                <a:gs pos="35000">
                  <a:sysClr val="windowText" lastClr="000000">
                    <a:tint val="37000"/>
                    <a:satMod val="300000"/>
                  </a:sysClr>
                </a:gs>
                <a:gs pos="100000">
                  <a:sysClr val="windowText" lastClr="000000">
                    <a:tint val="15000"/>
                    <a:satMod val="350000"/>
                  </a:sysClr>
                </a:gs>
              </a:gsLst>
              <a:lin ang="16200000" scaled="1"/>
            </a:gradFill>
            <a:ln w="9525" cap="flat" cmpd="sng" algn="ctr">
              <a:solidFill>
                <a:sysClr val="windowText" lastClr="000000">
                  <a:shade val="95000"/>
                  <a:satMod val="105000"/>
                </a:sys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cxnSp>
          <p:nvCxnSpPr>
            <p:cNvPr id="501" name="직선 화살표 연결선 629"/>
            <p:cNvCxnSpPr>
              <a:stCxn id="496" idx="4"/>
              <a:endCxn id="500" idx="0"/>
            </p:cNvCxnSpPr>
            <p:nvPr/>
          </p:nvCxnSpPr>
          <p:spPr>
            <a:xfrm>
              <a:off x="1127182" y="4758031"/>
              <a:ext cx="0" cy="953827"/>
            </a:xfrm>
            <a:prstGeom prst="straightConnector1">
              <a:avLst/>
            </a:prstGeom>
            <a:noFill/>
            <a:ln w="12700" cap="flat" cmpd="sng" algn="ctr">
              <a:solidFill>
                <a:sysClr val="windowText" lastClr="000000"/>
              </a:solidFill>
              <a:prstDash val="solid"/>
              <a:tailEnd type="triangle"/>
            </a:ln>
            <a:effectLst>
              <a:outerShdw blurRad="40000" dist="20000" dir="5400000" rotWithShape="0">
                <a:srgbClr val="000000">
                  <a:alpha val="38000"/>
                </a:srgbClr>
              </a:outerShdw>
            </a:effectLst>
          </p:spPr>
        </p:cxnSp>
        <p:cxnSp>
          <p:nvCxnSpPr>
            <p:cNvPr id="502" name="직선 화살표 연결선 632"/>
            <p:cNvCxnSpPr/>
            <p:nvPr/>
          </p:nvCxnSpPr>
          <p:spPr>
            <a:xfrm flipV="1">
              <a:off x="1237451" y="4583746"/>
              <a:ext cx="465414" cy="52548"/>
            </a:xfrm>
            <a:prstGeom prst="straightConnector1">
              <a:avLst/>
            </a:prstGeom>
            <a:noFill/>
            <a:ln w="12700" cap="flat" cmpd="sng" algn="ctr">
              <a:solidFill>
                <a:sysClr val="windowText" lastClr="000000"/>
              </a:solidFill>
              <a:prstDash val="solid"/>
              <a:tailEnd type="triangle"/>
            </a:ln>
            <a:effectLst>
              <a:outerShdw blurRad="40000" dist="20000" dir="5400000" rotWithShape="0">
                <a:srgbClr val="000000">
                  <a:alpha val="38000"/>
                </a:srgbClr>
              </a:outerShdw>
            </a:effectLst>
          </p:spPr>
        </p:cxnSp>
        <p:cxnSp>
          <p:nvCxnSpPr>
            <p:cNvPr id="503" name="직선 화살표 연결선 643"/>
            <p:cNvCxnSpPr/>
            <p:nvPr/>
          </p:nvCxnSpPr>
          <p:spPr>
            <a:xfrm>
              <a:off x="1204599" y="4731504"/>
              <a:ext cx="427085" cy="431076"/>
            </a:xfrm>
            <a:prstGeom prst="straightConnector1">
              <a:avLst/>
            </a:prstGeom>
            <a:noFill/>
            <a:ln w="12700" cap="flat" cmpd="sng" algn="ctr">
              <a:solidFill>
                <a:sysClr val="windowText" lastClr="000000"/>
              </a:solidFill>
              <a:prstDash val="solid"/>
              <a:tailEnd type="triangle"/>
            </a:ln>
            <a:effectLst>
              <a:outerShdw blurRad="40000" dist="20000" dir="5400000" rotWithShape="0">
                <a:srgbClr val="000000">
                  <a:alpha val="38000"/>
                </a:srgbClr>
              </a:outerShdw>
            </a:effectLst>
          </p:spPr>
        </p:cxnSp>
        <p:cxnSp>
          <p:nvCxnSpPr>
            <p:cNvPr id="504" name="구부러진 연결선 663"/>
            <p:cNvCxnSpPr>
              <a:stCxn id="497" idx="4"/>
              <a:endCxn id="498" idx="6"/>
            </p:cNvCxnSpPr>
            <p:nvPr/>
          </p:nvCxnSpPr>
          <p:spPr>
            <a:xfrm rot="5400000">
              <a:off x="1723777" y="4666437"/>
              <a:ext cx="79519" cy="95715"/>
            </a:xfrm>
            <a:prstGeom prst="curvedConnector2">
              <a:avLst/>
            </a:prstGeom>
            <a:noFill/>
            <a:ln w="12700" cap="flat" cmpd="sng" algn="ctr">
              <a:solidFill>
                <a:sysClr val="windowText" lastClr="000000"/>
              </a:solidFill>
              <a:prstDash val="solid"/>
              <a:tailEnd type="triangle"/>
            </a:ln>
            <a:effectLst>
              <a:outerShdw blurRad="40000" dist="20000" dir="5400000" rotWithShape="0">
                <a:srgbClr val="000000">
                  <a:alpha val="38000"/>
                </a:srgbClr>
              </a:outerShdw>
            </a:effectLst>
          </p:spPr>
        </p:cxnSp>
        <p:cxnSp>
          <p:nvCxnSpPr>
            <p:cNvPr id="505" name="직선 화살표 연결선 664"/>
            <p:cNvCxnSpPr/>
            <p:nvPr/>
          </p:nvCxnSpPr>
          <p:spPr>
            <a:xfrm flipH="1">
              <a:off x="1170428" y="4845772"/>
              <a:ext cx="399848" cy="876072"/>
            </a:xfrm>
            <a:prstGeom prst="straightConnector1">
              <a:avLst/>
            </a:prstGeom>
            <a:noFill/>
            <a:ln w="12700" cap="flat" cmpd="sng" algn="ctr">
              <a:solidFill>
                <a:sysClr val="windowText" lastClr="000000"/>
              </a:solidFill>
              <a:prstDash val="solid"/>
              <a:tailEnd type="triangle"/>
            </a:ln>
            <a:effectLst>
              <a:outerShdw blurRad="40000" dist="20000" dir="5400000" rotWithShape="0">
                <a:srgbClr val="000000">
                  <a:alpha val="38000"/>
                </a:srgbClr>
              </a:outerShdw>
            </a:effectLst>
          </p:spPr>
        </p:cxnSp>
        <p:sp>
          <p:nvSpPr>
            <p:cNvPr id="506" name="타원 673"/>
            <p:cNvSpPr/>
            <p:nvPr/>
          </p:nvSpPr>
          <p:spPr>
            <a:xfrm>
              <a:off x="449241" y="5135312"/>
              <a:ext cx="206188" cy="206188"/>
            </a:xfrm>
            <a:prstGeom prst="ellipse">
              <a:avLst/>
            </a:prstGeom>
            <a:gradFill rotWithShape="1">
              <a:gsLst>
                <a:gs pos="0">
                  <a:sysClr val="windowText" lastClr="000000">
                    <a:tint val="50000"/>
                    <a:satMod val="300000"/>
                  </a:sysClr>
                </a:gs>
                <a:gs pos="35000">
                  <a:sysClr val="windowText" lastClr="000000">
                    <a:tint val="37000"/>
                    <a:satMod val="300000"/>
                  </a:sysClr>
                </a:gs>
                <a:gs pos="100000">
                  <a:sysClr val="windowText" lastClr="000000">
                    <a:tint val="15000"/>
                    <a:satMod val="350000"/>
                  </a:sysClr>
                </a:gs>
              </a:gsLst>
              <a:lin ang="16200000" scaled="1"/>
            </a:gradFill>
            <a:ln w="9525" cap="flat" cmpd="sng" algn="ctr">
              <a:solidFill>
                <a:sysClr val="windowText" lastClr="000000">
                  <a:shade val="95000"/>
                  <a:satMod val="105000"/>
                </a:sys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cxnSp>
          <p:nvCxnSpPr>
            <p:cNvPr id="507" name="직선 화살표 연결선 674"/>
            <p:cNvCxnSpPr>
              <a:stCxn id="499" idx="2"/>
              <a:endCxn id="506" idx="6"/>
            </p:cNvCxnSpPr>
            <p:nvPr/>
          </p:nvCxnSpPr>
          <p:spPr>
            <a:xfrm flipH="1">
              <a:off x="655429" y="5238406"/>
              <a:ext cx="954400" cy="0"/>
            </a:xfrm>
            <a:prstGeom prst="straightConnector1">
              <a:avLst/>
            </a:prstGeom>
            <a:noFill/>
            <a:ln w="12700" cap="flat" cmpd="sng" algn="ctr">
              <a:solidFill>
                <a:sysClr val="windowText" lastClr="000000"/>
              </a:solidFill>
              <a:prstDash val="solid"/>
              <a:tailEnd type="triangle"/>
            </a:ln>
            <a:effectLst>
              <a:outerShdw blurRad="40000" dist="20000" dir="5400000" rotWithShape="0">
                <a:srgbClr val="000000">
                  <a:alpha val="38000"/>
                </a:srgbClr>
              </a:outerShdw>
            </a:effectLst>
          </p:spPr>
        </p:cxnSp>
        <p:sp>
          <p:nvSpPr>
            <p:cNvPr id="508" name="타원 678"/>
            <p:cNvSpPr/>
            <p:nvPr/>
          </p:nvSpPr>
          <p:spPr>
            <a:xfrm>
              <a:off x="2189246" y="3977345"/>
              <a:ext cx="206188" cy="206188"/>
            </a:xfrm>
            <a:prstGeom prst="ellipse">
              <a:avLst/>
            </a:prstGeom>
            <a:gradFill rotWithShape="1">
              <a:gsLst>
                <a:gs pos="0">
                  <a:sysClr val="windowText" lastClr="000000">
                    <a:tint val="50000"/>
                    <a:satMod val="300000"/>
                  </a:sysClr>
                </a:gs>
                <a:gs pos="35000">
                  <a:sysClr val="windowText" lastClr="000000">
                    <a:tint val="37000"/>
                    <a:satMod val="300000"/>
                  </a:sysClr>
                </a:gs>
                <a:gs pos="100000">
                  <a:sysClr val="windowText" lastClr="000000">
                    <a:tint val="15000"/>
                    <a:satMod val="350000"/>
                  </a:sysClr>
                </a:gs>
              </a:gsLst>
              <a:lin ang="16200000" scaled="1"/>
            </a:gradFill>
            <a:ln w="9525" cap="flat" cmpd="sng" algn="ctr">
              <a:solidFill>
                <a:sysClr val="windowText" lastClr="000000">
                  <a:shade val="95000"/>
                  <a:satMod val="105000"/>
                </a:sys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cxnSp>
          <p:nvCxnSpPr>
            <p:cNvPr id="509" name="직선 화살표 연결선 679"/>
            <p:cNvCxnSpPr/>
            <p:nvPr/>
          </p:nvCxnSpPr>
          <p:spPr>
            <a:xfrm flipV="1">
              <a:off x="1883554" y="4166817"/>
              <a:ext cx="329400" cy="333185"/>
            </a:xfrm>
            <a:prstGeom prst="straightConnector1">
              <a:avLst/>
            </a:prstGeom>
            <a:noFill/>
            <a:ln w="12700" cap="flat" cmpd="sng" algn="ctr">
              <a:solidFill>
                <a:sysClr val="windowText" lastClr="000000"/>
              </a:solidFill>
              <a:prstDash val="solid"/>
              <a:tailEnd type="triangle"/>
            </a:ln>
            <a:effectLst>
              <a:outerShdw blurRad="40000" dist="20000" dir="5400000" rotWithShape="0">
                <a:srgbClr val="000000">
                  <a:alpha val="38000"/>
                </a:srgbClr>
              </a:outerShdw>
            </a:effectLst>
          </p:spPr>
        </p:cxnSp>
        <p:cxnSp>
          <p:nvCxnSpPr>
            <p:cNvPr id="510" name="직선 화살표 연결선 689"/>
            <p:cNvCxnSpPr/>
            <p:nvPr/>
          </p:nvCxnSpPr>
          <p:spPr>
            <a:xfrm flipH="1">
              <a:off x="1763098" y="4177768"/>
              <a:ext cx="479537" cy="968215"/>
            </a:xfrm>
            <a:prstGeom prst="straightConnector1">
              <a:avLst/>
            </a:prstGeom>
            <a:noFill/>
            <a:ln w="12700" cap="flat" cmpd="sng" algn="ctr">
              <a:solidFill>
                <a:sysClr val="windowText" lastClr="000000"/>
              </a:solidFill>
              <a:prstDash val="solid"/>
              <a:tailEnd type="triangle"/>
            </a:ln>
            <a:effectLst>
              <a:outerShdw blurRad="40000" dist="20000" dir="5400000" rotWithShape="0">
                <a:srgbClr val="000000">
                  <a:alpha val="38000"/>
                </a:srgbClr>
              </a:outerShdw>
            </a:effectLst>
          </p:spPr>
        </p:cxnSp>
      </p:grpSp>
      <p:sp>
        <p:nvSpPr>
          <p:cNvPr id="515" name="직사각형 2"/>
          <p:cNvSpPr/>
          <p:nvPr/>
        </p:nvSpPr>
        <p:spPr>
          <a:xfrm>
            <a:off x="0" y="1"/>
            <a:ext cx="9144000" cy="4086000"/>
          </a:xfrm>
          <a:prstGeom prst="rect">
            <a:avLst/>
          </a:prstGeom>
          <a:solidFill>
            <a:sysClr val="windowText" lastClr="000000">
              <a:alpha val="60000"/>
            </a:sysClr>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 lastClr="FFFFFF"/>
              </a:solidFill>
              <a:effectLst/>
              <a:uLnTx/>
              <a:uFillTx/>
              <a:latin typeface="Calibri"/>
              <a:ea typeface="나눔고딕"/>
              <a:cs typeface="+mn-cs"/>
            </a:endParaRPr>
          </a:p>
        </p:txBody>
      </p:sp>
      <p:sp>
        <p:nvSpPr>
          <p:cNvPr id="516" name="직사각형 256"/>
          <p:cNvSpPr/>
          <p:nvPr/>
        </p:nvSpPr>
        <p:spPr>
          <a:xfrm>
            <a:off x="0" y="5400000"/>
            <a:ext cx="9144000" cy="1458000"/>
          </a:xfrm>
          <a:prstGeom prst="rect">
            <a:avLst/>
          </a:prstGeom>
          <a:solidFill>
            <a:sysClr val="windowText" lastClr="000000">
              <a:alpha val="60000"/>
            </a:sysClr>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 lastClr="FFFFFF"/>
              </a:solidFill>
              <a:effectLst/>
              <a:uLnTx/>
              <a:uFillTx/>
              <a:latin typeface="Calibri"/>
              <a:ea typeface="나눔고딕"/>
              <a:cs typeface="+mn-cs"/>
            </a:endParaRPr>
          </a:p>
        </p:txBody>
      </p:sp>
      <p:sp>
        <p:nvSpPr>
          <p:cNvPr id="517" name="직사각형 257"/>
          <p:cNvSpPr/>
          <p:nvPr/>
        </p:nvSpPr>
        <p:spPr>
          <a:xfrm>
            <a:off x="0" y="4086000"/>
            <a:ext cx="6413494" cy="1314000"/>
          </a:xfrm>
          <a:prstGeom prst="rect">
            <a:avLst/>
          </a:prstGeom>
          <a:solidFill>
            <a:sysClr val="windowText" lastClr="000000">
              <a:alpha val="60000"/>
            </a:sysClr>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 lastClr="FFFFFF"/>
              </a:solidFill>
              <a:effectLst/>
              <a:uLnTx/>
              <a:uFillTx/>
              <a:latin typeface="Calibri"/>
              <a:ea typeface="나눔고딕"/>
              <a:cs typeface="+mn-cs"/>
            </a:endParaRPr>
          </a:p>
        </p:txBody>
      </p:sp>
      <p:sp>
        <p:nvSpPr>
          <p:cNvPr id="518" name="직사각형 259"/>
          <p:cNvSpPr/>
          <p:nvPr/>
        </p:nvSpPr>
        <p:spPr>
          <a:xfrm>
            <a:off x="8312935" y="4086000"/>
            <a:ext cx="831065" cy="1314000"/>
          </a:xfrm>
          <a:prstGeom prst="rect">
            <a:avLst/>
          </a:prstGeom>
          <a:solidFill>
            <a:sysClr val="windowText" lastClr="000000">
              <a:alpha val="60000"/>
            </a:sysClr>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 lastClr="FFFFFF"/>
              </a:solidFill>
              <a:effectLst/>
              <a:uLnTx/>
              <a:uFillTx/>
              <a:latin typeface="Calibri"/>
              <a:ea typeface="나눔고딕"/>
              <a:cs typeface="+mn-cs"/>
            </a:endParaRPr>
          </a:p>
        </p:txBody>
      </p:sp>
      <p:sp>
        <p:nvSpPr>
          <p:cNvPr id="519" name="모서리가 둥근 직사각형 10"/>
          <p:cNvSpPr/>
          <p:nvPr/>
        </p:nvSpPr>
        <p:spPr>
          <a:xfrm>
            <a:off x="6313610" y="3214446"/>
            <a:ext cx="2087858" cy="563984"/>
          </a:xfrm>
          <a:prstGeom prst="roundRect">
            <a:avLst/>
          </a:prstGeom>
          <a:gradFill rotWithShape="1">
            <a:gsLst>
              <a:gs pos="0">
                <a:srgbClr val="FAA43A">
                  <a:tint val="50000"/>
                  <a:satMod val="300000"/>
                </a:srgbClr>
              </a:gs>
              <a:gs pos="35000">
                <a:srgbClr val="FAA43A">
                  <a:tint val="37000"/>
                  <a:satMod val="300000"/>
                </a:srgbClr>
              </a:gs>
              <a:gs pos="100000">
                <a:srgbClr val="FAA43A">
                  <a:tint val="15000"/>
                  <a:satMod val="350000"/>
                </a:srgbClr>
              </a:gs>
            </a:gsLst>
            <a:lin ang="16200000" scaled="1"/>
          </a:gradFill>
          <a:ln w="9525" cap="flat" cmpd="sng" algn="ctr">
            <a:solidFill>
              <a:srgbClr val="FAA43A">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2400" b="0" i="0" u="none" strike="noStrike" kern="0" cap="none" spc="0" normalizeH="0" baseline="0" noProof="0" dirty="0">
                <a:ln>
                  <a:noFill/>
                </a:ln>
                <a:solidFill>
                  <a:sysClr val="windowText" lastClr="000000"/>
                </a:solidFill>
                <a:effectLst/>
                <a:uLnTx/>
                <a:uFillTx/>
                <a:latin typeface="Calibri"/>
                <a:ea typeface="나눔고딕"/>
                <a:cs typeface="+mn-cs"/>
              </a:rPr>
              <a:t>Prefetching</a:t>
            </a:r>
            <a:endParaRPr kumimoji="0" lang="ko-KR" altLang="en-US" sz="2400" b="0" i="0" u="none" strike="noStrike" kern="0" cap="none" spc="0" normalizeH="0" baseline="0" noProof="0" dirty="0">
              <a:ln>
                <a:noFill/>
              </a:ln>
              <a:solidFill>
                <a:sysClr val="windowText" lastClr="000000"/>
              </a:solidFill>
              <a:effectLst/>
              <a:uLnTx/>
              <a:uFillTx/>
              <a:latin typeface="Calibri"/>
              <a:ea typeface="나눔고딕"/>
              <a:cs typeface="+mn-cs"/>
            </a:endParaRPr>
          </a:p>
        </p:txBody>
      </p:sp>
    </p:spTree>
    <p:extLst>
      <p:ext uri="{BB962C8B-B14F-4D97-AF65-F5344CB8AC3E}">
        <p14:creationId xmlns:p14="http://schemas.microsoft.com/office/powerpoint/2010/main" val="2888696729"/>
      </p:ext>
    </p:extLst>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Evaluated Systems</a:t>
            </a:r>
          </a:p>
        </p:txBody>
      </p:sp>
      <p:grpSp>
        <p:nvGrpSpPr>
          <p:cNvPr id="245" name="그룹 9"/>
          <p:cNvGrpSpPr/>
          <p:nvPr/>
        </p:nvGrpSpPr>
        <p:grpSpPr>
          <a:xfrm>
            <a:off x="4753793" y="1140133"/>
            <a:ext cx="1662216" cy="4531606"/>
            <a:chOff x="4753793" y="1340768"/>
            <a:chExt cx="1662216" cy="4531606"/>
          </a:xfrm>
        </p:grpSpPr>
        <p:sp>
          <p:nvSpPr>
            <p:cNvPr id="246" name="TextBox 245"/>
            <p:cNvSpPr txBox="1"/>
            <p:nvPr/>
          </p:nvSpPr>
          <p:spPr>
            <a:xfrm>
              <a:off x="4922700" y="1340768"/>
              <a:ext cx="1324402" cy="461665"/>
            </a:xfrm>
            <a:prstGeom prst="rect">
              <a:avLst/>
            </a:prstGeom>
            <a:noFill/>
          </p:spPr>
          <p:txBody>
            <a:bodyPr wrap="non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2400" b="0" i="0" u="none" strike="noStrike" kern="0" cap="none" spc="0" normalizeH="0" baseline="0" noProof="0" dirty="0">
                  <a:ln>
                    <a:noFill/>
                  </a:ln>
                  <a:solidFill>
                    <a:sysClr val="windowText" lastClr="000000"/>
                  </a:solidFill>
                  <a:effectLst/>
                  <a:uLnTx/>
                  <a:uFillTx/>
                  <a:latin typeface="Tahoma"/>
                  <a:ea typeface="+mn-ea"/>
                  <a:cs typeface="+mn-cs"/>
                </a:rPr>
                <a:t>HMC-MC</a:t>
              </a:r>
              <a:endParaRPr kumimoji="0" lang="ko-KR" altLang="en-US" sz="2400" b="0" i="0" u="none" strike="noStrike" kern="0" cap="none" spc="0" normalizeH="0" baseline="0" noProof="0" dirty="0">
                <a:ln>
                  <a:noFill/>
                </a:ln>
                <a:solidFill>
                  <a:sysClr val="windowText" lastClr="000000"/>
                </a:solidFill>
                <a:effectLst/>
                <a:uLnTx/>
                <a:uFillTx/>
                <a:latin typeface="Tahoma"/>
                <a:ea typeface="+mn-ea"/>
                <a:cs typeface="+mn-cs"/>
              </a:endParaRPr>
            </a:p>
          </p:txBody>
        </p:sp>
        <p:grpSp>
          <p:nvGrpSpPr>
            <p:cNvPr id="247" name="그룹 530"/>
            <p:cNvGrpSpPr/>
            <p:nvPr/>
          </p:nvGrpSpPr>
          <p:grpSpPr>
            <a:xfrm>
              <a:off x="4753793" y="2137755"/>
              <a:ext cx="1662216" cy="3734619"/>
              <a:chOff x="4986958" y="2155226"/>
              <a:chExt cx="1662216" cy="3734619"/>
            </a:xfrm>
          </p:grpSpPr>
          <p:grpSp>
            <p:nvGrpSpPr>
              <p:cNvPr id="248" name="그룹 234"/>
              <p:cNvGrpSpPr/>
              <p:nvPr/>
            </p:nvGrpSpPr>
            <p:grpSpPr>
              <a:xfrm rot="5400000">
                <a:off x="4986919" y="3188862"/>
                <a:ext cx="1660086" cy="1660007"/>
                <a:chOff x="2733859" y="2420936"/>
                <a:chExt cx="2016223" cy="2016129"/>
              </a:xfrm>
            </p:grpSpPr>
            <p:sp>
              <p:nvSpPr>
                <p:cNvPr id="283" name="직사각형 271"/>
                <p:cNvSpPr/>
                <p:nvPr/>
              </p:nvSpPr>
              <p:spPr>
                <a:xfrm rot="16200000">
                  <a:off x="2733907" y="2420889"/>
                  <a:ext cx="864001" cy="864095"/>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400" b="0" i="0" u="none" strike="noStrike" kern="0" cap="none" spc="0" normalizeH="0" baseline="0" noProof="0" dirty="0">
                      <a:ln>
                        <a:noFill/>
                      </a:ln>
                      <a:solidFill>
                        <a:sysClr val="windowText" lastClr="000000"/>
                      </a:solidFill>
                      <a:effectLst/>
                      <a:uLnTx/>
                      <a:uFillTx/>
                      <a:latin typeface="Calibri"/>
                      <a:ea typeface="나눔고딕"/>
                      <a:cs typeface="+mn-cs"/>
                    </a:rPr>
                    <a:t>128</a:t>
                  </a:r>
                  <a:br>
                    <a:rPr kumimoji="0" lang="en-US" altLang="ko-KR" sz="1400" b="0" i="0" u="none" strike="noStrike" kern="0" cap="none" spc="0" normalizeH="0" baseline="0" noProof="0" dirty="0">
                      <a:ln>
                        <a:noFill/>
                      </a:ln>
                      <a:solidFill>
                        <a:sysClr val="windowText" lastClr="000000"/>
                      </a:solidFill>
                      <a:effectLst/>
                      <a:uLnTx/>
                      <a:uFillTx/>
                      <a:latin typeface="Calibri"/>
                      <a:ea typeface="나눔고딕"/>
                      <a:cs typeface="+mn-cs"/>
                    </a:rPr>
                  </a:br>
                  <a:r>
                    <a:rPr kumimoji="0" lang="en-US" altLang="ko-KR" sz="1400" b="0" i="0" u="none" strike="noStrike" kern="0" cap="none" spc="-100" normalizeH="0" baseline="0" noProof="0" dirty="0">
                      <a:ln>
                        <a:noFill/>
                      </a:ln>
                      <a:solidFill>
                        <a:sysClr val="windowText" lastClr="000000"/>
                      </a:solidFill>
                      <a:effectLst/>
                      <a:uLnTx/>
                      <a:uFillTx/>
                      <a:latin typeface="Calibri"/>
                      <a:ea typeface="나눔고딕"/>
                      <a:cs typeface="+mn-cs"/>
                    </a:rPr>
                    <a:t>In-Order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400" b="0" i="0" u="none" strike="noStrike" kern="0" cap="none" spc="0" normalizeH="0" baseline="0" noProof="0" dirty="0">
                      <a:ln>
                        <a:noFill/>
                      </a:ln>
                      <a:solidFill>
                        <a:sysClr val="windowText" lastClr="000000"/>
                      </a:solidFill>
                      <a:effectLst/>
                      <a:uLnTx/>
                      <a:uFillTx/>
                      <a:latin typeface="Calibri"/>
                      <a:ea typeface="나눔고딕"/>
                      <a:cs typeface="+mn-cs"/>
                    </a:rPr>
                    <a:t>2GHz</a:t>
                  </a:r>
                  <a:endParaRPr kumimoji="0" lang="ko-KR" altLang="en-US" sz="1400" b="0" i="0" u="none" strike="noStrike" kern="0" cap="none" spc="0" normalizeH="0" baseline="0" noProof="0" dirty="0">
                    <a:ln>
                      <a:noFill/>
                    </a:ln>
                    <a:solidFill>
                      <a:sysClr val="windowText" lastClr="000000"/>
                    </a:solidFill>
                    <a:effectLst/>
                    <a:uLnTx/>
                    <a:uFillTx/>
                    <a:latin typeface="Calibri"/>
                    <a:ea typeface="나눔고딕"/>
                    <a:cs typeface="+mn-cs"/>
                  </a:endParaRPr>
                </a:p>
              </p:txBody>
            </p:sp>
            <p:sp>
              <p:nvSpPr>
                <p:cNvPr id="284" name="직사각형 272"/>
                <p:cNvSpPr/>
                <p:nvPr/>
              </p:nvSpPr>
              <p:spPr>
                <a:xfrm rot="16200000">
                  <a:off x="3886034" y="2420889"/>
                  <a:ext cx="864001" cy="864095"/>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400" b="0" i="0" u="none" strike="noStrike" kern="0" cap="none" spc="0" normalizeH="0" baseline="0" noProof="0" dirty="0">
                      <a:ln>
                        <a:noFill/>
                      </a:ln>
                      <a:solidFill>
                        <a:sysClr val="windowText" lastClr="000000"/>
                      </a:solidFill>
                      <a:effectLst/>
                      <a:uLnTx/>
                      <a:uFillTx/>
                      <a:latin typeface="Calibri"/>
                      <a:ea typeface="나눔고딕"/>
                      <a:cs typeface="+mn-cs"/>
                    </a:rPr>
                    <a:t>128</a:t>
                  </a:r>
                  <a:br>
                    <a:rPr kumimoji="0" lang="en-US" altLang="ko-KR" sz="1400" b="0" i="0" u="none" strike="noStrike" kern="0" cap="none" spc="0" normalizeH="0" baseline="0" noProof="0" dirty="0">
                      <a:ln>
                        <a:noFill/>
                      </a:ln>
                      <a:solidFill>
                        <a:sysClr val="windowText" lastClr="000000"/>
                      </a:solidFill>
                      <a:effectLst/>
                      <a:uLnTx/>
                      <a:uFillTx/>
                      <a:latin typeface="Calibri"/>
                      <a:ea typeface="나눔고딕"/>
                      <a:cs typeface="+mn-cs"/>
                    </a:rPr>
                  </a:br>
                  <a:r>
                    <a:rPr kumimoji="0" lang="en-US" altLang="ko-KR" sz="1400" b="0" i="0" u="none" strike="noStrike" kern="0" cap="none" spc="-100" normalizeH="0" baseline="0" noProof="0" dirty="0">
                      <a:ln>
                        <a:noFill/>
                      </a:ln>
                      <a:solidFill>
                        <a:sysClr val="windowText" lastClr="000000"/>
                      </a:solidFill>
                      <a:effectLst/>
                      <a:uLnTx/>
                      <a:uFillTx/>
                      <a:latin typeface="Calibri"/>
                      <a:ea typeface="나눔고딕"/>
                      <a:cs typeface="+mn-cs"/>
                    </a:rPr>
                    <a:t>In-Order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400" b="0" i="0" u="none" strike="noStrike" kern="0" cap="none" spc="0" normalizeH="0" baseline="0" noProof="0" dirty="0">
                      <a:ln>
                        <a:noFill/>
                      </a:ln>
                      <a:solidFill>
                        <a:sysClr val="windowText" lastClr="000000"/>
                      </a:solidFill>
                      <a:effectLst/>
                      <a:uLnTx/>
                      <a:uFillTx/>
                      <a:latin typeface="Calibri"/>
                      <a:ea typeface="나눔고딕"/>
                      <a:cs typeface="+mn-cs"/>
                    </a:rPr>
                    <a:t>2GHz</a:t>
                  </a:r>
                  <a:endParaRPr kumimoji="0" lang="ko-KR" altLang="en-US" sz="1400" b="0" i="0" u="none" strike="noStrike" kern="0" cap="none" spc="0" normalizeH="0" baseline="0" noProof="0" dirty="0">
                    <a:ln>
                      <a:noFill/>
                    </a:ln>
                    <a:solidFill>
                      <a:sysClr val="windowText" lastClr="000000"/>
                    </a:solidFill>
                    <a:effectLst/>
                    <a:uLnTx/>
                    <a:uFillTx/>
                    <a:latin typeface="Calibri"/>
                    <a:ea typeface="나눔고딕"/>
                    <a:cs typeface="+mn-cs"/>
                  </a:endParaRPr>
                </a:p>
              </p:txBody>
            </p:sp>
            <p:sp>
              <p:nvSpPr>
                <p:cNvPr id="285" name="직사각형 273"/>
                <p:cNvSpPr/>
                <p:nvPr/>
              </p:nvSpPr>
              <p:spPr>
                <a:xfrm rot="16200000">
                  <a:off x="3886034" y="3573017"/>
                  <a:ext cx="864001" cy="864095"/>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400" b="0" i="0" u="none" strike="noStrike" kern="0" cap="none" spc="0" normalizeH="0" baseline="0" noProof="0" dirty="0">
                      <a:ln>
                        <a:noFill/>
                      </a:ln>
                      <a:solidFill>
                        <a:sysClr val="windowText" lastClr="000000"/>
                      </a:solidFill>
                      <a:effectLst/>
                      <a:uLnTx/>
                      <a:uFillTx/>
                      <a:latin typeface="Calibri"/>
                      <a:ea typeface="나눔고딕"/>
                      <a:cs typeface="+mn-cs"/>
                    </a:rPr>
                    <a:t>128</a:t>
                  </a:r>
                  <a:br>
                    <a:rPr kumimoji="0" lang="en-US" altLang="ko-KR" sz="1400" b="0" i="0" u="none" strike="noStrike" kern="0" cap="none" spc="0" normalizeH="0" baseline="0" noProof="0" dirty="0">
                      <a:ln>
                        <a:noFill/>
                      </a:ln>
                      <a:solidFill>
                        <a:sysClr val="windowText" lastClr="000000"/>
                      </a:solidFill>
                      <a:effectLst/>
                      <a:uLnTx/>
                      <a:uFillTx/>
                      <a:latin typeface="Calibri"/>
                      <a:ea typeface="나눔고딕"/>
                      <a:cs typeface="+mn-cs"/>
                    </a:rPr>
                  </a:br>
                  <a:r>
                    <a:rPr kumimoji="0" lang="en-US" altLang="ko-KR" sz="1400" b="0" i="0" u="none" strike="noStrike" kern="0" cap="none" spc="-100" normalizeH="0" baseline="0" noProof="0" dirty="0">
                      <a:ln>
                        <a:noFill/>
                      </a:ln>
                      <a:solidFill>
                        <a:sysClr val="windowText" lastClr="000000"/>
                      </a:solidFill>
                      <a:effectLst/>
                      <a:uLnTx/>
                      <a:uFillTx/>
                      <a:latin typeface="Calibri"/>
                      <a:ea typeface="나눔고딕"/>
                      <a:cs typeface="+mn-cs"/>
                    </a:rPr>
                    <a:t>In-Order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400" b="0" i="0" u="none" strike="noStrike" kern="0" cap="none" spc="0" normalizeH="0" baseline="0" noProof="0" dirty="0">
                      <a:ln>
                        <a:noFill/>
                      </a:ln>
                      <a:solidFill>
                        <a:sysClr val="windowText" lastClr="000000"/>
                      </a:solidFill>
                      <a:effectLst/>
                      <a:uLnTx/>
                      <a:uFillTx/>
                      <a:latin typeface="Calibri"/>
                      <a:ea typeface="나눔고딕"/>
                      <a:cs typeface="+mn-cs"/>
                    </a:rPr>
                    <a:t>2GHz</a:t>
                  </a:r>
                  <a:endParaRPr kumimoji="0" lang="ko-KR" altLang="en-US" sz="1400" b="0" i="0" u="none" strike="noStrike" kern="0" cap="none" spc="0" normalizeH="0" baseline="0" noProof="0" dirty="0">
                    <a:ln>
                      <a:noFill/>
                    </a:ln>
                    <a:solidFill>
                      <a:sysClr val="windowText" lastClr="000000"/>
                    </a:solidFill>
                    <a:effectLst/>
                    <a:uLnTx/>
                    <a:uFillTx/>
                    <a:latin typeface="Calibri"/>
                    <a:ea typeface="나눔고딕"/>
                    <a:cs typeface="+mn-cs"/>
                  </a:endParaRPr>
                </a:p>
              </p:txBody>
            </p:sp>
            <p:sp>
              <p:nvSpPr>
                <p:cNvPr id="286" name="직사각형 274"/>
                <p:cNvSpPr/>
                <p:nvPr/>
              </p:nvSpPr>
              <p:spPr>
                <a:xfrm rot="16200000">
                  <a:off x="2733907" y="3573017"/>
                  <a:ext cx="864000" cy="864095"/>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400" b="0" i="0" u="none" strike="noStrike" kern="0" cap="none" spc="0" normalizeH="0" baseline="0" noProof="0" dirty="0">
                      <a:ln>
                        <a:noFill/>
                      </a:ln>
                      <a:solidFill>
                        <a:sysClr val="windowText" lastClr="000000"/>
                      </a:solidFill>
                      <a:effectLst/>
                      <a:uLnTx/>
                      <a:uFillTx/>
                      <a:latin typeface="Calibri"/>
                      <a:ea typeface="나눔고딕"/>
                      <a:cs typeface="+mn-cs"/>
                    </a:rPr>
                    <a:t>128</a:t>
                  </a:r>
                  <a:br>
                    <a:rPr kumimoji="0" lang="en-US" altLang="ko-KR" sz="1400" b="0" i="0" u="none" strike="noStrike" kern="0" cap="none" spc="0" normalizeH="0" baseline="0" noProof="0" dirty="0">
                      <a:ln>
                        <a:noFill/>
                      </a:ln>
                      <a:solidFill>
                        <a:sysClr val="windowText" lastClr="000000"/>
                      </a:solidFill>
                      <a:effectLst/>
                      <a:uLnTx/>
                      <a:uFillTx/>
                      <a:latin typeface="Calibri"/>
                      <a:ea typeface="나눔고딕"/>
                      <a:cs typeface="+mn-cs"/>
                    </a:rPr>
                  </a:br>
                  <a:r>
                    <a:rPr kumimoji="0" lang="en-US" altLang="ko-KR" sz="1400" b="0" i="0" u="none" strike="noStrike" kern="0" cap="none" spc="-100" normalizeH="0" baseline="0" noProof="0" dirty="0">
                      <a:ln>
                        <a:noFill/>
                      </a:ln>
                      <a:solidFill>
                        <a:sysClr val="windowText" lastClr="000000"/>
                      </a:solidFill>
                      <a:effectLst/>
                      <a:uLnTx/>
                      <a:uFillTx/>
                      <a:latin typeface="Calibri"/>
                      <a:ea typeface="나눔고딕"/>
                      <a:cs typeface="+mn-cs"/>
                    </a:rPr>
                    <a:t>In-Order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400" b="0" i="0" u="none" strike="noStrike" kern="0" cap="none" spc="0" normalizeH="0" baseline="0" noProof="0" dirty="0">
                      <a:ln>
                        <a:noFill/>
                      </a:ln>
                      <a:solidFill>
                        <a:sysClr val="windowText" lastClr="000000"/>
                      </a:solidFill>
                      <a:effectLst/>
                      <a:uLnTx/>
                      <a:uFillTx/>
                      <a:latin typeface="Calibri"/>
                      <a:ea typeface="나눔고딕"/>
                      <a:cs typeface="+mn-cs"/>
                    </a:rPr>
                    <a:t>2GHz</a:t>
                  </a:r>
                  <a:endParaRPr kumimoji="0" lang="ko-KR" altLang="en-US" sz="1400" b="0" i="0" u="none" strike="noStrike" kern="0" cap="none" spc="0" normalizeH="0" baseline="0" noProof="0" dirty="0">
                    <a:ln>
                      <a:noFill/>
                    </a:ln>
                    <a:solidFill>
                      <a:sysClr val="windowText" lastClr="000000"/>
                    </a:solidFill>
                    <a:effectLst/>
                    <a:uLnTx/>
                    <a:uFillTx/>
                    <a:latin typeface="Calibri"/>
                    <a:ea typeface="나눔고딕"/>
                    <a:cs typeface="+mn-cs"/>
                  </a:endParaRPr>
                </a:p>
              </p:txBody>
            </p:sp>
            <p:cxnSp>
              <p:nvCxnSpPr>
                <p:cNvPr id="287" name="직선 화살표 연결선 275"/>
                <p:cNvCxnSpPr>
                  <a:stCxn id="283" idx="1"/>
                  <a:endCxn id="286" idx="3"/>
                </p:cNvCxnSpPr>
                <p:nvPr/>
              </p:nvCxnSpPr>
              <p:spPr>
                <a:xfrm rot="16200000" flipH="1">
                  <a:off x="3021844" y="3429001"/>
                  <a:ext cx="288128" cy="0"/>
                </a:xfrm>
                <a:prstGeom prst="straightConnector1">
                  <a:avLst/>
                </a:prstGeom>
                <a:noFill/>
                <a:ln w="9525" cap="flat" cmpd="sng" algn="ctr">
                  <a:solidFill>
                    <a:srgbClr val="5DA5DA">
                      <a:shade val="95000"/>
                      <a:satMod val="105000"/>
                    </a:srgbClr>
                  </a:solidFill>
                  <a:prstDash val="solid"/>
                  <a:headEnd type="triangle"/>
                  <a:tailEnd type="triangle"/>
                </a:ln>
                <a:effectLst/>
              </p:spPr>
            </p:cxnSp>
            <p:cxnSp>
              <p:nvCxnSpPr>
                <p:cNvPr id="288" name="직선 화살표 연결선 276"/>
                <p:cNvCxnSpPr>
                  <a:stCxn id="286" idx="2"/>
                  <a:endCxn id="285" idx="0"/>
                </p:cNvCxnSpPr>
                <p:nvPr/>
              </p:nvCxnSpPr>
              <p:spPr>
                <a:xfrm rot="16200000">
                  <a:off x="3741970" y="3861047"/>
                  <a:ext cx="1" cy="288033"/>
                </a:xfrm>
                <a:prstGeom prst="straightConnector1">
                  <a:avLst/>
                </a:prstGeom>
                <a:noFill/>
                <a:ln w="9525" cap="flat" cmpd="sng" algn="ctr">
                  <a:solidFill>
                    <a:srgbClr val="5DA5DA">
                      <a:shade val="95000"/>
                      <a:satMod val="105000"/>
                    </a:srgbClr>
                  </a:solidFill>
                  <a:prstDash val="solid"/>
                  <a:headEnd type="triangle"/>
                  <a:tailEnd type="triangle"/>
                </a:ln>
                <a:effectLst/>
              </p:spPr>
            </p:cxnSp>
            <p:cxnSp>
              <p:nvCxnSpPr>
                <p:cNvPr id="289" name="직선 화살표 연결선 277"/>
                <p:cNvCxnSpPr>
                  <a:stCxn id="284" idx="1"/>
                  <a:endCxn id="285" idx="3"/>
                </p:cNvCxnSpPr>
                <p:nvPr/>
              </p:nvCxnSpPr>
              <p:spPr>
                <a:xfrm rot="16200000" flipH="1">
                  <a:off x="4173972" y="3429000"/>
                  <a:ext cx="288127" cy="0"/>
                </a:xfrm>
                <a:prstGeom prst="straightConnector1">
                  <a:avLst/>
                </a:prstGeom>
                <a:noFill/>
                <a:ln w="9525" cap="flat" cmpd="sng" algn="ctr">
                  <a:solidFill>
                    <a:srgbClr val="5DA5DA">
                      <a:shade val="95000"/>
                      <a:satMod val="105000"/>
                    </a:srgbClr>
                  </a:solidFill>
                  <a:prstDash val="solid"/>
                  <a:headEnd type="triangle"/>
                  <a:tailEnd type="triangle"/>
                </a:ln>
                <a:effectLst/>
              </p:spPr>
            </p:cxnSp>
            <p:cxnSp>
              <p:nvCxnSpPr>
                <p:cNvPr id="290" name="직선 화살표 연결선 278"/>
                <p:cNvCxnSpPr>
                  <a:stCxn id="283" idx="2"/>
                  <a:endCxn id="284" idx="0"/>
                </p:cNvCxnSpPr>
                <p:nvPr/>
              </p:nvCxnSpPr>
              <p:spPr>
                <a:xfrm rot="16200000">
                  <a:off x="3741971" y="2708920"/>
                  <a:ext cx="0" cy="288032"/>
                </a:xfrm>
                <a:prstGeom prst="straightConnector1">
                  <a:avLst/>
                </a:prstGeom>
                <a:noFill/>
                <a:ln w="9525" cap="flat" cmpd="sng" algn="ctr">
                  <a:solidFill>
                    <a:srgbClr val="5DA5DA">
                      <a:shade val="95000"/>
                      <a:satMod val="105000"/>
                    </a:srgbClr>
                  </a:solidFill>
                  <a:prstDash val="solid"/>
                  <a:headEnd type="triangle"/>
                  <a:tailEnd type="triangle"/>
                </a:ln>
                <a:effectLst/>
              </p:spPr>
            </p:cxnSp>
            <p:cxnSp>
              <p:nvCxnSpPr>
                <p:cNvPr id="291" name="직선 화살표 연결선 279"/>
                <p:cNvCxnSpPr/>
                <p:nvPr/>
              </p:nvCxnSpPr>
              <p:spPr>
                <a:xfrm>
                  <a:off x="3597907" y="3284984"/>
                  <a:ext cx="288032" cy="288032"/>
                </a:xfrm>
                <a:prstGeom prst="straightConnector1">
                  <a:avLst/>
                </a:prstGeom>
                <a:noFill/>
                <a:ln w="9525" cap="flat" cmpd="sng" algn="ctr">
                  <a:solidFill>
                    <a:srgbClr val="5DA5DA">
                      <a:shade val="95000"/>
                      <a:satMod val="105000"/>
                    </a:srgbClr>
                  </a:solidFill>
                  <a:prstDash val="solid"/>
                  <a:headEnd type="triangle"/>
                  <a:tailEnd type="triangle"/>
                </a:ln>
                <a:effectLst/>
              </p:spPr>
            </p:cxnSp>
            <p:cxnSp>
              <p:nvCxnSpPr>
                <p:cNvPr id="292" name="직선 화살표 연결선 280"/>
                <p:cNvCxnSpPr/>
                <p:nvPr/>
              </p:nvCxnSpPr>
              <p:spPr>
                <a:xfrm flipH="1">
                  <a:off x="3597907" y="3284984"/>
                  <a:ext cx="288032" cy="288032"/>
                </a:xfrm>
                <a:prstGeom prst="straightConnector1">
                  <a:avLst/>
                </a:prstGeom>
                <a:noFill/>
                <a:ln w="9525" cap="flat" cmpd="sng" algn="ctr">
                  <a:solidFill>
                    <a:srgbClr val="5DA5DA">
                      <a:shade val="95000"/>
                      <a:satMod val="105000"/>
                    </a:srgbClr>
                  </a:solidFill>
                  <a:prstDash val="solid"/>
                  <a:headEnd type="triangle"/>
                  <a:tailEnd type="triangle"/>
                </a:ln>
                <a:effectLst/>
              </p:spPr>
            </p:cxnSp>
          </p:grpSp>
          <p:grpSp>
            <p:nvGrpSpPr>
              <p:cNvPr id="249" name="그룹 494"/>
              <p:cNvGrpSpPr/>
              <p:nvPr/>
            </p:nvGrpSpPr>
            <p:grpSpPr>
              <a:xfrm>
                <a:off x="4986958" y="4853737"/>
                <a:ext cx="1662216" cy="1036108"/>
                <a:chOff x="2829427" y="4853737"/>
                <a:chExt cx="1662216" cy="1036108"/>
              </a:xfrm>
            </p:grpSpPr>
            <p:sp>
              <p:nvSpPr>
                <p:cNvPr id="267" name="직사각형 495"/>
                <p:cNvSpPr/>
                <p:nvPr/>
              </p:nvSpPr>
              <p:spPr>
                <a:xfrm rot="16200000">
                  <a:off x="2830031" y="5094855"/>
                  <a:ext cx="306000" cy="307207"/>
                </a:xfrm>
                <a:prstGeom prst="rect">
                  <a:avLst/>
                </a:prstGeom>
                <a:gradFill rotWithShape="1">
                  <a:gsLst>
                    <a:gs pos="0">
                      <a:srgbClr val="B2912F">
                        <a:tint val="50000"/>
                        <a:satMod val="300000"/>
                      </a:srgbClr>
                    </a:gs>
                    <a:gs pos="35000">
                      <a:srgbClr val="B2912F">
                        <a:tint val="37000"/>
                        <a:satMod val="300000"/>
                      </a:srgbClr>
                    </a:gs>
                    <a:gs pos="100000">
                      <a:srgbClr val="B2912F">
                        <a:tint val="15000"/>
                        <a:satMod val="350000"/>
                      </a:srgbClr>
                    </a:gs>
                  </a:gsLst>
                  <a:lin ang="16200000" scaled="1"/>
                </a:gradFill>
                <a:ln w="9525" cap="flat" cmpd="sng" algn="ctr">
                  <a:solidFill>
                    <a:srgbClr val="B2912F">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268" name="직사각형 496"/>
                <p:cNvSpPr/>
                <p:nvPr/>
              </p:nvSpPr>
              <p:spPr>
                <a:xfrm rot="16200000">
                  <a:off x="2830031" y="5583241"/>
                  <a:ext cx="306000" cy="307207"/>
                </a:xfrm>
                <a:prstGeom prst="rect">
                  <a:avLst/>
                </a:prstGeom>
                <a:gradFill rotWithShape="1">
                  <a:gsLst>
                    <a:gs pos="0">
                      <a:srgbClr val="B2912F">
                        <a:tint val="50000"/>
                        <a:satMod val="300000"/>
                      </a:srgbClr>
                    </a:gs>
                    <a:gs pos="35000">
                      <a:srgbClr val="B2912F">
                        <a:tint val="37000"/>
                        <a:satMod val="300000"/>
                      </a:srgbClr>
                    </a:gs>
                    <a:gs pos="100000">
                      <a:srgbClr val="B2912F">
                        <a:tint val="15000"/>
                        <a:satMod val="350000"/>
                      </a:srgbClr>
                    </a:gs>
                  </a:gsLst>
                  <a:lin ang="16200000" scaled="1"/>
                </a:gradFill>
                <a:ln w="9525" cap="flat" cmpd="sng" algn="ctr">
                  <a:solidFill>
                    <a:srgbClr val="B2912F">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cxnSp>
              <p:nvCxnSpPr>
                <p:cNvPr id="269" name="직선 화살표 연결선 497"/>
                <p:cNvCxnSpPr/>
                <p:nvPr/>
              </p:nvCxnSpPr>
              <p:spPr>
                <a:xfrm rot="16200000">
                  <a:off x="2922446" y="4972079"/>
                  <a:ext cx="228329" cy="0"/>
                </a:xfrm>
                <a:prstGeom prst="straightConnector1">
                  <a:avLst/>
                </a:prstGeom>
                <a:noFill/>
                <a:ln w="9525" cap="flat" cmpd="sng" algn="ctr">
                  <a:solidFill>
                    <a:srgbClr val="60BD68">
                      <a:shade val="95000"/>
                      <a:satMod val="105000"/>
                    </a:srgbClr>
                  </a:solidFill>
                  <a:prstDash val="solid"/>
                  <a:headEnd type="triangle"/>
                  <a:tailEnd type="triangle"/>
                </a:ln>
                <a:effectLst/>
              </p:spPr>
            </p:cxnSp>
            <p:cxnSp>
              <p:nvCxnSpPr>
                <p:cNvPr id="270" name="직선 화살표 연결선 498"/>
                <p:cNvCxnSpPr/>
                <p:nvPr/>
              </p:nvCxnSpPr>
              <p:spPr>
                <a:xfrm rot="16200000">
                  <a:off x="2566823" y="5215524"/>
                  <a:ext cx="723574" cy="0"/>
                </a:xfrm>
                <a:prstGeom prst="straightConnector1">
                  <a:avLst/>
                </a:prstGeom>
                <a:noFill/>
                <a:ln w="9525" cap="flat" cmpd="sng" algn="ctr">
                  <a:solidFill>
                    <a:srgbClr val="60BD68">
                      <a:shade val="95000"/>
                      <a:satMod val="105000"/>
                    </a:srgbClr>
                  </a:solidFill>
                  <a:prstDash val="solid"/>
                  <a:headEnd type="triangle"/>
                  <a:tailEnd type="triangle"/>
                </a:ln>
                <a:effectLst/>
              </p:spPr>
            </p:cxnSp>
            <p:sp>
              <p:nvSpPr>
                <p:cNvPr id="271" name="직사각형 499"/>
                <p:cNvSpPr/>
                <p:nvPr/>
              </p:nvSpPr>
              <p:spPr>
                <a:xfrm rot="16200000">
                  <a:off x="3236420" y="5094855"/>
                  <a:ext cx="306000" cy="307207"/>
                </a:xfrm>
                <a:prstGeom prst="rect">
                  <a:avLst/>
                </a:prstGeom>
                <a:gradFill rotWithShape="1">
                  <a:gsLst>
                    <a:gs pos="0">
                      <a:srgbClr val="B2912F">
                        <a:tint val="50000"/>
                        <a:satMod val="300000"/>
                      </a:srgbClr>
                    </a:gs>
                    <a:gs pos="35000">
                      <a:srgbClr val="B2912F">
                        <a:tint val="37000"/>
                        <a:satMod val="300000"/>
                      </a:srgbClr>
                    </a:gs>
                    <a:gs pos="100000">
                      <a:srgbClr val="B2912F">
                        <a:tint val="15000"/>
                        <a:satMod val="350000"/>
                      </a:srgbClr>
                    </a:gs>
                  </a:gsLst>
                  <a:lin ang="16200000" scaled="1"/>
                </a:gradFill>
                <a:ln w="9525" cap="flat" cmpd="sng" algn="ctr">
                  <a:solidFill>
                    <a:srgbClr val="B2912F">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272" name="직사각형 500"/>
                <p:cNvSpPr/>
                <p:nvPr/>
              </p:nvSpPr>
              <p:spPr>
                <a:xfrm rot="16200000">
                  <a:off x="3236420" y="5583241"/>
                  <a:ext cx="306000" cy="307207"/>
                </a:xfrm>
                <a:prstGeom prst="rect">
                  <a:avLst/>
                </a:prstGeom>
                <a:gradFill rotWithShape="1">
                  <a:gsLst>
                    <a:gs pos="0">
                      <a:srgbClr val="B2912F">
                        <a:tint val="50000"/>
                        <a:satMod val="300000"/>
                      </a:srgbClr>
                    </a:gs>
                    <a:gs pos="35000">
                      <a:srgbClr val="B2912F">
                        <a:tint val="37000"/>
                        <a:satMod val="300000"/>
                      </a:srgbClr>
                    </a:gs>
                    <a:gs pos="100000">
                      <a:srgbClr val="B2912F">
                        <a:tint val="15000"/>
                        <a:satMod val="350000"/>
                      </a:srgbClr>
                    </a:gs>
                  </a:gsLst>
                  <a:lin ang="16200000" scaled="1"/>
                </a:gradFill>
                <a:ln w="9525" cap="flat" cmpd="sng" algn="ctr">
                  <a:solidFill>
                    <a:srgbClr val="B2912F">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cxnSp>
              <p:nvCxnSpPr>
                <p:cNvPr id="273" name="직선 화살표 연결선 501"/>
                <p:cNvCxnSpPr/>
                <p:nvPr/>
              </p:nvCxnSpPr>
              <p:spPr>
                <a:xfrm rot="16200000">
                  <a:off x="3328835" y="4972079"/>
                  <a:ext cx="228329" cy="0"/>
                </a:xfrm>
                <a:prstGeom prst="straightConnector1">
                  <a:avLst/>
                </a:prstGeom>
                <a:noFill/>
                <a:ln w="9525" cap="flat" cmpd="sng" algn="ctr">
                  <a:solidFill>
                    <a:srgbClr val="60BD68">
                      <a:shade val="95000"/>
                      <a:satMod val="105000"/>
                    </a:srgbClr>
                  </a:solidFill>
                  <a:prstDash val="solid"/>
                  <a:headEnd type="triangle"/>
                  <a:tailEnd type="triangle"/>
                </a:ln>
                <a:effectLst/>
              </p:spPr>
            </p:cxnSp>
            <p:cxnSp>
              <p:nvCxnSpPr>
                <p:cNvPr id="274" name="직선 화살표 연결선 502"/>
                <p:cNvCxnSpPr/>
                <p:nvPr/>
              </p:nvCxnSpPr>
              <p:spPr>
                <a:xfrm rot="16200000">
                  <a:off x="2973212" y="5215524"/>
                  <a:ext cx="723574" cy="0"/>
                </a:xfrm>
                <a:prstGeom prst="straightConnector1">
                  <a:avLst/>
                </a:prstGeom>
                <a:noFill/>
                <a:ln w="9525" cap="flat" cmpd="sng" algn="ctr">
                  <a:solidFill>
                    <a:srgbClr val="60BD68">
                      <a:shade val="95000"/>
                      <a:satMod val="105000"/>
                    </a:srgbClr>
                  </a:solidFill>
                  <a:prstDash val="solid"/>
                  <a:headEnd type="triangle"/>
                  <a:tailEnd type="triangle"/>
                </a:ln>
                <a:effectLst/>
              </p:spPr>
            </p:cxnSp>
            <p:sp>
              <p:nvSpPr>
                <p:cNvPr id="275" name="직사각형 503"/>
                <p:cNvSpPr/>
                <p:nvPr/>
              </p:nvSpPr>
              <p:spPr>
                <a:xfrm rot="16200000">
                  <a:off x="3778651" y="5094855"/>
                  <a:ext cx="306000" cy="307207"/>
                </a:xfrm>
                <a:prstGeom prst="rect">
                  <a:avLst/>
                </a:prstGeom>
                <a:gradFill rotWithShape="1">
                  <a:gsLst>
                    <a:gs pos="0">
                      <a:srgbClr val="B2912F">
                        <a:tint val="50000"/>
                        <a:satMod val="300000"/>
                      </a:srgbClr>
                    </a:gs>
                    <a:gs pos="35000">
                      <a:srgbClr val="B2912F">
                        <a:tint val="37000"/>
                        <a:satMod val="300000"/>
                      </a:srgbClr>
                    </a:gs>
                    <a:gs pos="100000">
                      <a:srgbClr val="B2912F">
                        <a:tint val="15000"/>
                        <a:satMod val="350000"/>
                      </a:srgbClr>
                    </a:gs>
                  </a:gsLst>
                  <a:lin ang="16200000" scaled="1"/>
                </a:gradFill>
                <a:ln w="9525" cap="flat" cmpd="sng" algn="ctr">
                  <a:solidFill>
                    <a:srgbClr val="B2912F">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276" name="직사각형 504"/>
                <p:cNvSpPr/>
                <p:nvPr/>
              </p:nvSpPr>
              <p:spPr>
                <a:xfrm rot="16200000">
                  <a:off x="3778651" y="5583241"/>
                  <a:ext cx="306000" cy="307207"/>
                </a:xfrm>
                <a:prstGeom prst="rect">
                  <a:avLst/>
                </a:prstGeom>
                <a:gradFill rotWithShape="1">
                  <a:gsLst>
                    <a:gs pos="0">
                      <a:srgbClr val="B2912F">
                        <a:tint val="50000"/>
                        <a:satMod val="300000"/>
                      </a:srgbClr>
                    </a:gs>
                    <a:gs pos="35000">
                      <a:srgbClr val="B2912F">
                        <a:tint val="37000"/>
                        <a:satMod val="300000"/>
                      </a:srgbClr>
                    </a:gs>
                    <a:gs pos="100000">
                      <a:srgbClr val="B2912F">
                        <a:tint val="15000"/>
                        <a:satMod val="350000"/>
                      </a:srgbClr>
                    </a:gs>
                  </a:gsLst>
                  <a:lin ang="16200000" scaled="1"/>
                </a:gradFill>
                <a:ln w="9525" cap="flat" cmpd="sng" algn="ctr">
                  <a:solidFill>
                    <a:srgbClr val="B2912F">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cxnSp>
              <p:nvCxnSpPr>
                <p:cNvPr id="277" name="직선 화살표 연결선 505"/>
                <p:cNvCxnSpPr/>
                <p:nvPr/>
              </p:nvCxnSpPr>
              <p:spPr>
                <a:xfrm rot="16200000">
                  <a:off x="3871066" y="4972079"/>
                  <a:ext cx="228329" cy="0"/>
                </a:xfrm>
                <a:prstGeom prst="straightConnector1">
                  <a:avLst/>
                </a:prstGeom>
                <a:noFill/>
                <a:ln w="9525" cap="flat" cmpd="sng" algn="ctr">
                  <a:solidFill>
                    <a:srgbClr val="60BD68">
                      <a:shade val="95000"/>
                      <a:satMod val="105000"/>
                    </a:srgbClr>
                  </a:solidFill>
                  <a:prstDash val="solid"/>
                  <a:headEnd type="triangle"/>
                  <a:tailEnd type="triangle"/>
                </a:ln>
                <a:effectLst/>
              </p:spPr>
            </p:cxnSp>
            <p:cxnSp>
              <p:nvCxnSpPr>
                <p:cNvPr id="278" name="직선 화살표 연결선 506"/>
                <p:cNvCxnSpPr/>
                <p:nvPr/>
              </p:nvCxnSpPr>
              <p:spPr>
                <a:xfrm rot="16200000">
                  <a:off x="3515443" y="5215524"/>
                  <a:ext cx="723574" cy="0"/>
                </a:xfrm>
                <a:prstGeom prst="straightConnector1">
                  <a:avLst/>
                </a:prstGeom>
                <a:noFill/>
                <a:ln w="9525" cap="flat" cmpd="sng" algn="ctr">
                  <a:solidFill>
                    <a:srgbClr val="60BD68">
                      <a:shade val="95000"/>
                      <a:satMod val="105000"/>
                    </a:srgbClr>
                  </a:solidFill>
                  <a:prstDash val="solid"/>
                  <a:headEnd type="triangle"/>
                  <a:tailEnd type="triangle"/>
                </a:ln>
                <a:effectLst/>
              </p:spPr>
            </p:cxnSp>
            <p:sp>
              <p:nvSpPr>
                <p:cNvPr id="279" name="직사각형 507"/>
                <p:cNvSpPr/>
                <p:nvPr/>
              </p:nvSpPr>
              <p:spPr>
                <a:xfrm rot="16200000">
                  <a:off x="4185040" y="5094855"/>
                  <a:ext cx="306000" cy="307207"/>
                </a:xfrm>
                <a:prstGeom prst="rect">
                  <a:avLst/>
                </a:prstGeom>
                <a:gradFill rotWithShape="1">
                  <a:gsLst>
                    <a:gs pos="0">
                      <a:srgbClr val="B2912F">
                        <a:tint val="50000"/>
                        <a:satMod val="300000"/>
                      </a:srgbClr>
                    </a:gs>
                    <a:gs pos="35000">
                      <a:srgbClr val="B2912F">
                        <a:tint val="37000"/>
                        <a:satMod val="300000"/>
                      </a:srgbClr>
                    </a:gs>
                    <a:gs pos="100000">
                      <a:srgbClr val="B2912F">
                        <a:tint val="15000"/>
                        <a:satMod val="350000"/>
                      </a:srgbClr>
                    </a:gs>
                  </a:gsLst>
                  <a:lin ang="16200000" scaled="1"/>
                </a:gradFill>
                <a:ln w="9525" cap="flat" cmpd="sng" algn="ctr">
                  <a:solidFill>
                    <a:srgbClr val="B2912F">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280" name="직사각형 508"/>
                <p:cNvSpPr/>
                <p:nvPr/>
              </p:nvSpPr>
              <p:spPr>
                <a:xfrm rot="16200000">
                  <a:off x="4185040" y="5583241"/>
                  <a:ext cx="306000" cy="307207"/>
                </a:xfrm>
                <a:prstGeom prst="rect">
                  <a:avLst/>
                </a:prstGeom>
                <a:gradFill rotWithShape="1">
                  <a:gsLst>
                    <a:gs pos="0">
                      <a:srgbClr val="B2912F">
                        <a:tint val="50000"/>
                        <a:satMod val="300000"/>
                      </a:srgbClr>
                    </a:gs>
                    <a:gs pos="35000">
                      <a:srgbClr val="B2912F">
                        <a:tint val="37000"/>
                        <a:satMod val="300000"/>
                      </a:srgbClr>
                    </a:gs>
                    <a:gs pos="100000">
                      <a:srgbClr val="B2912F">
                        <a:tint val="15000"/>
                        <a:satMod val="350000"/>
                      </a:srgbClr>
                    </a:gs>
                  </a:gsLst>
                  <a:lin ang="16200000" scaled="1"/>
                </a:gradFill>
                <a:ln w="9525" cap="flat" cmpd="sng" algn="ctr">
                  <a:solidFill>
                    <a:srgbClr val="B2912F">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cxnSp>
              <p:nvCxnSpPr>
                <p:cNvPr id="281" name="직선 화살표 연결선 509"/>
                <p:cNvCxnSpPr/>
                <p:nvPr/>
              </p:nvCxnSpPr>
              <p:spPr>
                <a:xfrm rot="16200000">
                  <a:off x="4277455" y="4972079"/>
                  <a:ext cx="228329" cy="0"/>
                </a:xfrm>
                <a:prstGeom prst="straightConnector1">
                  <a:avLst/>
                </a:prstGeom>
                <a:noFill/>
                <a:ln w="9525" cap="flat" cmpd="sng" algn="ctr">
                  <a:solidFill>
                    <a:srgbClr val="60BD68">
                      <a:shade val="95000"/>
                      <a:satMod val="105000"/>
                    </a:srgbClr>
                  </a:solidFill>
                  <a:prstDash val="solid"/>
                  <a:headEnd type="triangle"/>
                  <a:tailEnd type="triangle"/>
                </a:ln>
                <a:effectLst/>
              </p:spPr>
            </p:cxnSp>
            <p:cxnSp>
              <p:nvCxnSpPr>
                <p:cNvPr id="282" name="직선 화살표 연결선 510"/>
                <p:cNvCxnSpPr/>
                <p:nvPr/>
              </p:nvCxnSpPr>
              <p:spPr>
                <a:xfrm rot="16200000">
                  <a:off x="3921832" y="5215524"/>
                  <a:ext cx="723574" cy="0"/>
                </a:xfrm>
                <a:prstGeom prst="straightConnector1">
                  <a:avLst/>
                </a:prstGeom>
                <a:noFill/>
                <a:ln w="9525" cap="flat" cmpd="sng" algn="ctr">
                  <a:solidFill>
                    <a:srgbClr val="60BD68">
                      <a:shade val="95000"/>
                      <a:satMod val="105000"/>
                    </a:srgbClr>
                  </a:solidFill>
                  <a:prstDash val="solid"/>
                  <a:headEnd type="triangle"/>
                  <a:tailEnd type="triangle"/>
                </a:ln>
                <a:effectLst/>
              </p:spPr>
            </p:cxnSp>
          </p:grpSp>
          <p:grpSp>
            <p:nvGrpSpPr>
              <p:cNvPr id="250" name="그룹 511"/>
              <p:cNvGrpSpPr/>
              <p:nvPr/>
            </p:nvGrpSpPr>
            <p:grpSpPr>
              <a:xfrm flipV="1">
                <a:off x="4986958" y="2155226"/>
                <a:ext cx="1662216" cy="1036108"/>
                <a:chOff x="2829427" y="4853737"/>
                <a:chExt cx="1662216" cy="1036108"/>
              </a:xfrm>
            </p:grpSpPr>
            <p:sp>
              <p:nvSpPr>
                <p:cNvPr id="251" name="직사각형 512"/>
                <p:cNvSpPr/>
                <p:nvPr/>
              </p:nvSpPr>
              <p:spPr>
                <a:xfrm rot="16200000">
                  <a:off x="2830031" y="5094855"/>
                  <a:ext cx="306000" cy="307207"/>
                </a:xfrm>
                <a:prstGeom prst="rect">
                  <a:avLst/>
                </a:prstGeom>
                <a:gradFill rotWithShape="1">
                  <a:gsLst>
                    <a:gs pos="0">
                      <a:srgbClr val="B2912F">
                        <a:tint val="50000"/>
                        <a:satMod val="300000"/>
                      </a:srgbClr>
                    </a:gs>
                    <a:gs pos="35000">
                      <a:srgbClr val="B2912F">
                        <a:tint val="37000"/>
                        <a:satMod val="300000"/>
                      </a:srgbClr>
                    </a:gs>
                    <a:gs pos="100000">
                      <a:srgbClr val="B2912F">
                        <a:tint val="15000"/>
                        <a:satMod val="350000"/>
                      </a:srgbClr>
                    </a:gs>
                  </a:gsLst>
                  <a:lin ang="16200000" scaled="1"/>
                </a:gradFill>
                <a:ln w="9525" cap="flat" cmpd="sng" algn="ctr">
                  <a:solidFill>
                    <a:srgbClr val="B2912F">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252" name="직사각형 513"/>
                <p:cNvSpPr/>
                <p:nvPr/>
              </p:nvSpPr>
              <p:spPr>
                <a:xfrm rot="16200000">
                  <a:off x="2830031" y="5583241"/>
                  <a:ext cx="306000" cy="307207"/>
                </a:xfrm>
                <a:prstGeom prst="rect">
                  <a:avLst/>
                </a:prstGeom>
                <a:gradFill rotWithShape="1">
                  <a:gsLst>
                    <a:gs pos="0">
                      <a:srgbClr val="B2912F">
                        <a:tint val="50000"/>
                        <a:satMod val="300000"/>
                      </a:srgbClr>
                    </a:gs>
                    <a:gs pos="35000">
                      <a:srgbClr val="B2912F">
                        <a:tint val="37000"/>
                        <a:satMod val="300000"/>
                      </a:srgbClr>
                    </a:gs>
                    <a:gs pos="100000">
                      <a:srgbClr val="B2912F">
                        <a:tint val="15000"/>
                        <a:satMod val="350000"/>
                      </a:srgbClr>
                    </a:gs>
                  </a:gsLst>
                  <a:lin ang="16200000" scaled="1"/>
                </a:gradFill>
                <a:ln w="9525" cap="flat" cmpd="sng" algn="ctr">
                  <a:solidFill>
                    <a:srgbClr val="B2912F">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cxnSp>
              <p:nvCxnSpPr>
                <p:cNvPr id="253" name="직선 화살표 연결선 514"/>
                <p:cNvCxnSpPr/>
                <p:nvPr/>
              </p:nvCxnSpPr>
              <p:spPr>
                <a:xfrm rot="16200000">
                  <a:off x="2922446" y="4972079"/>
                  <a:ext cx="228329" cy="0"/>
                </a:xfrm>
                <a:prstGeom prst="straightConnector1">
                  <a:avLst/>
                </a:prstGeom>
                <a:noFill/>
                <a:ln w="9525" cap="flat" cmpd="sng" algn="ctr">
                  <a:solidFill>
                    <a:srgbClr val="60BD68">
                      <a:shade val="95000"/>
                      <a:satMod val="105000"/>
                    </a:srgbClr>
                  </a:solidFill>
                  <a:prstDash val="solid"/>
                  <a:headEnd type="triangle"/>
                  <a:tailEnd type="triangle"/>
                </a:ln>
                <a:effectLst/>
              </p:spPr>
            </p:cxnSp>
            <p:cxnSp>
              <p:nvCxnSpPr>
                <p:cNvPr id="254" name="직선 화살표 연결선 515"/>
                <p:cNvCxnSpPr/>
                <p:nvPr/>
              </p:nvCxnSpPr>
              <p:spPr>
                <a:xfrm rot="16200000">
                  <a:off x="2566823" y="5215524"/>
                  <a:ext cx="723574" cy="0"/>
                </a:xfrm>
                <a:prstGeom prst="straightConnector1">
                  <a:avLst/>
                </a:prstGeom>
                <a:noFill/>
                <a:ln w="9525" cap="flat" cmpd="sng" algn="ctr">
                  <a:solidFill>
                    <a:srgbClr val="60BD68">
                      <a:shade val="95000"/>
                      <a:satMod val="105000"/>
                    </a:srgbClr>
                  </a:solidFill>
                  <a:prstDash val="solid"/>
                  <a:headEnd type="triangle"/>
                  <a:tailEnd type="triangle"/>
                </a:ln>
                <a:effectLst/>
              </p:spPr>
            </p:cxnSp>
            <p:sp>
              <p:nvSpPr>
                <p:cNvPr id="255" name="직사각형 516"/>
                <p:cNvSpPr/>
                <p:nvPr/>
              </p:nvSpPr>
              <p:spPr>
                <a:xfrm rot="16200000">
                  <a:off x="3236420" y="5094855"/>
                  <a:ext cx="306000" cy="307207"/>
                </a:xfrm>
                <a:prstGeom prst="rect">
                  <a:avLst/>
                </a:prstGeom>
                <a:gradFill rotWithShape="1">
                  <a:gsLst>
                    <a:gs pos="0">
                      <a:srgbClr val="B2912F">
                        <a:tint val="50000"/>
                        <a:satMod val="300000"/>
                      </a:srgbClr>
                    </a:gs>
                    <a:gs pos="35000">
                      <a:srgbClr val="B2912F">
                        <a:tint val="37000"/>
                        <a:satMod val="300000"/>
                      </a:srgbClr>
                    </a:gs>
                    <a:gs pos="100000">
                      <a:srgbClr val="B2912F">
                        <a:tint val="15000"/>
                        <a:satMod val="350000"/>
                      </a:srgbClr>
                    </a:gs>
                  </a:gsLst>
                  <a:lin ang="16200000" scaled="1"/>
                </a:gradFill>
                <a:ln w="9525" cap="flat" cmpd="sng" algn="ctr">
                  <a:solidFill>
                    <a:srgbClr val="B2912F">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256" name="직사각형 517"/>
                <p:cNvSpPr/>
                <p:nvPr/>
              </p:nvSpPr>
              <p:spPr>
                <a:xfrm rot="16200000">
                  <a:off x="3236420" y="5583241"/>
                  <a:ext cx="306000" cy="307207"/>
                </a:xfrm>
                <a:prstGeom prst="rect">
                  <a:avLst/>
                </a:prstGeom>
                <a:gradFill rotWithShape="1">
                  <a:gsLst>
                    <a:gs pos="0">
                      <a:srgbClr val="B2912F">
                        <a:tint val="50000"/>
                        <a:satMod val="300000"/>
                      </a:srgbClr>
                    </a:gs>
                    <a:gs pos="35000">
                      <a:srgbClr val="B2912F">
                        <a:tint val="37000"/>
                        <a:satMod val="300000"/>
                      </a:srgbClr>
                    </a:gs>
                    <a:gs pos="100000">
                      <a:srgbClr val="B2912F">
                        <a:tint val="15000"/>
                        <a:satMod val="350000"/>
                      </a:srgbClr>
                    </a:gs>
                  </a:gsLst>
                  <a:lin ang="16200000" scaled="1"/>
                </a:gradFill>
                <a:ln w="9525" cap="flat" cmpd="sng" algn="ctr">
                  <a:solidFill>
                    <a:srgbClr val="B2912F">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cxnSp>
              <p:nvCxnSpPr>
                <p:cNvPr id="257" name="직선 화살표 연결선 518"/>
                <p:cNvCxnSpPr/>
                <p:nvPr/>
              </p:nvCxnSpPr>
              <p:spPr>
                <a:xfrm rot="16200000">
                  <a:off x="3328835" y="4972079"/>
                  <a:ext cx="228329" cy="0"/>
                </a:xfrm>
                <a:prstGeom prst="straightConnector1">
                  <a:avLst/>
                </a:prstGeom>
                <a:noFill/>
                <a:ln w="9525" cap="flat" cmpd="sng" algn="ctr">
                  <a:solidFill>
                    <a:srgbClr val="60BD68">
                      <a:shade val="95000"/>
                      <a:satMod val="105000"/>
                    </a:srgbClr>
                  </a:solidFill>
                  <a:prstDash val="solid"/>
                  <a:headEnd type="triangle"/>
                  <a:tailEnd type="triangle"/>
                </a:ln>
                <a:effectLst/>
              </p:spPr>
            </p:cxnSp>
            <p:cxnSp>
              <p:nvCxnSpPr>
                <p:cNvPr id="258" name="직선 화살표 연결선 519"/>
                <p:cNvCxnSpPr/>
                <p:nvPr/>
              </p:nvCxnSpPr>
              <p:spPr>
                <a:xfrm rot="16200000">
                  <a:off x="2973212" y="5215524"/>
                  <a:ext cx="723574" cy="0"/>
                </a:xfrm>
                <a:prstGeom prst="straightConnector1">
                  <a:avLst/>
                </a:prstGeom>
                <a:noFill/>
                <a:ln w="9525" cap="flat" cmpd="sng" algn="ctr">
                  <a:solidFill>
                    <a:srgbClr val="60BD68">
                      <a:shade val="95000"/>
                      <a:satMod val="105000"/>
                    </a:srgbClr>
                  </a:solidFill>
                  <a:prstDash val="solid"/>
                  <a:headEnd type="triangle"/>
                  <a:tailEnd type="triangle"/>
                </a:ln>
                <a:effectLst/>
              </p:spPr>
            </p:cxnSp>
            <p:sp>
              <p:nvSpPr>
                <p:cNvPr id="259" name="직사각형 520"/>
                <p:cNvSpPr/>
                <p:nvPr/>
              </p:nvSpPr>
              <p:spPr>
                <a:xfrm rot="16200000">
                  <a:off x="3778651" y="5094855"/>
                  <a:ext cx="306000" cy="307207"/>
                </a:xfrm>
                <a:prstGeom prst="rect">
                  <a:avLst/>
                </a:prstGeom>
                <a:gradFill rotWithShape="1">
                  <a:gsLst>
                    <a:gs pos="0">
                      <a:srgbClr val="B2912F">
                        <a:tint val="50000"/>
                        <a:satMod val="300000"/>
                      </a:srgbClr>
                    </a:gs>
                    <a:gs pos="35000">
                      <a:srgbClr val="B2912F">
                        <a:tint val="37000"/>
                        <a:satMod val="300000"/>
                      </a:srgbClr>
                    </a:gs>
                    <a:gs pos="100000">
                      <a:srgbClr val="B2912F">
                        <a:tint val="15000"/>
                        <a:satMod val="350000"/>
                      </a:srgbClr>
                    </a:gs>
                  </a:gsLst>
                  <a:lin ang="16200000" scaled="1"/>
                </a:gradFill>
                <a:ln w="9525" cap="flat" cmpd="sng" algn="ctr">
                  <a:solidFill>
                    <a:srgbClr val="B2912F">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260" name="직사각형 521"/>
                <p:cNvSpPr/>
                <p:nvPr/>
              </p:nvSpPr>
              <p:spPr>
                <a:xfrm rot="16200000">
                  <a:off x="3778651" y="5583241"/>
                  <a:ext cx="306000" cy="307207"/>
                </a:xfrm>
                <a:prstGeom prst="rect">
                  <a:avLst/>
                </a:prstGeom>
                <a:gradFill rotWithShape="1">
                  <a:gsLst>
                    <a:gs pos="0">
                      <a:srgbClr val="B2912F">
                        <a:tint val="50000"/>
                        <a:satMod val="300000"/>
                      </a:srgbClr>
                    </a:gs>
                    <a:gs pos="35000">
                      <a:srgbClr val="B2912F">
                        <a:tint val="37000"/>
                        <a:satMod val="300000"/>
                      </a:srgbClr>
                    </a:gs>
                    <a:gs pos="100000">
                      <a:srgbClr val="B2912F">
                        <a:tint val="15000"/>
                        <a:satMod val="350000"/>
                      </a:srgbClr>
                    </a:gs>
                  </a:gsLst>
                  <a:lin ang="16200000" scaled="1"/>
                </a:gradFill>
                <a:ln w="9525" cap="flat" cmpd="sng" algn="ctr">
                  <a:solidFill>
                    <a:srgbClr val="B2912F">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cxnSp>
              <p:nvCxnSpPr>
                <p:cNvPr id="261" name="직선 화살표 연결선 522"/>
                <p:cNvCxnSpPr/>
                <p:nvPr/>
              </p:nvCxnSpPr>
              <p:spPr>
                <a:xfrm rot="16200000">
                  <a:off x="3871066" y="4972079"/>
                  <a:ext cx="228329" cy="0"/>
                </a:xfrm>
                <a:prstGeom prst="straightConnector1">
                  <a:avLst/>
                </a:prstGeom>
                <a:noFill/>
                <a:ln w="9525" cap="flat" cmpd="sng" algn="ctr">
                  <a:solidFill>
                    <a:srgbClr val="60BD68">
                      <a:shade val="95000"/>
                      <a:satMod val="105000"/>
                    </a:srgbClr>
                  </a:solidFill>
                  <a:prstDash val="solid"/>
                  <a:headEnd type="triangle"/>
                  <a:tailEnd type="triangle"/>
                </a:ln>
                <a:effectLst/>
              </p:spPr>
            </p:cxnSp>
            <p:cxnSp>
              <p:nvCxnSpPr>
                <p:cNvPr id="262" name="직선 화살표 연결선 523"/>
                <p:cNvCxnSpPr/>
                <p:nvPr/>
              </p:nvCxnSpPr>
              <p:spPr>
                <a:xfrm rot="16200000">
                  <a:off x="3515443" y="5215524"/>
                  <a:ext cx="723574" cy="0"/>
                </a:xfrm>
                <a:prstGeom prst="straightConnector1">
                  <a:avLst/>
                </a:prstGeom>
                <a:noFill/>
                <a:ln w="9525" cap="flat" cmpd="sng" algn="ctr">
                  <a:solidFill>
                    <a:srgbClr val="60BD68">
                      <a:shade val="95000"/>
                      <a:satMod val="105000"/>
                    </a:srgbClr>
                  </a:solidFill>
                  <a:prstDash val="solid"/>
                  <a:headEnd type="triangle"/>
                  <a:tailEnd type="triangle"/>
                </a:ln>
                <a:effectLst/>
              </p:spPr>
            </p:cxnSp>
            <p:sp>
              <p:nvSpPr>
                <p:cNvPr id="263" name="직사각형 524"/>
                <p:cNvSpPr/>
                <p:nvPr/>
              </p:nvSpPr>
              <p:spPr>
                <a:xfrm rot="16200000">
                  <a:off x="4185040" y="5094855"/>
                  <a:ext cx="306000" cy="307207"/>
                </a:xfrm>
                <a:prstGeom prst="rect">
                  <a:avLst/>
                </a:prstGeom>
                <a:gradFill rotWithShape="1">
                  <a:gsLst>
                    <a:gs pos="0">
                      <a:srgbClr val="B2912F">
                        <a:tint val="50000"/>
                        <a:satMod val="300000"/>
                      </a:srgbClr>
                    </a:gs>
                    <a:gs pos="35000">
                      <a:srgbClr val="B2912F">
                        <a:tint val="37000"/>
                        <a:satMod val="300000"/>
                      </a:srgbClr>
                    </a:gs>
                    <a:gs pos="100000">
                      <a:srgbClr val="B2912F">
                        <a:tint val="15000"/>
                        <a:satMod val="350000"/>
                      </a:srgbClr>
                    </a:gs>
                  </a:gsLst>
                  <a:lin ang="16200000" scaled="1"/>
                </a:gradFill>
                <a:ln w="9525" cap="flat" cmpd="sng" algn="ctr">
                  <a:solidFill>
                    <a:srgbClr val="B2912F">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264" name="직사각형 525"/>
                <p:cNvSpPr/>
                <p:nvPr/>
              </p:nvSpPr>
              <p:spPr>
                <a:xfrm rot="16200000">
                  <a:off x="4185040" y="5583241"/>
                  <a:ext cx="306000" cy="307207"/>
                </a:xfrm>
                <a:prstGeom prst="rect">
                  <a:avLst/>
                </a:prstGeom>
                <a:gradFill rotWithShape="1">
                  <a:gsLst>
                    <a:gs pos="0">
                      <a:srgbClr val="B2912F">
                        <a:tint val="50000"/>
                        <a:satMod val="300000"/>
                      </a:srgbClr>
                    </a:gs>
                    <a:gs pos="35000">
                      <a:srgbClr val="B2912F">
                        <a:tint val="37000"/>
                        <a:satMod val="300000"/>
                      </a:srgbClr>
                    </a:gs>
                    <a:gs pos="100000">
                      <a:srgbClr val="B2912F">
                        <a:tint val="15000"/>
                        <a:satMod val="350000"/>
                      </a:srgbClr>
                    </a:gs>
                  </a:gsLst>
                  <a:lin ang="16200000" scaled="1"/>
                </a:gradFill>
                <a:ln w="9525" cap="flat" cmpd="sng" algn="ctr">
                  <a:solidFill>
                    <a:srgbClr val="B2912F">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cxnSp>
              <p:nvCxnSpPr>
                <p:cNvPr id="265" name="직선 화살표 연결선 526"/>
                <p:cNvCxnSpPr/>
                <p:nvPr/>
              </p:nvCxnSpPr>
              <p:spPr>
                <a:xfrm rot="16200000">
                  <a:off x="4277455" y="4972079"/>
                  <a:ext cx="228329" cy="0"/>
                </a:xfrm>
                <a:prstGeom prst="straightConnector1">
                  <a:avLst/>
                </a:prstGeom>
                <a:noFill/>
                <a:ln w="9525" cap="flat" cmpd="sng" algn="ctr">
                  <a:solidFill>
                    <a:srgbClr val="60BD68">
                      <a:shade val="95000"/>
                      <a:satMod val="105000"/>
                    </a:srgbClr>
                  </a:solidFill>
                  <a:prstDash val="solid"/>
                  <a:headEnd type="triangle"/>
                  <a:tailEnd type="triangle"/>
                </a:ln>
                <a:effectLst/>
              </p:spPr>
            </p:cxnSp>
            <p:cxnSp>
              <p:nvCxnSpPr>
                <p:cNvPr id="266" name="직선 화살표 연결선 527"/>
                <p:cNvCxnSpPr/>
                <p:nvPr/>
              </p:nvCxnSpPr>
              <p:spPr>
                <a:xfrm rot="16200000">
                  <a:off x="3921832" y="5215524"/>
                  <a:ext cx="723574" cy="0"/>
                </a:xfrm>
                <a:prstGeom prst="straightConnector1">
                  <a:avLst/>
                </a:prstGeom>
                <a:noFill/>
                <a:ln w="9525" cap="flat" cmpd="sng" algn="ctr">
                  <a:solidFill>
                    <a:srgbClr val="60BD68">
                      <a:shade val="95000"/>
                      <a:satMod val="105000"/>
                    </a:srgbClr>
                  </a:solidFill>
                  <a:prstDash val="solid"/>
                  <a:headEnd type="triangle"/>
                  <a:tailEnd type="triangle"/>
                </a:ln>
                <a:effectLst/>
              </p:spPr>
            </p:cxnSp>
          </p:grpSp>
        </p:grpSp>
      </p:grpSp>
      <p:cxnSp>
        <p:nvCxnSpPr>
          <p:cNvPr id="293" name="직선 연결선 632"/>
          <p:cNvCxnSpPr/>
          <p:nvPr/>
        </p:nvCxnSpPr>
        <p:spPr>
          <a:xfrm>
            <a:off x="2374317" y="1124744"/>
            <a:ext cx="0" cy="4752528"/>
          </a:xfrm>
          <a:prstGeom prst="line">
            <a:avLst/>
          </a:prstGeom>
          <a:noFill/>
          <a:ln w="9525" cap="flat" cmpd="sng" algn="ctr">
            <a:solidFill>
              <a:sysClr val="windowText" lastClr="000000"/>
            </a:solidFill>
            <a:prstDash val="dash"/>
          </a:ln>
          <a:effectLst/>
        </p:spPr>
      </p:cxnSp>
      <p:cxnSp>
        <p:nvCxnSpPr>
          <p:cNvPr id="294" name="직선 연결선 634"/>
          <p:cNvCxnSpPr/>
          <p:nvPr/>
        </p:nvCxnSpPr>
        <p:spPr>
          <a:xfrm>
            <a:off x="4543383" y="1124744"/>
            <a:ext cx="0" cy="4752528"/>
          </a:xfrm>
          <a:prstGeom prst="line">
            <a:avLst/>
          </a:prstGeom>
          <a:noFill/>
          <a:ln w="9525" cap="flat" cmpd="sng" algn="ctr">
            <a:solidFill>
              <a:sysClr val="windowText" lastClr="000000"/>
            </a:solidFill>
            <a:prstDash val="dash"/>
          </a:ln>
          <a:effectLst/>
        </p:spPr>
      </p:cxnSp>
      <p:cxnSp>
        <p:nvCxnSpPr>
          <p:cNvPr id="295" name="직선 연결선 635"/>
          <p:cNvCxnSpPr/>
          <p:nvPr/>
        </p:nvCxnSpPr>
        <p:spPr>
          <a:xfrm>
            <a:off x="6690490" y="1124744"/>
            <a:ext cx="0" cy="4752528"/>
          </a:xfrm>
          <a:prstGeom prst="line">
            <a:avLst/>
          </a:prstGeom>
          <a:noFill/>
          <a:ln w="9525" cap="flat" cmpd="sng" algn="ctr">
            <a:solidFill>
              <a:sysClr val="windowText" lastClr="000000"/>
            </a:solidFill>
            <a:prstDash val="dash"/>
          </a:ln>
          <a:effectLst/>
        </p:spPr>
      </p:cxnSp>
      <p:sp>
        <p:nvSpPr>
          <p:cNvPr id="296" name="TextBox 295"/>
          <p:cNvSpPr txBox="1"/>
          <p:nvPr/>
        </p:nvSpPr>
        <p:spPr>
          <a:xfrm>
            <a:off x="644713" y="5924599"/>
            <a:ext cx="1265025" cy="400110"/>
          </a:xfrm>
          <a:prstGeom prst="rect">
            <a:avLst/>
          </a:prstGeom>
          <a:noFill/>
        </p:spPr>
        <p:txBody>
          <a:bodyPr wrap="non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2000" b="0" i="0" u="none" strike="noStrike" kern="0" cap="none" spc="0" normalizeH="0" baseline="0" noProof="0" dirty="0">
                <a:ln>
                  <a:noFill/>
                </a:ln>
                <a:solidFill>
                  <a:sysClr val="windowText" lastClr="000000"/>
                </a:solidFill>
                <a:effectLst/>
                <a:uLnTx/>
                <a:uFillTx/>
                <a:latin typeface="Tahoma"/>
                <a:ea typeface="+mn-ea"/>
                <a:cs typeface="+mn-cs"/>
              </a:rPr>
              <a:t>102.4GB/s</a:t>
            </a:r>
            <a:endParaRPr kumimoji="0" lang="ko-KR" altLang="en-US" sz="2000" b="0" i="0" u="none" strike="noStrike" kern="0" cap="none" spc="0" normalizeH="0" baseline="0" noProof="0" dirty="0">
              <a:ln>
                <a:noFill/>
              </a:ln>
              <a:solidFill>
                <a:sysClr val="windowText" lastClr="000000"/>
              </a:solidFill>
              <a:effectLst/>
              <a:uLnTx/>
              <a:uFillTx/>
              <a:latin typeface="Tahoma"/>
              <a:ea typeface="+mn-ea"/>
              <a:cs typeface="+mn-cs"/>
            </a:endParaRPr>
          </a:p>
        </p:txBody>
      </p:sp>
      <p:sp>
        <p:nvSpPr>
          <p:cNvPr id="297" name="TextBox 296"/>
          <p:cNvSpPr txBox="1"/>
          <p:nvPr/>
        </p:nvSpPr>
        <p:spPr>
          <a:xfrm>
            <a:off x="2893896" y="5924599"/>
            <a:ext cx="1071062" cy="400110"/>
          </a:xfrm>
          <a:prstGeom prst="rect">
            <a:avLst/>
          </a:prstGeom>
          <a:noFill/>
        </p:spPr>
        <p:txBody>
          <a:bodyPr wrap="non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2000" b="0" i="0" u="none" strike="noStrike" kern="0" cap="none" spc="0" normalizeH="0" baseline="0" noProof="0" dirty="0">
                <a:ln>
                  <a:noFill/>
                </a:ln>
                <a:solidFill>
                  <a:sysClr val="windowText" lastClr="000000"/>
                </a:solidFill>
                <a:effectLst/>
                <a:uLnTx/>
                <a:uFillTx/>
                <a:latin typeface="Tahoma"/>
                <a:ea typeface="+mn-ea"/>
                <a:cs typeface="+mn-cs"/>
              </a:rPr>
              <a:t>640GB/s</a:t>
            </a:r>
            <a:endParaRPr kumimoji="0" lang="ko-KR" altLang="en-US" sz="2000" b="0" i="0" u="none" strike="noStrike" kern="0" cap="none" spc="0" normalizeH="0" baseline="0" noProof="0" dirty="0">
              <a:ln>
                <a:noFill/>
              </a:ln>
              <a:solidFill>
                <a:sysClr val="windowText" lastClr="000000"/>
              </a:solidFill>
              <a:effectLst/>
              <a:uLnTx/>
              <a:uFillTx/>
              <a:latin typeface="Tahoma"/>
              <a:ea typeface="+mn-ea"/>
              <a:cs typeface="+mn-cs"/>
            </a:endParaRPr>
          </a:p>
        </p:txBody>
      </p:sp>
      <p:sp>
        <p:nvSpPr>
          <p:cNvPr id="298" name="TextBox 297"/>
          <p:cNvSpPr txBox="1"/>
          <p:nvPr/>
        </p:nvSpPr>
        <p:spPr>
          <a:xfrm>
            <a:off x="5048265" y="5924599"/>
            <a:ext cx="1071062" cy="400110"/>
          </a:xfrm>
          <a:prstGeom prst="rect">
            <a:avLst/>
          </a:prstGeom>
          <a:noFill/>
        </p:spPr>
        <p:txBody>
          <a:bodyPr wrap="non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2000" b="0" i="0" u="none" strike="noStrike" kern="0" cap="none" spc="0" normalizeH="0" baseline="0" noProof="0" dirty="0">
                <a:ln>
                  <a:noFill/>
                </a:ln>
                <a:solidFill>
                  <a:sysClr val="windowText" lastClr="000000"/>
                </a:solidFill>
                <a:effectLst/>
                <a:uLnTx/>
                <a:uFillTx/>
                <a:latin typeface="Tahoma"/>
                <a:ea typeface="+mn-ea"/>
                <a:cs typeface="+mn-cs"/>
              </a:rPr>
              <a:t>640GB/s</a:t>
            </a:r>
            <a:endParaRPr kumimoji="0" lang="ko-KR" altLang="en-US" sz="2000" b="0" i="0" u="none" strike="noStrike" kern="0" cap="none" spc="0" normalizeH="0" baseline="0" noProof="0" dirty="0">
              <a:ln>
                <a:noFill/>
              </a:ln>
              <a:solidFill>
                <a:sysClr val="windowText" lastClr="000000"/>
              </a:solidFill>
              <a:effectLst/>
              <a:uLnTx/>
              <a:uFillTx/>
              <a:latin typeface="Tahoma"/>
              <a:ea typeface="+mn-ea"/>
              <a:cs typeface="+mn-cs"/>
            </a:endParaRPr>
          </a:p>
        </p:txBody>
      </p:sp>
      <p:sp>
        <p:nvSpPr>
          <p:cNvPr id="299" name="TextBox 298"/>
          <p:cNvSpPr txBox="1"/>
          <p:nvPr/>
        </p:nvSpPr>
        <p:spPr>
          <a:xfrm>
            <a:off x="7321993" y="5924599"/>
            <a:ext cx="960995" cy="400110"/>
          </a:xfrm>
          <a:prstGeom prst="rect">
            <a:avLst/>
          </a:prstGeom>
          <a:noFill/>
        </p:spPr>
        <p:txBody>
          <a:bodyPr wrap="non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2000" b="1" i="0" u="none" strike="noStrike" kern="0" cap="none" spc="0" normalizeH="0" baseline="0" noProof="0" dirty="0">
                <a:ln>
                  <a:noFill/>
                </a:ln>
                <a:solidFill>
                  <a:srgbClr val="FF0000"/>
                </a:solidFill>
                <a:effectLst/>
                <a:uLnTx/>
                <a:uFillTx/>
                <a:latin typeface="Tahoma"/>
                <a:ea typeface="+mn-ea"/>
                <a:cs typeface="+mn-cs"/>
              </a:rPr>
              <a:t>8TB/s</a:t>
            </a:r>
            <a:endParaRPr kumimoji="0" lang="ko-KR" altLang="en-US" sz="2000" b="1" i="0" u="none" strike="noStrike" kern="0" cap="none" spc="0" normalizeH="0" baseline="0" noProof="0" dirty="0">
              <a:ln>
                <a:noFill/>
              </a:ln>
              <a:solidFill>
                <a:srgbClr val="FF0000"/>
              </a:solidFill>
              <a:effectLst/>
              <a:uLnTx/>
              <a:uFillTx/>
              <a:latin typeface="Tahoma"/>
              <a:ea typeface="+mn-ea"/>
              <a:cs typeface="+mn-cs"/>
            </a:endParaRPr>
          </a:p>
        </p:txBody>
      </p:sp>
      <p:grpSp>
        <p:nvGrpSpPr>
          <p:cNvPr id="300" name="그룹 8"/>
          <p:cNvGrpSpPr/>
          <p:nvPr/>
        </p:nvGrpSpPr>
        <p:grpSpPr>
          <a:xfrm>
            <a:off x="2599423" y="1140133"/>
            <a:ext cx="1662216" cy="4531606"/>
            <a:chOff x="2599423" y="1340768"/>
            <a:chExt cx="1662216" cy="4531606"/>
          </a:xfrm>
        </p:grpSpPr>
        <p:sp>
          <p:nvSpPr>
            <p:cNvPr id="301" name="TextBox 300"/>
            <p:cNvSpPr txBox="1"/>
            <p:nvPr/>
          </p:nvSpPr>
          <p:spPr>
            <a:xfrm>
              <a:off x="2696997" y="1340768"/>
              <a:ext cx="1467068" cy="461665"/>
            </a:xfrm>
            <a:prstGeom prst="rect">
              <a:avLst/>
            </a:prstGeom>
            <a:noFill/>
          </p:spPr>
          <p:txBody>
            <a:bodyPr wrap="non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2400" b="0" i="0" u="none" strike="noStrike" kern="0" cap="none" spc="0" normalizeH="0" baseline="0" noProof="0" dirty="0">
                  <a:ln>
                    <a:noFill/>
                  </a:ln>
                  <a:solidFill>
                    <a:sysClr val="windowText" lastClr="000000"/>
                  </a:solidFill>
                  <a:effectLst/>
                  <a:uLnTx/>
                  <a:uFillTx/>
                  <a:latin typeface="Tahoma"/>
                  <a:ea typeface="+mn-ea"/>
                  <a:cs typeface="+mn-cs"/>
                </a:rPr>
                <a:t>HMC-</a:t>
              </a:r>
              <a:r>
                <a:rPr kumimoji="0" lang="en-US" altLang="ko-KR" sz="2400" b="0" i="0" u="none" strike="noStrike" kern="0" cap="none" spc="0" normalizeH="0" baseline="0" noProof="0" dirty="0" err="1">
                  <a:ln>
                    <a:noFill/>
                  </a:ln>
                  <a:solidFill>
                    <a:sysClr val="windowText" lastClr="000000"/>
                  </a:solidFill>
                  <a:effectLst/>
                  <a:uLnTx/>
                  <a:uFillTx/>
                  <a:latin typeface="Tahoma"/>
                  <a:ea typeface="+mn-ea"/>
                  <a:cs typeface="+mn-cs"/>
                </a:rPr>
                <a:t>OoO</a:t>
              </a:r>
              <a:endParaRPr kumimoji="0" lang="ko-KR" altLang="en-US" sz="2400" b="0" i="0" u="none" strike="noStrike" kern="0" cap="none" spc="0" normalizeH="0" baseline="0" noProof="0" dirty="0">
                <a:ln>
                  <a:noFill/>
                </a:ln>
                <a:solidFill>
                  <a:sysClr val="windowText" lastClr="000000"/>
                </a:solidFill>
                <a:effectLst/>
                <a:uLnTx/>
                <a:uFillTx/>
                <a:latin typeface="Tahoma"/>
                <a:ea typeface="+mn-ea"/>
                <a:cs typeface="+mn-cs"/>
              </a:endParaRPr>
            </a:p>
          </p:txBody>
        </p:sp>
        <p:grpSp>
          <p:nvGrpSpPr>
            <p:cNvPr id="302" name="그룹 528"/>
            <p:cNvGrpSpPr/>
            <p:nvPr/>
          </p:nvGrpSpPr>
          <p:grpSpPr>
            <a:xfrm>
              <a:off x="2599423" y="2137755"/>
              <a:ext cx="1662216" cy="3734619"/>
              <a:chOff x="2829427" y="2155226"/>
              <a:chExt cx="1662216" cy="3734619"/>
            </a:xfrm>
          </p:grpSpPr>
          <p:grpSp>
            <p:nvGrpSpPr>
              <p:cNvPr id="304" name="그룹 110"/>
              <p:cNvGrpSpPr/>
              <p:nvPr/>
            </p:nvGrpSpPr>
            <p:grpSpPr>
              <a:xfrm rot="16200000">
                <a:off x="2829389" y="3197906"/>
                <a:ext cx="1660086" cy="1660008"/>
                <a:chOff x="2733860" y="2420935"/>
                <a:chExt cx="2016223" cy="2016130"/>
              </a:xfrm>
            </p:grpSpPr>
            <p:sp>
              <p:nvSpPr>
                <p:cNvPr id="339" name="직사각형 179"/>
                <p:cNvSpPr/>
                <p:nvPr/>
              </p:nvSpPr>
              <p:spPr>
                <a:xfrm rot="5400000">
                  <a:off x="2733907" y="2420888"/>
                  <a:ext cx="864001" cy="864095"/>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600" b="0" i="0" u="none" strike="noStrike" kern="0" cap="none" spc="0" normalizeH="0" baseline="0" noProof="0" dirty="0">
                      <a:ln>
                        <a:noFill/>
                      </a:ln>
                      <a:solidFill>
                        <a:sysClr val="windowText" lastClr="000000"/>
                      </a:solidFill>
                      <a:effectLst/>
                      <a:uLnTx/>
                      <a:uFillTx/>
                      <a:latin typeface="Calibri"/>
                      <a:ea typeface="나눔고딕"/>
                      <a:cs typeface="+mn-cs"/>
                    </a:rPr>
                    <a:t>8 </a:t>
                  </a:r>
                  <a:r>
                    <a:rPr kumimoji="0" lang="en-US" altLang="ko-KR" sz="1600" b="0" i="0" u="none" strike="noStrike" kern="0" cap="none" spc="0" normalizeH="0" baseline="0" noProof="0" dirty="0" err="1">
                      <a:ln>
                        <a:noFill/>
                      </a:ln>
                      <a:solidFill>
                        <a:sysClr val="windowText" lastClr="000000"/>
                      </a:solidFill>
                      <a:effectLst/>
                      <a:uLnTx/>
                      <a:uFillTx/>
                      <a:latin typeface="Calibri"/>
                      <a:ea typeface="나눔고딕"/>
                      <a:cs typeface="+mn-cs"/>
                    </a:rPr>
                    <a:t>OoO</a:t>
                  </a:r>
                  <a:endParaRPr kumimoji="0" lang="en-US" altLang="ko-KR" sz="1600" b="0" i="0" u="none" strike="noStrike" kern="0" cap="none" spc="0" normalizeH="0" baseline="0" noProof="0" dirty="0">
                    <a:ln>
                      <a:noFill/>
                    </a:ln>
                    <a:solidFill>
                      <a:sysClr val="windowText" lastClr="000000"/>
                    </a:solidFill>
                    <a:effectLst/>
                    <a:uLnTx/>
                    <a:uFillTx/>
                    <a:latin typeface="Calibri"/>
                    <a:ea typeface="나눔고딕"/>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600" b="0" i="0" u="none" strike="noStrike" kern="0" cap="none" spc="0" normalizeH="0" baseline="0" noProof="0" dirty="0">
                      <a:ln>
                        <a:noFill/>
                      </a:ln>
                      <a:solidFill>
                        <a:sysClr val="windowText" lastClr="000000"/>
                      </a:solidFill>
                      <a:effectLst/>
                      <a:uLnTx/>
                      <a:uFillTx/>
                      <a:latin typeface="Calibri"/>
                      <a:ea typeface="나눔고딕"/>
                      <a:cs typeface="+mn-cs"/>
                    </a:rPr>
                    <a:t>4GHz</a:t>
                  </a:r>
                  <a:endParaRPr kumimoji="0" lang="ko-KR" altLang="en-US" sz="1600" b="0" i="0" u="none" strike="noStrike" kern="0" cap="none" spc="0" normalizeH="0" baseline="0" noProof="0" dirty="0">
                    <a:ln>
                      <a:noFill/>
                    </a:ln>
                    <a:solidFill>
                      <a:sysClr val="windowText" lastClr="000000"/>
                    </a:solidFill>
                    <a:effectLst/>
                    <a:uLnTx/>
                    <a:uFillTx/>
                    <a:latin typeface="Calibri"/>
                    <a:ea typeface="나눔고딕"/>
                    <a:cs typeface="+mn-cs"/>
                  </a:endParaRPr>
                </a:p>
              </p:txBody>
            </p:sp>
            <p:sp>
              <p:nvSpPr>
                <p:cNvPr id="340" name="직사각형 180"/>
                <p:cNvSpPr/>
                <p:nvPr/>
              </p:nvSpPr>
              <p:spPr>
                <a:xfrm rot="5400000">
                  <a:off x="3886035" y="2420888"/>
                  <a:ext cx="864000" cy="864095"/>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600" b="0" i="0" u="none" strike="noStrike" kern="0" cap="none" spc="0" normalizeH="0" baseline="0" noProof="0" dirty="0">
                      <a:ln>
                        <a:noFill/>
                      </a:ln>
                      <a:solidFill>
                        <a:sysClr val="windowText" lastClr="000000"/>
                      </a:solidFill>
                      <a:effectLst/>
                      <a:uLnTx/>
                      <a:uFillTx/>
                      <a:latin typeface="Calibri"/>
                      <a:ea typeface="나눔고딕"/>
                      <a:cs typeface="+mn-cs"/>
                    </a:rPr>
                    <a:t>8 </a:t>
                  </a:r>
                  <a:r>
                    <a:rPr kumimoji="0" lang="en-US" altLang="ko-KR" sz="1600" b="0" i="0" u="none" strike="noStrike" kern="0" cap="none" spc="0" normalizeH="0" baseline="0" noProof="0" dirty="0" err="1">
                      <a:ln>
                        <a:noFill/>
                      </a:ln>
                      <a:solidFill>
                        <a:sysClr val="windowText" lastClr="000000"/>
                      </a:solidFill>
                      <a:effectLst/>
                      <a:uLnTx/>
                      <a:uFillTx/>
                      <a:latin typeface="Calibri"/>
                      <a:ea typeface="나눔고딕"/>
                      <a:cs typeface="+mn-cs"/>
                    </a:rPr>
                    <a:t>OoO</a:t>
                  </a:r>
                  <a:endParaRPr kumimoji="0" lang="en-US" altLang="ko-KR" sz="1600" b="0" i="0" u="none" strike="noStrike" kern="0" cap="none" spc="0" normalizeH="0" baseline="0" noProof="0" dirty="0">
                    <a:ln>
                      <a:noFill/>
                    </a:ln>
                    <a:solidFill>
                      <a:sysClr val="windowText" lastClr="000000"/>
                    </a:solidFill>
                    <a:effectLst/>
                    <a:uLnTx/>
                    <a:uFillTx/>
                    <a:latin typeface="Calibri"/>
                    <a:ea typeface="나눔고딕"/>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600" b="0" i="0" u="none" strike="noStrike" kern="0" cap="none" spc="0" normalizeH="0" baseline="0" noProof="0" dirty="0">
                      <a:ln>
                        <a:noFill/>
                      </a:ln>
                      <a:solidFill>
                        <a:sysClr val="windowText" lastClr="000000"/>
                      </a:solidFill>
                      <a:effectLst/>
                      <a:uLnTx/>
                      <a:uFillTx/>
                      <a:latin typeface="Calibri"/>
                      <a:ea typeface="나눔고딕"/>
                      <a:cs typeface="+mn-cs"/>
                    </a:rPr>
                    <a:t>4GHz</a:t>
                  </a:r>
                  <a:endParaRPr kumimoji="0" lang="ko-KR" altLang="en-US" sz="1600" b="0" i="0" u="none" strike="noStrike" kern="0" cap="none" spc="0" normalizeH="0" baseline="0" noProof="0" dirty="0">
                    <a:ln>
                      <a:noFill/>
                    </a:ln>
                    <a:solidFill>
                      <a:sysClr val="windowText" lastClr="000000"/>
                    </a:solidFill>
                    <a:effectLst/>
                    <a:uLnTx/>
                    <a:uFillTx/>
                    <a:latin typeface="Calibri"/>
                    <a:ea typeface="나눔고딕"/>
                    <a:cs typeface="+mn-cs"/>
                  </a:endParaRPr>
                </a:p>
              </p:txBody>
            </p:sp>
            <p:sp>
              <p:nvSpPr>
                <p:cNvPr id="341" name="직사각형 181"/>
                <p:cNvSpPr/>
                <p:nvPr/>
              </p:nvSpPr>
              <p:spPr>
                <a:xfrm rot="5400000">
                  <a:off x="3886035" y="3573017"/>
                  <a:ext cx="864001" cy="864095"/>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600" b="0" i="0" u="none" strike="noStrike" kern="0" cap="none" spc="0" normalizeH="0" baseline="0" noProof="0" dirty="0">
                      <a:ln>
                        <a:noFill/>
                      </a:ln>
                      <a:solidFill>
                        <a:sysClr val="windowText" lastClr="000000"/>
                      </a:solidFill>
                      <a:effectLst/>
                      <a:uLnTx/>
                      <a:uFillTx/>
                      <a:latin typeface="Calibri"/>
                      <a:ea typeface="나눔고딕"/>
                      <a:cs typeface="+mn-cs"/>
                    </a:rPr>
                    <a:t>8 </a:t>
                  </a:r>
                  <a:r>
                    <a:rPr kumimoji="0" lang="en-US" altLang="ko-KR" sz="1600" b="0" i="0" u="none" strike="noStrike" kern="0" cap="none" spc="0" normalizeH="0" baseline="0" noProof="0" dirty="0" err="1">
                      <a:ln>
                        <a:noFill/>
                      </a:ln>
                      <a:solidFill>
                        <a:sysClr val="windowText" lastClr="000000"/>
                      </a:solidFill>
                      <a:effectLst/>
                      <a:uLnTx/>
                      <a:uFillTx/>
                      <a:latin typeface="Calibri"/>
                      <a:ea typeface="나눔고딕"/>
                      <a:cs typeface="+mn-cs"/>
                    </a:rPr>
                    <a:t>OoO</a:t>
                  </a:r>
                  <a:endParaRPr kumimoji="0" lang="en-US" altLang="ko-KR" sz="1600" b="0" i="0" u="none" strike="noStrike" kern="0" cap="none" spc="0" normalizeH="0" baseline="0" noProof="0" dirty="0">
                    <a:ln>
                      <a:noFill/>
                    </a:ln>
                    <a:solidFill>
                      <a:sysClr val="windowText" lastClr="000000"/>
                    </a:solidFill>
                    <a:effectLst/>
                    <a:uLnTx/>
                    <a:uFillTx/>
                    <a:latin typeface="Calibri"/>
                    <a:ea typeface="나눔고딕"/>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600" b="0" i="0" u="none" strike="noStrike" kern="0" cap="none" spc="0" normalizeH="0" baseline="0" noProof="0" dirty="0">
                      <a:ln>
                        <a:noFill/>
                      </a:ln>
                      <a:solidFill>
                        <a:sysClr val="windowText" lastClr="000000"/>
                      </a:solidFill>
                      <a:effectLst/>
                      <a:uLnTx/>
                      <a:uFillTx/>
                      <a:latin typeface="Calibri"/>
                      <a:ea typeface="나눔고딕"/>
                      <a:cs typeface="+mn-cs"/>
                    </a:rPr>
                    <a:t>4GHz</a:t>
                  </a:r>
                  <a:endParaRPr kumimoji="0" lang="ko-KR" altLang="en-US" sz="1600" b="0" i="0" u="none" strike="noStrike" kern="0" cap="none" spc="0" normalizeH="0" baseline="0" noProof="0" dirty="0">
                    <a:ln>
                      <a:noFill/>
                    </a:ln>
                    <a:solidFill>
                      <a:sysClr val="windowText" lastClr="000000"/>
                    </a:solidFill>
                    <a:effectLst/>
                    <a:uLnTx/>
                    <a:uFillTx/>
                    <a:latin typeface="Calibri"/>
                    <a:ea typeface="나눔고딕"/>
                    <a:cs typeface="+mn-cs"/>
                  </a:endParaRPr>
                </a:p>
              </p:txBody>
            </p:sp>
            <p:sp>
              <p:nvSpPr>
                <p:cNvPr id="342" name="직사각형 182"/>
                <p:cNvSpPr/>
                <p:nvPr/>
              </p:nvSpPr>
              <p:spPr>
                <a:xfrm rot="5400000">
                  <a:off x="2733907" y="3573017"/>
                  <a:ext cx="864001" cy="864095"/>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600" b="0" i="0" u="none" strike="noStrike" kern="0" cap="none" spc="0" normalizeH="0" baseline="0" noProof="0" dirty="0">
                      <a:ln>
                        <a:noFill/>
                      </a:ln>
                      <a:solidFill>
                        <a:sysClr val="windowText" lastClr="000000"/>
                      </a:solidFill>
                      <a:effectLst/>
                      <a:uLnTx/>
                      <a:uFillTx/>
                      <a:latin typeface="Calibri"/>
                      <a:ea typeface="나눔고딕"/>
                      <a:cs typeface="+mn-cs"/>
                    </a:rPr>
                    <a:t>8 </a:t>
                  </a:r>
                  <a:r>
                    <a:rPr kumimoji="0" lang="en-US" altLang="ko-KR" sz="1600" b="0" i="0" u="none" strike="noStrike" kern="0" cap="none" spc="0" normalizeH="0" baseline="0" noProof="0" dirty="0" err="1">
                      <a:ln>
                        <a:noFill/>
                      </a:ln>
                      <a:solidFill>
                        <a:sysClr val="windowText" lastClr="000000"/>
                      </a:solidFill>
                      <a:effectLst/>
                      <a:uLnTx/>
                      <a:uFillTx/>
                      <a:latin typeface="Calibri"/>
                      <a:ea typeface="나눔고딕"/>
                      <a:cs typeface="+mn-cs"/>
                    </a:rPr>
                    <a:t>OoO</a:t>
                  </a:r>
                  <a:endParaRPr kumimoji="0" lang="en-US" altLang="ko-KR" sz="1600" b="0" i="0" u="none" strike="noStrike" kern="0" cap="none" spc="0" normalizeH="0" baseline="0" noProof="0" dirty="0">
                    <a:ln>
                      <a:noFill/>
                    </a:ln>
                    <a:solidFill>
                      <a:sysClr val="windowText" lastClr="000000"/>
                    </a:solidFill>
                    <a:effectLst/>
                    <a:uLnTx/>
                    <a:uFillTx/>
                    <a:latin typeface="Calibri"/>
                    <a:ea typeface="나눔고딕"/>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600" b="0" i="0" u="none" strike="noStrike" kern="0" cap="none" spc="0" normalizeH="0" baseline="0" noProof="0" dirty="0">
                      <a:ln>
                        <a:noFill/>
                      </a:ln>
                      <a:solidFill>
                        <a:sysClr val="windowText" lastClr="000000"/>
                      </a:solidFill>
                      <a:effectLst/>
                      <a:uLnTx/>
                      <a:uFillTx/>
                      <a:latin typeface="Calibri"/>
                      <a:ea typeface="나눔고딕"/>
                      <a:cs typeface="+mn-cs"/>
                    </a:rPr>
                    <a:t>4GHz</a:t>
                  </a:r>
                  <a:endParaRPr kumimoji="0" lang="ko-KR" altLang="en-US" sz="1600" b="0" i="0" u="none" strike="noStrike" kern="0" cap="none" spc="0" normalizeH="0" baseline="0" noProof="0" dirty="0">
                    <a:ln>
                      <a:noFill/>
                    </a:ln>
                    <a:solidFill>
                      <a:sysClr val="windowText" lastClr="000000"/>
                    </a:solidFill>
                    <a:effectLst/>
                    <a:uLnTx/>
                    <a:uFillTx/>
                    <a:latin typeface="Calibri"/>
                    <a:ea typeface="나눔고딕"/>
                    <a:cs typeface="+mn-cs"/>
                  </a:endParaRPr>
                </a:p>
              </p:txBody>
            </p:sp>
            <p:cxnSp>
              <p:nvCxnSpPr>
                <p:cNvPr id="343" name="직선 화살표 연결선 183"/>
                <p:cNvCxnSpPr>
                  <a:stCxn id="339" idx="3"/>
                  <a:endCxn id="342" idx="1"/>
                </p:cNvCxnSpPr>
                <p:nvPr/>
              </p:nvCxnSpPr>
              <p:spPr>
                <a:xfrm rot="5400000">
                  <a:off x="3021843" y="3429000"/>
                  <a:ext cx="288128" cy="0"/>
                </a:xfrm>
                <a:prstGeom prst="straightConnector1">
                  <a:avLst/>
                </a:prstGeom>
                <a:noFill/>
                <a:ln w="9525" cap="flat" cmpd="sng" algn="ctr">
                  <a:solidFill>
                    <a:srgbClr val="5DA5DA">
                      <a:shade val="95000"/>
                      <a:satMod val="105000"/>
                    </a:srgbClr>
                  </a:solidFill>
                  <a:prstDash val="solid"/>
                  <a:headEnd type="triangle"/>
                  <a:tailEnd type="triangle"/>
                </a:ln>
                <a:effectLst/>
              </p:spPr>
            </p:cxnSp>
            <p:cxnSp>
              <p:nvCxnSpPr>
                <p:cNvPr id="344" name="직선 화살표 연결선 184"/>
                <p:cNvCxnSpPr>
                  <a:stCxn id="342" idx="0"/>
                  <a:endCxn id="341" idx="2"/>
                </p:cNvCxnSpPr>
                <p:nvPr/>
              </p:nvCxnSpPr>
              <p:spPr>
                <a:xfrm rot="5400000" flipV="1">
                  <a:off x="3741971" y="3861049"/>
                  <a:ext cx="0" cy="288033"/>
                </a:xfrm>
                <a:prstGeom prst="straightConnector1">
                  <a:avLst/>
                </a:prstGeom>
                <a:noFill/>
                <a:ln w="9525" cap="flat" cmpd="sng" algn="ctr">
                  <a:solidFill>
                    <a:srgbClr val="5DA5DA">
                      <a:shade val="95000"/>
                      <a:satMod val="105000"/>
                    </a:srgbClr>
                  </a:solidFill>
                  <a:prstDash val="solid"/>
                  <a:headEnd type="triangle"/>
                  <a:tailEnd type="triangle"/>
                </a:ln>
                <a:effectLst/>
              </p:spPr>
            </p:cxnSp>
            <p:cxnSp>
              <p:nvCxnSpPr>
                <p:cNvPr id="345" name="직선 화살표 연결선 185"/>
                <p:cNvCxnSpPr>
                  <a:stCxn id="340" idx="3"/>
                  <a:endCxn id="341" idx="1"/>
                </p:cNvCxnSpPr>
                <p:nvPr/>
              </p:nvCxnSpPr>
              <p:spPr>
                <a:xfrm rot="5400000">
                  <a:off x="4173970" y="3428999"/>
                  <a:ext cx="288129" cy="0"/>
                </a:xfrm>
                <a:prstGeom prst="straightConnector1">
                  <a:avLst/>
                </a:prstGeom>
                <a:noFill/>
                <a:ln w="9525" cap="flat" cmpd="sng" algn="ctr">
                  <a:solidFill>
                    <a:srgbClr val="5DA5DA">
                      <a:shade val="95000"/>
                      <a:satMod val="105000"/>
                    </a:srgbClr>
                  </a:solidFill>
                  <a:prstDash val="solid"/>
                  <a:headEnd type="triangle"/>
                  <a:tailEnd type="triangle"/>
                </a:ln>
                <a:effectLst/>
              </p:spPr>
            </p:cxnSp>
            <p:cxnSp>
              <p:nvCxnSpPr>
                <p:cNvPr id="346" name="직선 화살표 연결선 186"/>
                <p:cNvCxnSpPr>
                  <a:stCxn id="339" idx="0"/>
                  <a:endCxn id="340" idx="2"/>
                </p:cNvCxnSpPr>
                <p:nvPr/>
              </p:nvCxnSpPr>
              <p:spPr>
                <a:xfrm rot="5400000" flipH="1" flipV="1">
                  <a:off x="3741970" y="2708920"/>
                  <a:ext cx="1" cy="288032"/>
                </a:xfrm>
                <a:prstGeom prst="straightConnector1">
                  <a:avLst/>
                </a:prstGeom>
                <a:noFill/>
                <a:ln w="9525" cap="flat" cmpd="sng" algn="ctr">
                  <a:solidFill>
                    <a:srgbClr val="5DA5DA">
                      <a:shade val="95000"/>
                      <a:satMod val="105000"/>
                    </a:srgbClr>
                  </a:solidFill>
                  <a:prstDash val="solid"/>
                  <a:headEnd type="triangle"/>
                  <a:tailEnd type="triangle"/>
                </a:ln>
                <a:effectLst/>
              </p:spPr>
            </p:cxnSp>
            <p:cxnSp>
              <p:nvCxnSpPr>
                <p:cNvPr id="347" name="직선 화살표 연결선 187"/>
                <p:cNvCxnSpPr/>
                <p:nvPr/>
              </p:nvCxnSpPr>
              <p:spPr>
                <a:xfrm>
                  <a:off x="3597907" y="3284984"/>
                  <a:ext cx="288032" cy="288032"/>
                </a:xfrm>
                <a:prstGeom prst="straightConnector1">
                  <a:avLst/>
                </a:prstGeom>
                <a:noFill/>
                <a:ln w="9525" cap="flat" cmpd="sng" algn="ctr">
                  <a:solidFill>
                    <a:srgbClr val="5DA5DA">
                      <a:shade val="95000"/>
                      <a:satMod val="105000"/>
                    </a:srgbClr>
                  </a:solidFill>
                  <a:prstDash val="solid"/>
                  <a:headEnd type="triangle"/>
                  <a:tailEnd type="triangle"/>
                </a:ln>
                <a:effectLst/>
              </p:spPr>
            </p:cxnSp>
            <p:cxnSp>
              <p:nvCxnSpPr>
                <p:cNvPr id="348" name="직선 화살표 연결선 188"/>
                <p:cNvCxnSpPr/>
                <p:nvPr/>
              </p:nvCxnSpPr>
              <p:spPr>
                <a:xfrm flipH="1">
                  <a:off x="3597907" y="3284984"/>
                  <a:ext cx="288032" cy="288032"/>
                </a:xfrm>
                <a:prstGeom prst="straightConnector1">
                  <a:avLst/>
                </a:prstGeom>
                <a:noFill/>
                <a:ln w="9525" cap="flat" cmpd="sng" algn="ctr">
                  <a:solidFill>
                    <a:srgbClr val="5DA5DA">
                      <a:shade val="95000"/>
                      <a:satMod val="105000"/>
                    </a:srgbClr>
                  </a:solidFill>
                  <a:prstDash val="solid"/>
                  <a:headEnd type="triangle"/>
                  <a:tailEnd type="triangle"/>
                </a:ln>
                <a:effectLst/>
              </p:spPr>
            </p:cxnSp>
          </p:grpSp>
          <p:grpSp>
            <p:nvGrpSpPr>
              <p:cNvPr id="305" name="그룹 380"/>
              <p:cNvGrpSpPr/>
              <p:nvPr/>
            </p:nvGrpSpPr>
            <p:grpSpPr>
              <a:xfrm>
                <a:off x="2829427" y="4853737"/>
                <a:ext cx="1662216" cy="1036108"/>
                <a:chOff x="2829427" y="4853737"/>
                <a:chExt cx="1662216" cy="1036108"/>
              </a:xfrm>
            </p:grpSpPr>
            <p:sp>
              <p:nvSpPr>
                <p:cNvPr id="323" name="직사각형 163"/>
                <p:cNvSpPr/>
                <p:nvPr/>
              </p:nvSpPr>
              <p:spPr>
                <a:xfrm rot="16200000">
                  <a:off x="2830031" y="5094855"/>
                  <a:ext cx="306000" cy="307207"/>
                </a:xfrm>
                <a:prstGeom prst="rect">
                  <a:avLst/>
                </a:prstGeom>
                <a:gradFill rotWithShape="1">
                  <a:gsLst>
                    <a:gs pos="0">
                      <a:srgbClr val="B2912F">
                        <a:tint val="50000"/>
                        <a:satMod val="300000"/>
                      </a:srgbClr>
                    </a:gs>
                    <a:gs pos="35000">
                      <a:srgbClr val="B2912F">
                        <a:tint val="37000"/>
                        <a:satMod val="300000"/>
                      </a:srgbClr>
                    </a:gs>
                    <a:gs pos="100000">
                      <a:srgbClr val="B2912F">
                        <a:tint val="15000"/>
                        <a:satMod val="350000"/>
                      </a:srgbClr>
                    </a:gs>
                  </a:gsLst>
                  <a:lin ang="16200000" scaled="1"/>
                </a:gradFill>
                <a:ln w="9525" cap="flat" cmpd="sng" algn="ctr">
                  <a:solidFill>
                    <a:srgbClr val="B2912F">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324" name="직사각형 190"/>
                <p:cNvSpPr/>
                <p:nvPr/>
              </p:nvSpPr>
              <p:spPr>
                <a:xfrm rot="16200000">
                  <a:off x="2830031" y="5583241"/>
                  <a:ext cx="306000" cy="307207"/>
                </a:xfrm>
                <a:prstGeom prst="rect">
                  <a:avLst/>
                </a:prstGeom>
                <a:gradFill rotWithShape="1">
                  <a:gsLst>
                    <a:gs pos="0">
                      <a:srgbClr val="B2912F">
                        <a:tint val="50000"/>
                        <a:satMod val="300000"/>
                      </a:srgbClr>
                    </a:gs>
                    <a:gs pos="35000">
                      <a:srgbClr val="B2912F">
                        <a:tint val="37000"/>
                        <a:satMod val="300000"/>
                      </a:srgbClr>
                    </a:gs>
                    <a:gs pos="100000">
                      <a:srgbClr val="B2912F">
                        <a:tint val="15000"/>
                        <a:satMod val="350000"/>
                      </a:srgbClr>
                    </a:gs>
                  </a:gsLst>
                  <a:lin ang="16200000" scaled="1"/>
                </a:gradFill>
                <a:ln w="9525" cap="flat" cmpd="sng" algn="ctr">
                  <a:solidFill>
                    <a:srgbClr val="B2912F">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cxnSp>
              <p:nvCxnSpPr>
                <p:cNvPr id="325" name="직선 화살표 연결선 192"/>
                <p:cNvCxnSpPr/>
                <p:nvPr/>
              </p:nvCxnSpPr>
              <p:spPr>
                <a:xfrm rot="16200000">
                  <a:off x="2922446" y="4972079"/>
                  <a:ext cx="228329" cy="0"/>
                </a:xfrm>
                <a:prstGeom prst="straightConnector1">
                  <a:avLst/>
                </a:prstGeom>
                <a:noFill/>
                <a:ln w="9525" cap="flat" cmpd="sng" algn="ctr">
                  <a:solidFill>
                    <a:srgbClr val="60BD68">
                      <a:shade val="95000"/>
                      <a:satMod val="105000"/>
                    </a:srgbClr>
                  </a:solidFill>
                  <a:prstDash val="solid"/>
                  <a:headEnd type="triangle"/>
                  <a:tailEnd type="triangle"/>
                </a:ln>
                <a:effectLst/>
              </p:spPr>
            </p:cxnSp>
            <p:cxnSp>
              <p:nvCxnSpPr>
                <p:cNvPr id="326" name="직선 화살표 연결선 194"/>
                <p:cNvCxnSpPr/>
                <p:nvPr/>
              </p:nvCxnSpPr>
              <p:spPr>
                <a:xfrm rot="16200000">
                  <a:off x="2566823" y="5215524"/>
                  <a:ext cx="723574" cy="0"/>
                </a:xfrm>
                <a:prstGeom prst="straightConnector1">
                  <a:avLst/>
                </a:prstGeom>
                <a:noFill/>
                <a:ln w="9525" cap="flat" cmpd="sng" algn="ctr">
                  <a:solidFill>
                    <a:srgbClr val="60BD68">
                      <a:shade val="95000"/>
                      <a:satMod val="105000"/>
                    </a:srgbClr>
                  </a:solidFill>
                  <a:prstDash val="solid"/>
                  <a:headEnd type="triangle"/>
                  <a:tailEnd type="triangle"/>
                </a:ln>
                <a:effectLst/>
              </p:spPr>
            </p:cxnSp>
            <p:sp>
              <p:nvSpPr>
                <p:cNvPr id="327" name="직사각형 200"/>
                <p:cNvSpPr/>
                <p:nvPr/>
              </p:nvSpPr>
              <p:spPr>
                <a:xfrm rot="16200000">
                  <a:off x="3236420" y="5094855"/>
                  <a:ext cx="306000" cy="307207"/>
                </a:xfrm>
                <a:prstGeom prst="rect">
                  <a:avLst/>
                </a:prstGeom>
                <a:gradFill rotWithShape="1">
                  <a:gsLst>
                    <a:gs pos="0">
                      <a:srgbClr val="B2912F">
                        <a:tint val="50000"/>
                        <a:satMod val="300000"/>
                      </a:srgbClr>
                    </a:gs>
                    <a:gs pos="35000">
                      <a:srgbClr val="B2912F">
                        <a:tint val="37000"/>
                        <a:satMod val="300000"/>
                      </a:srgbClr>
                    </a:gs>
                    <a:gs pos="100000">
                      <a:srgbClr val="B2912F">
                        <a:tint val="15000"/>
                        <a:satMod val="350000"/>
                      </a:srgbClr>
                    </a:gs>
                  </a:gsLst>
                  <a:lin ang="16200000" scaled="1"/>
                </a:gradFill>
                <a:ln w="9525" cap="flat" cmpd="sng" algn="ctr">
                  <a:solidFill>
                    <a:srgbClr val="B2912F">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328" name="직사각형 201"/>
                <p:cNvSpPr/>
                <p:nvPr/>
              </p:nvSpPr>
              <p:spPr>
                <a:xfrm rot="16200000">
                  <a:off x="3236420" y="5583241"/>
                  <a:ext cx="306000" cy="307207"/>
                </a:xfrm>
                <a:prstGeom prst="rect">
                  <a:avLst/>
                </a:prstGeom>
                <a:gradFill rotWithShape="1">
                  <a:gsLst>
                    <a:gs pos="0">
                      <a:srgbClr val="B2912F">
                        <a:tint val="50000"/>
                        <a:satMod val="300000"/>
                      </a:srgbClr>
                    </a:gs>
                    <a:gs pos="35000">
                      <a:srgbClr val="B2912F">
                        <a:tint val="37000"/>
                        <a:satMod val="300000"/>
                      </a:srgbClr>
                    </a:gs>
                    <a:gs pos="100000">
                      <a:srgbClr val="B2912F">
                        <a:tint val="15000"/>
                        <a:satMod val="350000"/>
                      </a:srgbClr>
                    </a:gs>
                  </a:gsLst>
                  <a:lin ang="16200000" scaled="1"/>
                </a:gradFill>
                <a:ln w="9525" cap="flat" cmpd="sng" algn="ctr">
                  <a:solidFill>
                    <a:srgbClr val="B2912F">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cxnSp>
              <p:nvCxnSpPr>
                <p:cNvPr id="329" name="직선 화살표 연결선 202"/>
                <p:cNvCxnSpPr/>
                <p:nvPr/>
              </p:nvCxnSpPr>
              <p:spPr>
                <a:xfrm rot="16200000">
                  <a:off x="3328835" y="4972079"/>
                  <a:ext cx="228329" cy="0"/>
                </a:xfrm>
                <a:prstGeom prst="straightConnector1">
                  <a:avLst/>
                </a:prstGeom>
                <a:noFill/>
                <a:ln w="9525" cap="flat" cmpd="sng" algn="ctr">
                  <a:solidFill>
                    <a:srgbClr val="60BD68">
                      <a:shade val="95000"/>
                      <a:satMod val="105000"/>
                    </a:srgbClr>
                  </a:solidFill>
                  <a:prstDash val="solid"/>
                  <a:headEnd type="triangle"/>
                  <a:tailEnd type="triangle"/>
                </a:ln>
                <a:effectLst/>
              </p:spPr>
            </p:cxnSp>
            <p:cxnSp>
              <p:nvCxnSpPr>
                <p:cNvPr id="330" name="직선 화살표 연결선 203"/>
                <p:cNvCxnSpPr/>
                <p:nvPr/>
              </p:nvCxnSpPr>
              <p:spPr>
                <a:xfrm rot="16200000">
                  <a:off x="2973212" y="5215524"/>
                  <a:ext cx="723574" cy="0"/>
                </a:xfrm>
                <a:prstGeom prst="straightConnector1">
                  <a:avLst/>
                </a:prstGeom>
                <a:noFill/>
                <a:ln w="9525" cap="flat" cmpd="sng" algn="ctr">
                  <a:solidFill>
                    <a:srgbClr val="60BD68">
                      <a:shade val="95000"/>
                      <a:satMod val="105000"/>
                    </a:srgbClr>
                  </a:solidFill>
                  <a:prstDash val="solid"/>
                  <a:headEnd type="triangle"/>
                  <a:tailEnd type="triangle"/>
                </a:ln>
                <a:effectLst/>
              </p:spPr>
            </p:cxnSp>
            <p:sp>
              <p:nvSpPr>
                <p:cNvPr id="331" name="직사각형 206"/>
                <p:cNvSpPr/>
                <p:nvPr/>
              </p:nvSpPr>
              <p:spPr>
                <a:xfrm rot="16200000">
                  <a:off x="3778651" y="5094855"/>
                  <a:ext cx="306000" cy="307207"/>
                </a:xfrm>
                <a:prstGeom prst="rect">
                  <a:avLst/>
                </a:prstGeom>
                <a:gradFill rotWithShape="1">
                  <a:gsLst>
                    <a:gs pos="0">
                      <a:srgbClr val="B2912F">
                        <a:tint val="50000"/>
                        <a:satMod val="300000"/>
                      </a:srgbClr>
                    </a:gs>
                    <a:gs pos="35000">
                      <a:srgbClr val="B2912F">
                        <a:tint val="37000"/>
                        <a:satMod val="300000"/>
                      </a:srgbClr>
                    </a:gs>
                    <a:gs pos="100000">
                      <a:srgbClr val="B2912F">
                        <a:tint val="15000"/>
                        <a:satMod val="350000"/>
                      </a:srgbClr>
                    </a:gs>
                  </a:gsLst>
                  <a:lin ang="16200000" scaled="1"/>
                </a:gradFill>
                <a:ln w="9525" cap="flat" cmpd="sng" algn="ctr">
                  <a:solidFill>
                    <a:srgbClr val="B2912F">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332" name="직사각형 207"/>
                <p:cNvSpPr/>
                <p:nvPr/>
              </p:nvSpPr>
              <p:spPr>
                <a:xfrm rot="16200000">
                  <a:off x="3778651" y="5583241"/>
                  <a:ext cx="306000" cy="307207"/>
                </a:xfrm>
                <a:prstGeom prst="rect">
                  <a:avLst/>
                </a:prstGeom>
                <a:gradFill rotWithShape="1">
                  <a:gsLst>
                    <a:gs pos="0">
                      <a:srgbClr val="B2912F">
                        <a:tint val="50000"/>
                        <a:satMod val="300000"/>
                      </a:srgbClr>
                    </a:gs>
                    <a:gs pos="35000">
                      <a:srgbClr val="B2912F">
                        <a:tint val="37000"/>
                        <a:satMod val="300000"/>
                      </a:srgbClr>
                    </a:gs>
                    <a:gs pos="100000">
                      <a:srgbClr val="B2912F">
                        <a:tint val="15000"/>
                        <a:satMod val="350000"/>
                      </a:srgbClr>
                    </a:gs>
                  </a:gsLst>
                  <a:lin ang="16200000" scaled="1"/>
                </a:gradFill>
                <a:ln w="9525" cap="flat" cmpd="sng" algn="ctr">
                  <a:solidFill>
                    <a:srgbClr val="B2912F">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cxnSp>
              <p:nvCxnSpPr>
                <p:cNvPr id="333" name="직선 화살표 연결선 208"/>
                <p:cNvCxnSpPr/>
                <p:nvPr/>
              </p:nvCxnSpPr>
              <p:spPr>
                <a:xfrm rot="16200000">
                  <a:off x="3871066" y="4972079"/>
                  <a:ext cx="228329" cy="0"/>
                </a:xfrm>
                <a:prstGeom prst="straightConnector1">
                  <a:avLst/>
                </a:prstGeom>
                <a:noFill/>
                <a:ln w="9525" cap="flat" cmpd="sng" algn="ctr">
                  <a:solidFill>
                    <a:srgbClr val="60BD68">
                      <a:shade val="95000"/>
                      <a:satMod val="105000"/>
                    </a:srgbClr>
                  </a:solidFill>
                  <a:prstDash val="solid"/>
                  <a:headEnd type="triangle"/>
                  <a:tailEnd type="triangle"/>
                </a:ln>
                <a:effectLst/>
              </p:spPr>
            </p:cxnSp>
            <p:cxnSp>
              <p:nvCxnSpPr>
                <p:cNvPr id="334" name="직선 화살표 연결선 209"/>
                <p:cNvCxnSpPr/>
                <p:nvPr/>
              </p:nvCxnSpPr>
              <p:spPr>
                <a:xfrm rot="16200000">
                  <a:off x="3515443" y="5215524"/>
                  <a:ext cx="723574" cy="0"/>
                </a:xfrm>
                <a:prstGeom prst="straightConnector1">
                  <a:avLst/>
                </a:prstGeom>
                <a:noFill/>
                <a:ln w="9525" cap="flat" cmpd="sng" algn="ctr">
                  <a:solidFill>
                    <a:srgbClr val="60BD68">
                      <a:shade val="95000"/>
                      <a:satMod val="105000"/>
                    </a:srgbClr>
                  </a:solidFill>
                  <a:prstDash val="solid"/>
                  <a:headEnd type="triangle"/>
                  <a:tailEnd type="triangle"/>
                </a:ln>
                <a:effectLst/>
              </p:spPr>
            </p:cxnSp>
            <p:sp>
              <p:nvSpPr>
                <p:cNvPr id="335" name="직사각형 210"/>
                <p:cNvSpPr/>
                <p:nvPr/>
              </p:nvSpPr>
              <p:spPr>
                <a:xfrm rot="16200000">
                  <a:off x="4185040" y="5094855"/>
                  <a:ext cx="306000" cy="307207"/>
                </a:xfrm>
                <a:prstGeom prst="rect">
                  <a:avLst/>
                </a:prstGeom>
                <a:gradFill rotWithShape="1">
                  <a:gsLst>
                    <a:gs pos="0">
                      <a:srgbClr val="B2912F">
                        <a:tint val="50000"/>
                        <a:satMod val="300000"/>
                      </a:srgbClr>
                    </a:gs>
                    <a:gs pos="35000">
                      <a:srgbClr val="B2912F">
                        <a:tint val="37000"/>
                        <a:satMod val="300000"/>
                      </a:srgbClr>
                    </a:gs>
                    <a:gs pos="100000">
                      <a:srgbClr val="B2912F">
                        <a:tint val="15000"/>
                        <a:satMod val="350000"/>
                      </a:srgbClr>
                    </a:gs>
                  </a:gsLst>
                  <a:lin ang="16200000" scaled="1"/>
                </a:gradFill>
                <a:ln w="9525" cap="flat" cmpd="sng" algn="ctr">
                  <a:solidFill>
                    <a:srgbClr val="B2912F">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336" name="직사각형 211"/>
                <p:cNvSpPr/>
                <p:nvPr/>
              </p:nvSpPr>
              <p:spPr>
                <a:xfrm rot="16200000">
                  <a:off x="4185040" y="5583241"/>
                  <a:ext cx="306000" cy="307207"/>
                </a:xfrm>
                <a:prstGeom prst="rect">
                  <a:avLst/>
                </a:prstGeom>
                <a:gradFill rotWithShape="1">
                  <a:gsLst>
                    <a:gs pos="0">
                      <a:srgbClr val="B2912F">
                        <a:tint val="50000"/>
                        <a:satMod val="300000"/>
                      </a:srgbClr>
                    </a:gs>
                    <a:gs pos="35000">
                      <a:srgbClr val="B2912F">
                        <a:tint val="37000"/>
                        <a:satMod val="300000"/>
                      </a:srgbClr>
                    </a:gs>
                    <a:gs pos="100000">
                      <a:srgbClr val="B2912F">
                        <a:tint val="15000"/>
                        <a:satMod val="350000"/>
                      </a:srgbClr>
                    </a:gs>
                  </a:gsLst>
                  <a:lin ang="16200000" scaled="1"/>
                </a:gradFill>
                <a:ln w="9525" cap="flat" cmpd="sng" algn="ctr">
                  <a:solidFill>
                    <a:srgbClr val="B2912F">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cxnSp>
              <p:nvCxnSpPr>
                <p:cNvPr id="337" name="직선 화살표 연결선 212"/>
                <p:cNvCxnSpPr/>
                <p:nvPr/>
              </p:nvCxnSpPr>
              <p:spPr>
                <a:xfrm rot="16200000">
                  <a:off x="4277455" y="4972079"/>
                  <a:ext cx="228329" cy="0"/>
                </a:xfrm>
                <a:prstGeom prst="straightConnector1">
                  <a:avLst/>
                </a:prstGeom>
                <a:noFill/>
                <a:ln w="9525" cap="flat" cmpd="sng" algn="ctr">
                  <a:solidFill>
                    <a:srgbClr val="60BD68">
                      <a:shade val="95000"/>
                      <a:satMod val="105000"/>
                    </a:srgbClr>
                  </a:solidFill>
                  <a:prstDash val="solid"/>
                  <a:headEnd type="triangle"/>
                  <a:tailEnd type="triangle"/>
                </a:ln>
                <a:effectLst/>
              </p:spPr>
            </p:cxnSp>
            <p:cxnSp>
              <p:nvCxnSpPr>
                <p:cNvPr id="338" name="직선 화살표 연결선 213"/>
                <p:cNvCxnSpPr/>
                <p:nvPr/>
              </p:nvCxnSpPr>
              <p:spPr>
                <a:xfrm rot="16200000">
                  <a:off x="3921832" y="5215524"/>
                  <a:ext cx="723574" cy="0"/>
                </a:xfrm>
                <a:prstGeom prst="straightConnector1">
                  <a:avLst/>
                </a:prstGeom>
                <a:noFill/>
                <a:ln w="9525" cap="flat" cmpd="sng" algn="ctr">
                  <a:solidFill>
                    <a:srgbClr val="60BD68">
                      <a:shade val="95000"/>
                      <a:satMod val="105000"/>
                    </a:srgbClr>
                  </a:solidFill>
                  <a:prstDash val="solid"/>
                  <a:headEnd type="triangle"/>
                  <a:tailEnd type="triangle"/>
                </a:ln>
                <a:effectLst/>
              </p:spPr>
            </p:cxnSp>
          </p:grpSp>
          <p:grpSp>
            <p:nvGrpSpPr>
              <p:cNvPr id="306" name="그룹 397"/>
              <p:cNvGrpSpPr/>
              <p:nvPr/>
            </p:nvGrpSpPr>
            <p:grpSpPr>
              <a:xfrm flipV="1">
                <a:off x="2829427" y="2155226"/>
                <a:ext cx="1662216" cy="1036108"/>
                <a:chOff x="2829427" y="4853737"/>
                <a:chExt cx="1662216" cy="1036108"/>
              </a:xfrm>
            </p:grpSpPr>
            <p:sp>
              <p:nvSpPr>
                <p:cNvPr id="307" name="직사각형 398"/>
                <p:cNvSpPr/>
                <p:nvPr/>
              </p:nvSpPr>
              <p:spPr>
                <a:xfrm rot="16200000">
                  <a:off x="2830031" y="5094855"/>
                  <a:ext cx="306000" cy="307207"/>
                </a:xfrm>
                <a:prstGeom prst="rect">
                  <a:avLst/>
                </a:prstGeom>
                <a:gradFill rotWithShape="1">
                  <a:gsLst>
                    <a:gs pos="0">
                      <a:srgbClr val="B2912F">
                        <a:tint val="50000"/>
                        <a:satMod val="300000"/>
                      </a:srgbClr>
                    </a:gs>
                    <a:gs pos="35000">
                      <a:srgbClr val="B2912F">
                        <a:tint val="37000"/>
                        <a:satMod val="300000"/>
                      </a:srgbClr>
                    </a:gs>
                    <a:gs pos="100000">
                      <a:srgbClr val="B2912F">
                        <a:tint val="15000"/>
                        <a:satMod val="350000"/>
                      </a:srgbClr>
                    </a:gs>
                  </a:gsLst>
                  <a:lin ang="16200000" scaled="1"/>
                </a:gradFill>
                <a:ln w="9525" cap="flat" cmpd="sng" algn="ctr">
                  <a:solidFill>
                    <a:srgbClr val="B2912F">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308" name="직사각형 399"/>
                <p:cNvSpPr/>
                <p:nvPr/>
              </p:nvSpPr>
              <p:spPr>
                <a:xfrm rot="16200000">
                  <a:off x="2830031" y="5583241"/>
                  <a:ext cx="306000" cy="307207"/>
                </a:xfrm>
                <a:prstGeom prst="rect">
                  <a:avLst/>
                </a:prstGeom>
                <a:gradFill rotWithShape="1">
                  <a:gsLst>
                    <a:gs pos="0">
                      <a:srgbClr val="B2912F">
                        <a:tint val="50000"/>
                        <a:satMod val="300000"/>
                      </a:srgbClr>
                    </a:gs>
                    <a:gs pos="35000">
                      <a:srgbClr val="B2912F">
                        <a:tint val="37000"/>
                        <a:satMod val="300000"/>
                      </a:srgbClr>
                    </a:gs>
                    <a:gs pos="100000">
                      <a:srgbClr val="B2912F">
                        <a:tint val="15000"/>
                        <a:satMod val="350000"/>
                      </a:srgbClr>
                    </a:gs>
                  </a:gsLst>
                  <a:lin ang="16200000" scaled="1"/>
                </a:gradFill>
                <a:ln w="9525" cap="flat" cmpd="sng" algn="ctr">
                  <a:solidFill>
                    <a:srgbClr val="B2912F">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cxnSp>
              <p:nvCxnSpPr>
                <p:cNvPr id="309" name="직선 화살표 연결선 400"/>
                <p:cNvCxnSpPr/>
                <p:nvPr/>
              </p:nvCxnSpPr>
              <p:spPr>
                <a:xfrm rot="16200000">
                  <a:off x="2922446" y="4972079"/>
                  <a:ext cx="228329" cy="0"/>
                </a:xfrm>
                <a:prstGeom prst="straightConnector1">
                  <a:avLst/>
                </a:prstGeom>
                <a:noFill/>
                <a:ln w="9525" cap="flat" cmpd="sng" algn="ctr">
                  <a:solidFill>
                    <a:srgbClr val="60BD68">
                      <a:shade val="95000"/>
                      <a:satMod val="105000"/>
                    </a:srgbClr>
                  </a:solidFill>
                  <a:prstDash val="solid"/>
                  <a:headEnd type="triangle"/>
                  <a:tailEnd type="triangle"/>
                </a:ln>
                <a:effectLst/>
              </p:spPr>
            </p:cxnSp>
            <p:cxnSp>
              <p:nvCxnSpPr>
                <p:cNvPr id="310" name="직선 화살표 연결선 401"/>
                <p:cNvCxnSpPr/>
                <p:nvPr/>
              </p:nvCxnSpPr>
              <p:spPr>
                <a:xfrm rot="16200000">
                  <a:off x="2566823" y="5215524"/>
                  <a:ext cx="723574" cy="0"/>
                </a:xfrm>
                <a:prstGeom prst="straightConnector1">
                  <a:avLst/>
                </a:prstGeom>
                <a:noFill/>
                <a:ln w="9525" cap="flat" cmpd="sng" algn="ctr">
                  <a:solidFill>
                    <a:srgbClr val="60BD68">
                      <a:shade val="95000"/>
                      <a:satMod val="105000"/>
                    </a:srgbClr>
                  </a:solidFill>
                  <a:prstDash val="solid"/>
                  <a:headEnd type="triangle"/>
                  <a:tailEnd type="triangle"/>
                </a:ln>
                <a:effectLst/>
              </p:spPr>
            </p:cxnSp>
            <p:sp>
              <p:nvSpPr>
                <p:cNvPr id="311" name="직사각형 402"/>
                <p:cNvSpPr/>
                <p:nvPr/>
              </p:nvSpPr>
              <p:spPr>
                <a:xfrm rot="16200000">
                  <a:off x="3236420" y="5094855"/>
                  <a:ext cx="306000" cy="307207"/>
                </a:xfrm>
                <a:prstGeom prst="rect">
                  <a:avLst/>
                </a:prstGeom>
                <a:gradFill rotWithShape="1">
                  <a:gsLst>
                    <a:gs pos="0">
                      <a:srgbClr val="B2912F">
                        <a:tint val="50000"/>
                        <a:satMod val="300000"/>
                      </a:srgbClr>
                    </a:gs>
                    <a:gs pos="35000">
                      <a:srgbClr val="B2912F">
                        <a:tint val="37000"/>
                        <a:satMod val="300000"/>
                      </a:srgbClr>
                    </a:gs>
                    <a:gs pos="100000">
                      <a:srgbClr val="B2912F">
                        <a:tint val="15000"/>
                        <a:satMod val="350000"/>
                      </a:srgbClr>
                    </a:gs>
                  </a:gsLst>
                  <a:lin ang="16200000" scaled="1"/>
                </a:gradFill>
                <a:ln w="9525" cap="flat" cmpd="sng" algn="ctr">
                  <a:solidFill>
                    <a:srgbClr val="B2912F">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312" name="직사각형 403"/>
                <p:cNvSpPr/>
                <p:nvPr/>
              </p:nvSpPr>
              <p:spPr>
                <a:xfrm rot="16200000">
                  <a:off x="3236420" y="5583241"/>
                  <a:ext cx="306000" cy="307207"/>
                </a:xfrm>
                <a:prstGeom prst="rect">
                  <a:avLst/>
                </a:prstGeom>
                <a:gradFill rotWithShape="1">
                  <a:gsLst>
                    <a:gs pos="0">
                      <a:srgbClr val="B2912F">
                        <a:tint val="50000"/>
                        <a:satMod val="300000"/>
                      </a:srgbClr>
                    </a:gs>
                    <a:gs pos="35000">
                      <a:srgbClr val="B2912F">
                        <a:tint val="37000"/>
                        <a:satMod val="300000"/>
                      </a:srgbClr>
                    </a:gs>
                    <a:gs pos="100000">
                      <a:srgbClr val="B2912F">
                        <a:tint val="15000"/>
                        <a:satMod val="350000"/>
                      </a:srgbClr>
                    </a:gs>
                  </a:gsLst>
                  <a:lin ang="16200000" scaled="1"/>
                </a:gradFill>
                <a:ln w="9525" cap="flat" cmpd="sng" algn="ctr">
                  <a:solidFill>
                    <a:srgbClr val="B2912F">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cxnSp>
              <p:nvCxnSpPr>
                <p:cNvPr id="313" name="직선 화살표 연결선 404"/>
                <p:cNvCxnSpPr/>
                <p:nvPr/>
              </p:nvCxnSpPr>
              <p:spPr>
                <a:xfrm rot="16200000">
                  <a:off x="3328835" y="4972079"/>
                  <a:ext cx="228329" cy="0"/>
                </a:xfrm>
                <a:prstGeom prst="straightConnector1">
                  <a:avLst/>
                </a:prstGeom>
                <a:noFill/>
                <a:ln w="9525" cap="flat" cmpd="sng" algn="ctr">
                  <a:solidFill>
                    <a:srgbClr val="60BD68">
                      <a:shade val="95000"/>
                      <a:satMod val="105000"/>
                    </a:srgbClr>
                  </a:solidFill>
                  <a:prstDash val="solid"/>
                  <a:headEnd type="triangle"/>
                  <a:tailEnd type="triangle"/>
                </a:ln>
                <a:effectLst/>
              </p:spPr>
            </p:cxnSp>
            <p:cxnSp>
              <p:nvCxnSpPr>
                <p:cNvPr id="314" name="직선 화살표 연결선 405"/>
                <p:cNvCxnSpPr/>
                <p:nvPr/>
              </p:nvCxnSpPr>
              <p:spPr>
                <a:xfrm rot="16200000">
                  <a:off x="2973212" y="5215524"/>
                  <a:ext cx="723574" cy="0"/>
                </a:xfrm>
                <a:prstGeom prst="straightConnector1">
                  <a:avLst/>
                </a:prstGeom>
                <a:noFill/>
                <a:ln w="9525" cap="flat" cmpd="sng" algn="ctr">
                  <a:solidFill>
                    <a:srgbClr val="60BD68">
                      <a:shade val="95000"/>
                      <a:satMod val="105000"/>
                    </a:srgbClr>
                  </a:solidFill>
                  <a:prstDash val="solid"/>
                  <a:headEnd type="triangle"/>
                  <a:tailEnd type="triangle"/>
                </a:ln>
                <a:effectLst/>
              </p:spPr>
            </p:cxnSp>
            <p:sp>
              <p:nvSpPr>
                <p:cNvPr id="315" name="직사각형 406"/>
                <p:cNvSpPr/>
                <p:nvPr/>
              </p:nvSpPr>
              <p:spPr>
                <a:xfrm rot="16200000">
                  <a:off x="3778651" y="5094855"/>
                  <a:ext cx="306000" cy="307207"/>
                </a:xfrm>
                <a:prstGeom prst="rect">
                  <a:avLst/>
                </a:prstGeom>
                <a:gradFill rotWithShape="1">
                  <a:gsLst>
                    <a:gs pos="0">
                      <a:srgbClr val="B2912F">
                        <a:tint val="50000"/>
                        <a:satMod val="300000"/>
                      </a:srgbClr>
                    </a:gs>
                    <a:gs pos="35000">
                      <a:srgbClr val="B2912F">
                        <a:tint val="37000"/>
                        <a:satMod val="300000"/>
                      </a:srgbClr>
                    </a:gs>
                    <a:gs pos="100000">
                      <a:srgbClr val="B2912F">
                        <a:tint val="15000"/>
                        <a:satMod val="350000"/>
                      </a:srgbClr>
                    </a:gs>
                  </a:gsLst>
                  <a:lin ang="16200000" scaled="1"/>
                </a:gradFill>
                <a:ln w="9525" cap="flat" cmpd="sng" algn="ctr">
                  <a:solidFill>
                    <a:srgbClr val="B2912F">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316" name="직사각형 407"/>
                <p:cNvSpPr/>
                <p:nvPr/>
              </p:nvSpPr>
              <p:spPr>
                <a:xfrm rot="16200000">
                  <a:off x="3778651" y="5583241"/>
                  <a:ext cx="306000" cy="307207"/>
                </a:xfrm>
                <a:prstGeom prst="rect">
                  <a:avLst/>
                </a:prstGeom>
                <a:gradFill rotWithShape="1">
                  <a:gsLst>
                    <a:gs pos="0">
                      <a:srgbClr val="B2912F">
                        <a:tint val="50000"/>
                        <a:satMod val="300000"/>
                      </a:srgbClr>
                    </a:gs>
                    <a:gs pos="35000">
                      <a:srgbClr val="B2912F">
                        <a:tint val="37000"/>
                        <a:satMod val="300000"/>
                      </a:srgbClr>
                    </a:gs>
                    <a:gs pos="100000">
                      <a:srgbClr val="B2912F">
                        <a:tint val="15000"/>
                        <a:satMod val="350000"/>
                      </a:srgbClr>
                    </a:gs>
                  </a:gsLst>
                  <a:lin ang="16200000" scaled="1"/>
                </a:gradFill>
                <a:ln w="9525" cap="flat" cmpd="sng" algn="ctr">
                  <a:solidFill>
                    <a:srgbClr val="B2912F">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cxnSp>
              <p:nvCxnSpPr>
                <p:cNvPr id="317" name="직선 화살표 연결선 408"/>
                <p:cNvCxnSpPr/>
                <p:nvPr/>
              </p:nvCxnSpPr>
              <p:spPr>
                <a:xfrm rot="16200000">
                  <a:off x="3871066" y="4972079"/>
                  <a:ext cx="228329" cy="0"/>
                </a:xfrm>
                <a:prstGeom prst="straightConnector1">
                  <a:avLst/>
                </a:prstGeom>
                <a:noFill/>
                <a:ln w="9525" cap="flat" cmpd="sng" algn="ctr">
                  <a:solidFill>
                    <a:srgbClr val="60BD68">
                      <a:shade val="95000"/>
                      <a:satMod val="105000"/>
                    </a:srgbClr>
                  </a:solidFill>
                  <a:prstDash val="solid"/>
                  <a:headEnd type="triangle"/>
                  <a:tailEnd type="triangle"/>
                </a:ln>
                <a:effectLst/>
              </p:spPr>
            </p:cxnSp>
            <p:cxnSp>
              <p:nvCxnSpPr>
                <p:cNvPr id="318" name="직선 화살표 연결선 409"/>
                <p:cNvCxnSpPr/>
                <p:nvPr/>
              </p:nvCxnSpPr>
              <p:spPr>
                <a:xfrm rot="16200000">
                  <a:off x="3515443" y="5215524"/>
                  <a:ext cx="723574" cy="0"/>
                </a:xfrm>
                <a:prstGeom prst="straightConnector1">
                  <a:avLst/>
                </a:prstGeom>
                <a:noFill/>
                <a:ln w="9525" cap="flat" cmpd="sng" algn="ctr">
                  <a:solidFill>
                    <a:srgbClr val="60BD68">
                      <a:shade val="95000"/>
                      <a:satMod val="105000"/>
                    </a:srgbClr>
                  </a:solidFill>
                  <a:prstDash val="solid"/>
                  <a:headEnd type="triangle"/>
                  <a:tailEnd type="triangle"/>
                </a:ln>
                <a:effectLst/>
              </p:spPr>
            </p:cxnSp>
            <p:sp>
              <p:nvSpPr>
                <p:cNvPr id="319" name="직사각형 410"/>
                <p:cNvSpPr/>
                <p:nvPr/>
              </p:nvSpPr>
              <p:spPr>
                <a:xfrm rot="16200000">
                  <a:off x="4185040" y="5094855"/>
                  <a:ext cx="306000" cy="307207"/>
                </a:xfrm>
                <a:prstGeom prst="rect">
                  <a:avLst/>
                </a:prstGeom>
                <a:gradFill rotWithShape="1">
                  <a:gsLst>
                    <a:gs pos="0">
                      <a:srgbClr val="B2912F">
                        <a:tint val="50000"/>
                        <a:satMod val="300000"/>
                      </a:srgbClr>
                    </a:gs>
                    <a:gs pos="35000">
                      <a:srgbClr val="B2912F">
                        <a:tint val="37000"/>
                        <a:satMod val="300000"/>
                      </a:srgbClr>
                    </a:gs>
                    <a:gs pos="100000">
                      <a:srgbClr val="B2912F">
                        <a:tint val="15000"/>
                        <a:satMod val="350000"/>
                      </a:srgbClr>
                    </a:gs>
                  </a:gsLst>
                  <a:lin ang="16200000" scaled="1"/>
                </a:gradFill>
                <a:ln w="9525" cap="flat" cmpd="sng" algn="ctr">
                  <a:solidFill>
                    <a:srgbClr val="B2912F">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320" name="직사각형 411"/>
                <p:cNvSpPr/>
                <p:nvPr/>
              </p:nvSpPr>
              <p:spPr>
                <a:xfrm rot="16200000">
                  <a:off x="4185040" y="5583241"/>
                  <a:ext cx="306000" cy="307207"/>
                </a:xfrm>
                <a:prstGeom prst="rect">
                  <a:avLst/>
                </a:prstGeom>
                <a:gradFill rotWithShape="1">
                  <a:gsLst>
                    <a:gs pos="0">
                      <a:srgbClr val="B2912F">
                        <a:tint val="50000"/>
                        <a:satMod val="300000"/>
                      </a:srgbClr>
                    </a:gs>
                    <a:gs pos="35000">
                      <a:srgbClr val="B2912F">
                        <a:tint val="37000"/>
                        <a:satMod val="300000"/>
                      </a:srgbClr>
                    </a:gs>
                    <a:gs pos="100000">
                      <a:srgbClr val="B2912F">
                        <a:tint val="15000"/>
                        <a:satMod val="350000"/>
                      </a:srgbClr>
                    </a:gs>
                  </a:gsLst>
                  <a:lin ang="16200000" scaled="1"/>
                </a:gradFill>
                <a:ln w="9525" cap="flat" cmpd="sng" algn="ctr">
                  <a:solidFill>
                    <a:srgbClr val="B2912F">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cxnSp>
              <p:nvCxnSpPr>
                <p:cNvPr id="321" name="직선 화살표 연결선 412"/>
                <p:cNvCxnSpPr/>
                <p:nvPr/>
              </p:nvCxnSpPr>
              <p:spPr>
                <a:xfrm rot="16200000">
                  <a:off x="4277455" y="4972079"/>
                  <a:ext cx="228329" cy="0"/>
                </a:xfrm>
                <a:prstGeom prst="straightConnector1">
                  <a:avLst/>
                </a:prstGeom>
                <a:noFill/>
                <a:ln w="9525" cap="flat" cmpd="sng" algn="ctr">
                  <a:solidFill>
                    <a:srgbClr val="60BD68">
                      <a:shade val="95000"/>
                      <a:satMod val="105000"/>
                    </a:srgbClr>
                  </a:solidFill>
                  <a:prstDash val="solid"/>
                  <a:headEnd type="triangle"/>
                  <a:tailEnd type="triangle"/>
                </a:ln>
                <a:effectLst/>
              </p:spPr>
            </p:cxnSp>
            <p:cxnSp>
              <p:nvCxnSpPr>
                <p:cNvPr id="322" name="직선 화살표 연결선 413"/>
                <p:cNvCxnSpPr/>
                <p:nvPr/>
              </p:nvCxnSpPr>
              <p:spPr>
                <a:xfrm rot="16200000">
                  <a:off x="3921832" y="5215524"/>
                  <a:ext cx="723574" cy="0"/>
                </a:xfrm>
                <a:prstGeom prst="straightConnector1">
                  <a:avLst/>
                </a:prstGeom>
                <a:noFill/>
                <a:ln w="9525" cap="flat" cmpd="sng" algn="ctr">
                  <a:solidFill>
                    <a:srgbClr val="60BD68">
                      <a:shade val="95000"/>
                      <a:satMod val="105000"/>
                    </a:srgbClr>
                  </a:solidFill>
                  <a:prstDash val="solid"/>
                  <a:headEnd type="triangle"/>
                  <a:tailEnd type="triangle"/>
                </a:ln>
                <a:effectLst/>
              </p:spPr>
            </p:cxnSp>
          </p:grpSp>
        </p:grpSp>
      </p:grpSp>
      <p:grpSp>
        <p:nvGrpSpPr>
          <p:cNvPr id="349" name="그룹 7"/>
          <p:cNvGrpSpPr/>
          <p:nvPr/>
        </p:nvGrpSpPr>
        <p:grpSpPr>
          <a:xfrm>
            <a:off x="447184" y="1140133"/>
            <a:ext cx="1660085" cy="4536504"/>
            <a:chOff x="447184" y="1340768"/>
            <a:chExt cx="1660085" cy="4536504"/>
          </a:xfrm>
        </p:grpSpPr>
        <p:grpSp>
          <p:nvGrpSpPr>
            <p:cNvPr id="350" name="그룹 311"/>
            <p:cNvGrpSpPr/>
            <p:nvPr/>
          </p:nvGrpSpPr>
          <p:grpSpPr>
            <a:xfrm>
              <a:off x="447184" y="2132856"/>
              <a:ext cx="1660085" cy="3744416"/>
              <a:chOff x="703456" y="2214993"/>
              <a:chExt cx="1660085" cy="3744416"/>
            </a:xfrm>
          </p:grpSpPr>
          <p:grpSp>
            <p:nvGrpSpPr>
              <p:cNvPr id="353" name="그룹 29"/>
              <p:cNvGrpSpPr/>
              <p:nvPr/>
            </p:nvGrpSpPr>
            <p:grpSpPr>
              <a:xfrm rot="16200000">
                <a:off x="703456" y="3257196"/>
                <a:ext cx="1660086" cy="1660009"/>
                <a:chOff x="2733860" y="2420935"/>
                <a:chExt cx="2016223" cy="2016130"/>
              </a:xfrm>
            </p:grpSpPr>
            <p:sp>
              <p:nvSpPr>
                <p:cNvPr id="422" name="직사각형 3"/>
                <p:cNvSpPr/>
                <p:nvPr/>
              </p:nvSpPr>
              <p:spPr>
                <a:xfrm rot="5400000">
                  <a:off x="2733907" y="2420888"/>
                  <a:ext cx="864001" cy="864095"/>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600" b="0" i="0" u="none" strike="noStrike" kern="0" cap="none" spc="0" normalizeH="0" baseline="0" noProof="0" dirty="0">
                      <a:ln>
                        <a:noFill/>
                      </a:ln>
                      <a:solidFill>
                        <a:sysClr val="windowText" lastClr="000000"/>
                      </a:solidFill>
                      <a:effectLst/>
                      <a:uLnTx/>
                      <a:uFillTx/>
                      <a:latin typeface="Calibri"/>
                      <a:ea typeface="나눔고딕"/>
                      <a:cs typeface="+mn-cs"/>
                    </a:rPr>
                    <a:t>8 </a:t>
                  </a:r>
                  <a:r>
                    <a:rPr kumimoji="0" lang="en-US" altLang="ko-KR" sz="1600" b="0" i="0" u="none" strike="noStrike" kern="0" cap="none" spc="0" normalizeH="0" baseline="0" noProof="0" dirty="0" err="1">
                      <a:ln>
                        <a:noFill/>
                      </a:ln>
                      <a:solidFill>
                        <a:sysClr val="windowText" lastClr="000000"/>
                      </a:solidFill>
                      <a:effectLst/>
                      <a:uLnTx/>
                      <a:uFillTx/>
                      <a:latin typeface="Calibri"/>
                      <a:ea typeface="나눔고딕"/>
                      <a:cs typeface="+mn-cs"/>
                    </a:rPr>
                    <a:t>OoO</a:t>
                  </a:r>
                  <a:endParaRPr kumimoji="0" lang="en-US" altLang="ko-KR" sz="1600" b="0" i="0" u="none" strike="noStrike" kern="0" cap="none" spc="0" normalizeH="0" baseline="0" noProof="0" dirty="0">
                    <a:ln>
                      <a:noFill/>
                    </a:ln>
                    <a:solidFill>
                      <a:sysClr val="windowText" lastClr="000000"/>
                    </a:solidFill>
                    <a:effectLst/>
                    <a:uLnTx/>
                    <a:uFillTx/>
                    <a:latin typeface="Calibri"/>
                    <a:ea typeface="나눔고딕"/>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600" b="0" i="0" u="none" strike="noStrike" kern="0" cap="none" spc="0" normalizeH="0" baseline="0" noProof="0" dirty="0">
                      <a:ln>
                        <a:noFill/>
                      </a:ln>
                      <a:solidFill>
                        <a:sysClr val="windowText" lastClr="000000"/>
                      </a:solidFill>
                      <a:effectLst/>
                      <a:uLnTx/>
                      <a:uFillTx/>
                      <a:latin typeface="Calibri"/>
                      <a:ea typeface="나눔고딕"/>
                      <a:cs typeface="+mn-cs"/>
                    </a:rPr>
                    <a:t>4GHz</a:t>
                  </a:r>
                  <a:endParaRPr kumimoji="0" lang="ko-KR" altLang="en-US" sz="1600" b="0" i="0" u="none" strike="noStrike" kern="0" cap="none" spc="0" normalizeH="0" baseline="0" noProof="0" dirty="0">
                    <a:ln>
                      <a:noFill/>
                    </a:ln>
                    <a:solidFill>
                      <a:sysClr val="windowText" lastClr="000000"/>
                    </a:solidFill>
                    <a:effectLst/>
                    <a:uLnTx/>
                    <a:uFillTx/>
                    <a:latin typeface="Calibri"/>
                    <a:ea typeface="나눔고딕"/>
                    <a:cs typeface="+mn-cs"/>
                  </a:endParaRPr>
                </a:p>
              </p:txBody>
            </p:sp>
            <p:sp>
              <p:nvSpPr>
                <p:cNvPr id="423" name="직사각형 11"/>
                <p:cNvSpPr/>
                <p:nvPr/>
              </p:nvSpPr>
              <p:spPr>
                <a:xfrm rot="5400000">
                  <a:off x="3886035" y="2420887"/>
                  <a:ext cx="864000" cy="864095"/>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600" b="0" i="0" u="none" strike="noStrike" kern="0" cap="none" spc="0" normalizeH="0" baseline="0" noProof="0" dirty="0">
                      <a:ln>
                        <a:noFill/>
                      </a:ln>
                      <a:solidFill>
                        <a:sysClr val="windowText" lastClr="000000"/>
                      </a:solidFill>
                      <a:effectLst/>
                      <a:uLnTx/>
                      <a:uFillTx/>
                      <a:latin typeface="Calibri"/>
                      <a:ea typeface="나눔고딕"/>
                      <a:cs typeface="+mn-cs"/>
                    </a:rPr>
                    <a:t>8 </a:t>
                  </a:r>
                  <a:r>
                    <a:rPr kumimoji="0" lang="en-US" altLang="ko-KR" sz="1600" b="0" i="0" u="none" strike="noStrike" kern="0" cap="none" spc="0" normalizeH="0" baseline="0" noProof="0" dirty="0" err="1">
                      <a:ln>
                        <a:noFill/>
                      </a:ln>
                      <a:solidFill>
                        <a:sysClr val="windowText" lastClr="000000"/>
                      </a:solidFill>
                      <a:effectLst/>
                      <a:uLnTx/>
                      <a:uFillTx/>
                      <a:latin typeface="Calibri"/>
                      <a:ea typeface="나눔고딕"/>
                      <a:cs typeface="+mn-cs"/>
                    </a:rPr>
                    <a:t>OoO</a:t>
                  </a:r>
                  <a:endParaRPr kumimoji="0" lang="en-US" altLang="ko-KR" sz="1600" b="0" i="0" u="none" strike="noStrike" kern="0" cap="none" spc="0" normalizeH="0" baseline="0" noProof="0" dirty="0">
                    <a:ln>
                      <a:noFill/>
                    </a:ln>
                    <a:solidFill>
                      <a:sysClr val="windowText" lastClr="000000"/>
                    </a:solidFill>
                    <a:effectLst/>
                    <a:uLnTx/>
                    <a:uFillTx/>
                    <a:latin typeface="Calibri"/>
                    <a:ea typeface="나눔고딕"/>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600" b="0" i="0" u="none" strike="noStrike" kern="0" cap="none" spc="0" normalizeH="0" baseline="0" noProof="0" dirty="0">
                      <a:ln>
                        <a:noFill/>
                      </a:ln>
                      <a:solidFill>
                        <a:sysClr val="windowText" lastClr="000000"/>
                      </a:solidFill>
                      <a:effectLst/>
                      <a:uLnTx/>
                      <a:uFillTx/>
                      <a:latin typeface="Calibri"/>
                      <a:ea typeface="나눔고딕"/>
                      <a:cs typeface="+mn-cs"/>
                    </a:rPr>
                    <a:t>4GHz</a:t>
                  </a:r>
                  <a:endParaRPr kumimoji="0" lang="ko-KR" altLang="en-US" sz="1600" b="0" i="0" u="none" strike="noStrike" kern="0" cap="none" spc="0" normalizeH="0" baseline="0" noProof="0" dirty="0">
                    <a:ln>
                      <a:noFill/>
                    </a:ln>
                    <a:solidFill>
                      <a:sysClr val="windowText" lastClr="000000"/>
                    </a:solidFill>
                    <a:effectLst/>
                    <a:uLnTx/>
                    <a:uFillTx/>
                    <a:latin typeface="Calibri"/>
                    <a:ea typeface="나눔고딕"/>
                    <a:cs typeface="+mn-cs"/>
                  </a:endParaRPr>
                </a:p>
              </p:txBody>
            </p:sp>
            <p:sp>
              <p:nvSpPr>
                <p:cNvPr id="424" name="직사각형 12"/>
                <p:cNvSpPr/>
                <p:nvPr/>
              </p:nvSpPr>
              <p:spPr>
                <a:xfrm rot="5400000">
                  <a:off x="3886035" y="3573017"/>
                  <a:ext cx="864001" cy="864095"/>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600" b="0" i="0" u="none" strike="noStrike" kern="0" cap="none" spc="0" normalizeH="0" baseline="0" noProof="0" dirty="0">
                      <a:ln>
                        <a:noFill/>
                      </a:ln>
                      <a:solidFill>
                        <a:sysClr val="windowText" lastClr="000000"/>
                      </a:solidFill>
                      <a:effectLst/>
                      <a:uLnTx/>
                      <a:uFillTx/>
                      <a:latin typeface="Calibri"/>
                      <a:ea typeface="나눔고딕"/>
                      <a:cs typeface="+mn-cs"/>
                    </a:rPr>
                    <a:t>8 </a:t>
                  </a:r>
                  <a:r>
                    <a:rPr kumimoji="0" lang="en-US" altLang="ko-KR" sz="1600" b="0" i="0" u="none" strike="noStrike" kern="0" cap="none" spc="0" normalizeH="0" baseline="0" noProof="0" dirty="0" err="1">
                      <a:ln>
                        <a:noFill/>
                      </a:ln>
                      <a:solidFill>
                        <a:sysClr val="windowText" lastClr="000000"/>
                      </a:solidFill>
                      <a:effectLst/>
                      <a:uLnTx/>
                      <a:uFillTx/>
                      <a:latin typeface="Calibri"/>
                      <a:ea typeface="나눔고딕"/>
                      <a:cs typeface="+mn-cs"/>
                    </a:rPr>
                    <a:t>OoO</a:t>
                  </a:r>
                  <a:endParaRPr kumimoji="0" lang="en-US" altLang="ko-KR" sz="1600" b="0" i="0" u="none" strike="noStrike" kern="0" cap="none" spc="0" normalizeH="0" baseline="0" noProof="0" dirty="0">
                    <a:ln>
                      <a:noFill/>
                    </a:ln>
                    <a:solidFill>
                      <a:sysClr val="windowText" lastClr="000000"/>
                    </a:solidFill>
                    <a:effectLst/>
                    <a:uLnTx/>
                    <a:uFillTx/>
                    <a:latin typeface="Calibri"/>
                    <a:ea typeface="나눔고딕"/>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600" b="0" i="0" u="none" strike="noStrike" kern="0" cap="none" spc="0" normalizeH="0" baseline="0" noProof="0" dirty="0">
                      <a:ln>
                        <a:noFill/>
                      </a:ln>
                      <a:solidFill>
                        <a:sysClr val="windowText" lastClr="000000"/>
                      </a:solidFill>
                      <a:effectLst/>
                      <a:uLnTx/>
                      <a:uFillTx/>
                      <a:latin typeface="Calibri"/>
                      <a:ea typeface="나눔고딕"/>
                      <a:cs typeface="+mn-cs"/>
                    </a:rPr>
                    <a:t>4GHz</a:t>
                  </a:r>
                  <a:endParaRPr kumimoji="0" lang="ko-KR" altLang="en-US" sz="1600" b="0" i="0" u="none" strike="noStrike" kern="0" cap="none" spc="0" normalizeH="0" baseline="0" noProof="0" dirty="0">
                    <a:ln>
                      <a:noFill/>
                    </a:ln>
                    <a:solidFill>
                      <a:sysClr val="windowText" lastClr="000000"/>
                    </a:solidFill>
                    <a:effectLst/>
                    <a:uLnTx/>
                    <a:uFillTx/>
                    <a:latin typeface="Calibri"/>
                    <a:ea typeface="나눔고딕"/>
                    <a:cs typeface="+mn-cs"/>
                  </a:endParaRPr>
                </a:p>
              </p:txBody>
            </p:sp>
            <p:sp>
              <p:nvSpPr>
                <p:cNvPr id="425" name="직사각형 13"/>
                <p:cNvSpPr/>
                <p:nvPr/>
              </p:nvSpPr>
              <p:spPr>
                <a:xfrm rot="5400000">
                  <a:off x="2733907" y="3573017"/>
                  <a:ext cx="864001" cy="864095"/>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600" b="0" i="0" u="none" strike="noStrike" kern="0" cap="none" spc="0" normalizeH="0" baseline="0" noProof="0" dirty="0">
                      <a:ln>
                        <a:noFill/>
                      </a:ln>
                      <a:solidFill>
                        <a:sysClr val="windowText" lastClr="000000"/>
                      </a:solidFill>
                      <a:effectLst/>
                      <a:uLnTx/>
                      <a:uFillTx/>
                      <a:latin typeface="Calibri"/>
                      <a:ea typeface="나눔고딕"/>
                      <a:cs typeface="+mn-cs"/>
                    </a:rPr>
                    <a:t>8 </a:t>
                  </a:r>
                  <a:r>
                    <a:rPr kumimoji="0" lang="en-US" altLang="ko-KR" sz="1600" b="0" i="0" u="none" strike="noStrike" kern="0" cap="none" spc="0" normalizeH="0" baseline="0" noProof="0" dirty="0" err="1">
                      <a:ln>
                        <a:noFill/>
                      </a:ln>
                      <a:solidFill>
                        <a:sysClr val="windowText" lastClr="000000"/>
                      </a:solidFill>
                      <a:effectLst/>
                      <a:uLnTx/>
                      <a:uFillTx/>
                      <a:latin typeface="Calibri"/>
                      <a:ea typeface="나눔고딕"/>
                      <a:cs typeface="+mn-cs"/>
                    </a:rPr>
                    <a:t>OoO</a:t>
                  </a:r>
                  <a:endParaRPr kumimoji="0" lang="en-US" altLang="ko-KR" sz="1600" b="0" i="0" u="none" strike="noStrike" kern="0" cap="none" spc="0" normalizeH="0" baseline="0" noProof="0" dirty="0">
                    <a:ln>
                      <a:noFill/>
                    </a:ln>
                    <a:solidFill>
                      <a:sysClr val="windowText" lastClr="000000"/>
                    </a:solidFill>
                    <a:effectLst/>
                    <a:uLnTx/>
                    <a:uFillTx/>
                    <a:latin typeface="Calibri"/>
                    <a:ea typeface="나눔고딕"/>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600" b="0" i="0" u="none" strike="noStrike" kern="0" cap="none" spc="0" normalizeH="0" baseline="0" noProof="0" dirty="0">
                      <a:ln>
                        <a:noFill/>
                      </a:ln>
                      <a:solidFill>
                        <a:sysClr val="windowText" lastClr="000000"/>
                      </a:solidFill>
                      <a:effectLst/>
                      <a:uLnTx/>
                      <a:uFillTx/>
                      <a:latin typeface="Calibri"/>
                      <a:ea typeface="나눔고딕"/>
                      <a:cs typeface="+mn-cs"/>
                    </a:rPr>
                    <a:t>4GHz</a:t>
                  </a:r>
                  <a:endParaRPr kumimoji="0" lang="ko-KR" altLang="en-US" sz="1600" b="0" i="0" u="none" strike="noStrike" kern="0" cap="none" spc="0" normalizeH="0" baseline="0" noProof="0" dirty="0">
                    <a:ln>
                      <a:noFill/>
                    </a:ln>
                    <a:solidFill>
                      <a:sysClr val="windowText" lastClr="000000"/>
                    </a:solidFill>
                    <a:effectLst/>
                    <a:uLnTx/>
                    <a:uFillTx/>
                    <a:latin typeface="Calibri"/>
                    <a:ea typeface="나눔고딕"/>
                    <a:cs typeface="+mn-cs"/>
                  </a:endParaRPr>
                </a:p>
              </p:txBody>
            </p:sp>
            <p:cxnSp>
              <p:nvCxnSpPr>
                <p:cNvPr id="426" name="직선 화살표 연결선 19"/>
                <p:cNvCxnSpPr>
                  <a:stCxn id="422" idx="3"/>
                  <a:endCxn id="425" idx="1"/>
                </p:cNvCxnSpPr>
                <p:nvPr/>
              </p:nvCxnSpPr>
              <p:spPr>
                <a:xfrm rot="5400000">
                  <a:off x="3021843" y="3429000"/>
                  <a:ext cx="288128" cy="0"/>
                </a:xfrm>
                <a:prstGeom prst="straightConnector1">
                  <a:avLst/>
                </a:prstGeom>
                <a:noFill/>
                <a:ln w="9525" cap="flat" cmpd="sng" algn="ctr">
                  <a:solidFill>
                    <a:srgbClr val="5DA5DA">
                      <a:shade val="95000"/>
                      <a:satMod val="105000"/>
                    </a:srgbClr>
                  </a:solidFill>
                  <a:prstDash val="solid"/>
                  <a:headEnd type="triangle"/>
                  <a:tailEnd type="triangle"/>
                </a:ln>
                <a:effectLst/>
              </p:spPr>
            </p:cxnSp>
            <p:cxnSp>
              <p:nvCxnSpPr>
                <p:cNvPr id="427" name="직선 화살표 연결선 21"/>
                <p:cNvCxnSpPr>
                  <a:stCxn id="425" idx="0"/>
                  <a:endCxn id="424" idx="2"/>
                </p:cNvCxnSpPr>
                <p:nvPr/>
              </p:nvCxnSpPr>
              <p:spPr>
                <a:xfrm rot="5400000" flipV="1">
                  <a:off x="3741971" y="3861048"/>
                  <a:ext cx="0" cy="288033"/>
                </a:xfrm>
                <a:prstGeom prst="straightConnector1">
                  <a:avLst/>
                </a:prstGeom>
                <a:noFill/>
                <a:ln w="9525" cap="flat" cmpd="sng" algn="ctr">
                  <a:solidFill>
                    <a:srgbClr val="5DA5DA">
                      <a:shade val="95000"/>
                      <a:satMod val="105000"/>
                    </a:srgbClr>
                  </a:solidFill>
                  <a:prstDash val="solid"/>
                  <a:headEnd type="triangle"/>
                  <a:tailEnd type="triangle"/>
                </a:ln>
                <a:effectLst/>
              </p:spPr>
            </p:cxnSp>
            <p:cxnSp>
              <p:nvCxnSpPr>
                <p:cNvPr id="428" name="직선 화살표 연결선 23"/>
                <p:cNvCxnSpPr>
                  <a:stCxn id="423" idx="3"/>
                  <a:endCxn id="424" idx="1"/>
                </p:cNvCxnSpPr>
                <p:nvPr/>
              </p:nvCxnSpPr>
              <p:spPr>
                <a:xfrm rot="5400000">
                  <a:off x="4173970" y="3428999"/>
                  <a:ext cx="288129" cy="0"/>
                </a:xfrm>
                <a:prstGeom prst="straightConnector1">
                  <a:avLst/>
                </a:prstGeom>
                <a:noFill/>
                <a:ln w="9525" cap="flat" cmpd="sng" algn="ctr">
                  <a:solidFill>
                    <a:srgbClr val="5DA5DA">
                      <a:shade val="95000"/>
                      <a:satMod val="105000"/>
                    </a:srgbClr>
                  </a:solidFill>
                  <a:prstDash val="solid"/>
                  <a:headEnd type="triangle"/>
                  <a:tailEnd type="triangle"/>
                </a:ln>
                <a:effectLst/>
              </p:spPr>
            </p:cxnSp>
            <p:cxnSp>
              <p:nvCxnSpPr>
                <p:cNvPr id="429" name="직선 화살표 연결선 25"/>
                <p:cNvCxnSpPr>
                  <a:stCxn id="422" idx="0"/>
                  <a:endCxn id="423" idx="2"/>
                </p:cNvCxnSpPr>
                <p:nvPr/>
              </p:nvCxnSpPr>
              <p:spPr>
                <a:xfrm rot="5400000" flipH="1" flipV="1">
                  <a:off x="3741970" y="2708920"/>
                  <a:ext cx="1" cy="288032"/>
                </a:xfrm>
                <a:prstGeom prst="straightConnector1">
                  <a:avLst/>
                </a:prstGeom>
                <a:noFill/>
                <a:ln w="9525" cap="flat" cmpd="sng" algn="ctr">
                  <a:solidFill>
                    <a:srgbClr val="5DA5DA">
                      <a:shade val="95000"/>
                      <a:satMod val="105000"/>
                    </a:srgbClr>
                  </a:solidFill>
                  <a:prstDash val="solid"/>
                  <a:headEnd type="triangle"/>
                  <a:tailEnd type="triangle"/>
                </a:ln>
                <a:effectLst/>
              </p:spPr>
            </p:cxnSp>
            <p:cxnSp>
              <p:nvCxnSpPr>
                <p:cNvPr id="430" name="직선 화살표 연결선 27"/>
                <p:cNvCxnSpPr/>
                <p:nvPr/>
              </p:nvCxnSpPr>
              <p:spPr>
                <a:xfrm>
                  <a:off x="3597907" y="3284984"/>
                  <a:ext cx="288032" cy="288032"/>
                </a:xfrm>
                <a:prstGeom prst="straightConnector1">
                  <a:avLst/>
                </a:prstGeom>
                <a:noFill/>
                <a:ln w="9525" cap="flat" cmpd="sng" algn="ctr">
                  <a:solidFill>
                    <a:srgbClr val="5DA5DA">
                      <a:shade val="95000"/>
                      <a:satMod val="105000"/>
                    </a:srgbClr>
                  </a:solidFill>
                  <a:prstDash val="solid"/>
                  <a:headEnd type="triangle"/>
                  <a:tailEnd type="triangle"/>
                </a:ln>
                <a:effectLst/>
              </p:spPr>
            </p:cxnSp>
            <p:cxnSp>
              <p:nvCxnSpPr>
                <p:cNvPr id="431" name="직선 화살표 연결선 28"/>
                <p:cNvCxnSpPr/>
                <p:nvPr/>
              </p:nvCxnSpPr>
              <p:spPr>
                <a:xfrm flipH="1">
                  <a:off x="3597907" y="3284984"/>
                  <a:ext cx="288032" cy="288032"/>
                </a:xfrm>
                <a:prstGeom prst="straightConnector1">
                  <a:avLst/>
                </a:prstGeom>
                <a:noFill/>
                <a:ln w="9525" cap="flat" cmpd="sng" algn="ctr">
                  <a:solidFill>
                    <a:srgbClr val="5DA5DA">
                      <a:shade val="95000"/>
                      <a:satMod val="105000"/>
                    </a:srgbClr>
                  </a:solidFill>
                  <a:prstDash val="solid"/>
                  <a:headEnd type="triangle"/>
                  <a:tailEnd type="triangle"/>
                </a:ln>
                <a:effectLst/>
              </p:spPr>
            </p:cxnSp>
          </p:grpSp>
          <p:grpSp>
            <p:nvGrpSpPr>
              <p:cNvPr id="354" name="그룹 56"/>
              <p:cNvGrpSpPr/>
              <p:nvPr/>
            </p:nvGrpSpPr>
            <p:grpSpPr>
              <a:xfrm rot="16200000">
                <a:off x="538087" y="5082574"/>
                <a:ext cx="1042204" cy="711465"/>
                <a:chOff x="2154084" y="2420888"/>
                <a:chExt cx="1265788" cy="864096"/>
              </a:xfrm>
            </p:grpSpPr>
            <p:sp>
              <p:nvSpPr>
                <p:cNvPr id="406" name="직사각형 31"/>
                <p:cNvSpPr/>
                <p:nvPr/>
              </p:nvSpPr>
              <p:spPr>
                <a:xfrm>
                  <a:off x="2915816" y="2420888"/>
                  <a:ext cx="144016" cy="373112"/>
                </a:xfrm>
                <a:prstGeom prst="rect">
                  <a:avLst/>
                </a:prstGeom>
                <a:gradFill rotWithShape="1">
                  <a:gsLst>
                    <a:gs pos="0">
                      <a:srgbClr val="60BD68">
                        <a:tint val="50000"/>
                        <a:satMod val="300000"/>
                      </a:srgbClr>
                    </a:gs>
                    <a:gs pos="35000">
                      <a:srgbClr val="60BD68">
                        <a:tint val="37000"/>
                        <a:satMod val="300000"/>
                      </a:srgbClr>
                    </a:gs>
                    <a:gs pos="100000">
                      <a:srgbClr val="60BD68">
                        <a:tint val="15000"/>
                        <a:satMod val="350000"/>
                      </a:srgbClr>
                    </a:gs>
                  </a:gsLst>
                  <a:lin ang="16200000" scaled="1"/>
                </a:gradFill>
                <a:ln w="9525" cap="flat" cmpd="sng" algn="ctr">
                  <a:solidFill>
                    <a:srgbClr val="60BD68">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407" name="직사각형 32"/>
                <p:cNvSpPr/>
                <p:nvPr/>
              </p:nvSpPr>
              <p:spPr>
                <a:xfrm>
                  <a:off x="2915816" y="2911872"/>
                  <a:ext cx="144016" cy="373112"/>
                </a:xfrm>
                <a:prstGeom prst="rect">
                  <a:avLst/>
                </a:prstGeom>
                <a:gradFill rotWithShape="1">
                  <a:gsLst>
                    <a:gs pos="0">
                      <a:srgbClr val="60BD68">
                        <a:tint val="50000"/>
                        <a:satMod val="300000"/>
                      </a:srgbClr>
                    </a:gs>
                    <a:gs pos="35000">
                      <a:srgbClr val="60BD68">
                        <a:tint val="37000"/>
                        <a:satMod val="300000"/>
                      </a:srgbClr>
                    </a:gs>
                    <a:gs pos="100000">
                      <a:srgbClr val="60BD68">
                        <a:tint val="15000"/>
                        <a:satMod val="350000"/>
                      </a:srgbClr>
                    </a:gs>
                  </a:gsLst>
                  <a:lin ang="16200000" scaled="1"/>
                </a:gradFill>
                <a:ln w="9525" cap="flat" cmpd="sng" algn="ctr">
                  <a:solidFill>
                    <a:srgbClr val="60BD68">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cxnSp>
              <p:nvCxnSpPr>
                <p:cNvPr id="408" name="직선 화살표 연결선 34"/>
                <p:cNvCxnSpPr>
                  <a:stCxn id="406" idx="3"/>
                </p:cNvCxnSpPr>
                <p:nvPr/>
              </p:nvCxnSpPr>
              <p:spPr>
                <a:xfrm>
                  <a:off x="3059832" y="2607444"/>
                  <a:ext cx="360040" cy="0"/>
                </a:xfrm>
                <a:prstGeom prst="straightConnector1">
                  <a:avLst/>
                </a:prstGeom>
                <a:noFill/>
                <a:ln w="9525" cap="flat" cmpd="sng" algn="ctr">
                  <a:solidFill>
                    <a:srgbClr val="60BD68">
                      <a:shade val="95000"/>
                      <a:satMod val="105000"/>
                    </a:srgbClr>
                  </a:solidFill>
                  <a:prstDash val="solid"/>
                  <a:headEnd type="triangle"/>
                  <a:tailEnd type="triangle"/>
                </a:ln>
                <a:effectLst/>
              </p:spPr>
            </p:cxnSp>
            <p:cxnSp>
              <p:nvCxnSpPr>
                <p:cNvPr id="409" name="직선 화살표 연결선 35"/>
                <p:cNvCxnSpPr/>
                <p:nvPr/>
              </p:nvCxnSpPr>
              <p:spPr>
                <a:xfrm>
                  <a:off x="3059832" y="3098428"/>
                  <a:ext cx="360040" cy="0"/>
                </a:xfrm>
                <a:prstGeom prst="straightConnector1">
                  <a:avLst/>
                </a:prstGeom>
                <a:noFill/>
                <a:ln w="9525" cap="flat" cmpd="sng" algn="ctr">
                  <a:solidFill>
                    <a:srgbClr val="60BD68">
                      <a:shade val="95000"/>
                      <a:satMod val="105000"/>
                    </a:srgbClr>
                  </a:solidFill>
                  <a:prstDash val="solid"/>
                  <a:headEnd type="triangle"/>
                  <a:tailEnd type="triangle"/>
                </a:ln>
                <a:effectLst/>
              </p:spPr>
            </p:cxnSp>
            <p:sp>
              <p:nvSpPr>
                <p:cNvPr id="410" name="직사각형 38"/>
                <p:cNvSpPr/>
                <p:nvPr/>
              </p:nvSpPr>
              <p:spPr>
                <a:xfrm>
                  <a:off x="2661906" y="2420888"/>
                  <a:ext cx="144016" cy="373112"/>
                </a:xfrm>
                <a:prstGeom prst="rect">
                  <a:avLst/>
                </a:prstGeom>
                <a:gradFill rotWithShape="1">
                  <a:gsLst>
                    <a:gs pos="0">
                      <a:srgbClr val="60BD68">
                        <a:tint val="50000"/>
                        <a:satMod val="300000"/>
                      </a:srgbClr>
                    </a:gs>
                    <a:gs pos="35000">
                      <a:srgbClr val="60BD68">
                        <a:tint val="37000"/>
                        <a:satMod val="300000"/>
                      </a:srgbClr>
                    </a:gs>
                    <a:gs pos="100000">
                      <a:srgbClr val="60BD68">
                        <a:tint val="15000"/>
                        <a:satMod val="350000"/>
                      </a:srgbClr>
                    </a:gs>
                  </a:gsLst>
                  <a:lin ang="16200000" scaled="1"/>
                </a:gradFill>
                <a:ln w="9525" cap="flat" cmpd="sng" algn="ctr">
                  <a:solidFill>
                    <a:srgbClr val="60BD68">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411" name="직사각형 39"/>
                <p:cNvSpPr/>
                <p:nvPr/>
              </p:nvSpPr>
              <p:spPr>
                <a:xfrm>
                  <a:off x="2661906" y="2911872"/>
                  <a:ext cx="144016" cy="373112"/>
                </a:xfrm>
                <a:prstGeom prst="rect">
                  <a:avLst/>
                </a:prstGeom>
                <a:gradFill rotWithShape="1">
                  <a:gsLst>
                    <a:gs pos="0">
                      <a:srgbClr val="60BD68">
                        <a:tint val="50000"/>
                        <a:satMod val="300000"/>
                      </a:srgbClr>
                    </a:gs>
                    <a:gs pos="35000">
                      <a:srgbClr val="60BD68">
                        <a:tint val="37000"/>
                        <a:satMod val="300000"/>
                      </a:srgbClr>
                    </a:gs>
                    <a:gs pos="100000">
                      <a:srgbClr val="60BD68">
                        <a:tint val="15000"/>
                        <a:satMod val="350000"/>
                      </a:srgbClr>
                    </a:gs>
                  </a:gsLst>
                  <a:lin ang="16200000" scaled="1"/>
                </a:gradFill>
                <a:ln w="9525" cap="flat" cmpd="sng" algn="ctr">
                  <a:solidFill>
                    <a:srgbClr val="60BD68">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412" name="직사각형 40"/>
                <p:cNvSpPr/>
                <p:nvPr/>
              </p:nvSpPr>
              <p:spPr>
                <a:xfrm>
                  <a:off x="2407995" y="2420888"/>
                  <a:ext cx="144016" cy="373112"/>
                </a:xfrm>
                <a:prstGeom prst="rect">
                  <a:avLst/>
                </a:prstGeom>
                <a:gradFill rotWithShape="1">
                  <a:gsLst>
                    <a:gs pos="0">
                      <a:srgbClr val="60BD68">
                        <a:tint val="50000"/>
                        <a:satMod val="300000"/>
                      </a:srgbClr>
                    </a:gs>
                    <a:gs pos="35000">
                      <a:srgbClr val="60BD68">
                        <a:tint val="37000"/>
                        <a:satMod val="300000"/>
                      </a:srgbClr>
                    </a:gs>
                    <a:gs pos="100000">
                      <a:srgbClr val="60BD68">
                        <a:tint val="15000"/>
                        <a:satMod val="350000"/>
                      </a:srgbClr>
                    </a:gs>
                  </a:gsLst>
                  <a:lin ang="16200000" scaled="1"/>
                </a:gradFill>
                <a:ln w="9525" cap="flat" cmpd="sng" algn="ctr">
                  <a:solidFill>
                    <a:srgbClr val="60BD68">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413" name="직사각형 41"/>
                <p:cNvSpPr/>
                <p:nvPr/>
              </p:nvSpPr>
              <p:spPr>
                <a:xfrm>
                  <a:off x="2407995" y="2911872"/>
                  <a:ext cx="144016" cy="373112"/>
                </a:xfrm>
                <a:prstGeom prst="rect">
                  <a:avLst/>
                </a:prstGeom>
                <a:gradFill rotWithShape="1">
                  <a:gsLst>
                    <a:gs pos="0">
                      <a:srgbClr val="60BD68">
                        <a:tint val="50000"/>
                        <a:satMod val="300000"/>
                      </a:srgbClr>
                    </a:gs>
                    <a:gs pos="35000">
                      <a:srgbClr val="60BD68">
                        <a:tint val="37000"/>
                        <a:satMod val="300000"/>
                      </a:srgbClr>
                    </a:gs>
                    <a:gs pos="100000">
                      <a:srgbClr val="60BD68">
                        <a:tint val="15000"/>
                        <a:satMod val="350000"/>
                      </a:srgbClr>
                    </a:gs>
                  </a:gsLst>
                  <a:lin ang="16200000" scaled="1"/>
                </a:gradFill>
                <a:ln w="9525" cap="flat" cmpd="sng" algn="ctr">
                  <a:solidFill>
                    <a:srgbClr val="60BD68">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414" name="직사각형 42"/>
                <p:cNvSpPr/>
                <p:nvPr/>
              </p:nvSpPr>
              <p:spPr>
                <a:xfrm>
                  <a:off x="2154084" y="2420888"/>
                  <a:ext cx="144016" cy="373112"/>
                </a:xfrm>
                <a:prstGeom prst="rect">
                  <a:avLst/>
                </a:prstGeom>
                <a:gradFill rotWithShape="1">
                  <a:gsLst>
                    <a:gs pos="0">
                      <a:srgbClr val="60BD68">
                        <a:tint val="50000"/>
                        <a:satMod val="300000"/>
                      </a:srgbClr>
                    </a:gs>
                    <a:gs pos="35000">
                      <a:srgbClr val="60BD68">
                        <a:tint val="37000"/>
                        <a:satMod val="300000"/>
                      </a:srgbClr>
                    </a:gs>
                    <a:gs pos="100000">
                      <a:srgbClr val="60BD68">
                        <a:tint val="15000"/>
                        <a:satMod val="350000"/>
                      </a:srgbClr>
                    </a:gs>
                  </a:gsLst>
                  <a:lin ang="16200000" scaled="1"/>
                </a:gradFill>
                <a:ln w="9525" cap="flat" cmpd="sng" algn="ctr">
                  <a:solidFill>
                    <a:srgbClr val="60BD68">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415" name="직사각형 43"/>
                <p:cNvSpPr/>
                <p:nvPr/>
              </p:nvSpPr>
              <p:spPr>
                <a:xfrm>
                  <a:off x="2154084" y="2911872"/>
                  <a:ext cx="144016" cy="373112"/>
                </a:xfrm>
                <a:prstGeom prst="rect">
                  <a:avLst/>
                </a:prstGeom>
                <a:gradFill rotWithShape="1">
                  <a:gsLst>
                    <a:gs pos="0">
                      <a:srgbClr val="60BD68">
                        <a:tint val="50000"/>
                        <a:satMod val="300000"/>
                      </a:srgbClr>
                    </a:gs>
                    <a:gs pos="35000">
                      <a:srgbClr val="60BD68">
                        <a:tint val="37000"/>
                        <a:satMod val="300000"/>
                      </a:srgbClr>
                    </a:gs>
                    <a:gs pos="100000">
                      <a:srgbClr val="60BD68">
                        <a:tint val="15000"/>
                        <a:satMod val="350000"/>
                      </a:srgbClr>
                    </a:gs>
                  </a:gsLst>
                  <a:lin ang="16200000" scaled="1"/>
                </a:gradFill>
                <a:ln w="9525" cap="flat" cmpd="sng" algn="ctr">
                  <a:solidFill>
                    <a:srgbClr val="60BD68">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cxnSp>
              <p:nvCxnSpPr>
                <p:cNvPr id="416" name="직선 연결선 45"/>
                <p:cNvCxnSpPr>
                  <a:stCxn id="414" idx="3"/>
                  <a:endCxn id="412" idx="1"/>
                </p:cNvCxnSpPr>
                <p:nvPr/>
              </p:nvCxnSpPr>
              <p:spPr>
                <a:xfrm>
                  <a:off x="2298100" y="2607444"/>
                  <a:ext cx="109895" cy="0"/>
                </a:xfrm>
                <a:prstGeom prst="line">
                  <a:avLst/>
                </a:prstGeom>
                <a:noFill/>
                <a:ln w="9525" cap="flat" cmpd="sng" algn="ctr">
                  <a:solidFill>
                    <a:srgbClr val="60BD68">
                      <a:shade val="95000"/>
                      <a:satMod val="105000"/>
                    </a:srgbClr>
                  </a:solidFill>
                  <a:prstDash val="solid"/>
                </a:ln>
                <a:effectLst/>
              </p:spPr>
            </p:cxnSp>
            <p:cxnSp>
              <p:nvCxnSpPr>
                <p:cNvPr id="417" name="직선 연결선 47"/>
                <p:cNvCxnSpPr>
                  <a:stCxn id="412" idx="3"/>
                  <a:endCxn id="410" idx="1"/>
                </p:cNvCxnSpPr>
                <p:nvPr/>
              </p:nvCxnSpPr>
              <p:spPr>
                <a:xfrm>
                  <a:off x="2552011" y="2607444"/>
                  <a:ext cx="109895" cy="0"/>
                </a:xfrm>
                <a:prstGeom prst="line">
                  <a:avLst/>
                </a:prstGeom>
                <a:noFill/>
                <a:ln w="9525" cap="flat" cmpd="sng" algn="ctr">
                  <a:solidFill>
                    <a:srgbClr val="60BD68">
                      <a:shade val="95000"/>
                      <a:satMod val="105000"/>
                    </a:srgbClr>
                  </a:solidFill>
                  <a:prstDash val="solid"/>
                </a:ln>
                <a:effectLst/>
              </p:spPr>
            </p:cxnSp>
            <p:cxnSp>
              <p:nvCxnSpPr>
                <p:cNvPr id="418" name="직선 연결선 49"/>
                <p:cNvCxnSpPr>
                  <a:stCxn id="410" idx="3"/>
                  <a:endCxn id="406" idx="1"/>
                </p:cNvCxnSpPr>
                <p:nvPr/>
              </p:nvCxnSpPr>
              <p:spPr>
                <a:xfrm>
                  <a:off x="2805922" y="2607444"/>
                  <a:ext cx="109894" cy="0"/>
                </a:xfrm>
                <a:prstGeom prst="line">
                  <a:avLst/>
                </a:prstGeom>
                <a:noFill/>
                <a:ln w="9525" cap="flat" cmpd="sng" algn="ctr">
                  <a:solidFill>
                    <a:srgbClr val="60BD68">
                      <a:shade val="95000"/>
                      <a:satMod val="105000"/>
                    </a:srgbClr>
                  </a:solidFill>
                  <a:prstDash val="solid"/>
                </a:ln>
                <a:effectLst/>
              </p:spPr>
            </p:cxnSp>
            <p:cxnSp>
              <p:nvCxnSpPr>
                <p:cNvPr id="419" name="직선 연결선 51"/>
                <p:cNvCxnSpPr>
                  <a:stCxn id="415" idx="3"/>
                  <a:endCxn id="413" idx="1"/>
                </p:cNvCxnSpPr>
                <p:nvPr/>
              </p:nvCxnSpPr>
              <p:spPr>
                <a:xfrm>
                  <a:off x="2298100" y="3098428"/>
                  <a:ext cx="109895" cy="0"/>
                </a:xfrm>
                <a:prstGeom prst="line">
                  <a:avLst/>
                </a:prstGeom>
                <a:noFill/>
                <a:ln w="9525" cap="flat" cmpd="sng" algn="ctr">
                  <a:solidFill>
                    <a:srgbClr val="60BD68">
                      <a:shade val="95000"/>
                      <a:satMod val="105000"/>
                    </a:srgbClr>
                  </a:solidFill>
                  <a:prstDash val="solid"/>
                </a:ln>
                <a:effectLst/>
              </p:spPr>
            </p:cxnSp>
            <p:cxnSp>
              <p:nvCxnSpPr>
                <p:cNvPr id="420" name="직선 연결선 53"/>
                <p:cNvCxnSpPr>
                  <a:stCxn id="413" idx="3"/>
                  <a:endCxn id="411" idx="1"/>
                </p:cNvCxnSpPr>
                <p:nvPr/>
              </p:nvCxnSpPr>
              <p:spPr>
                <a:xfrm>
                  <a:off x="2552011" y="3098428"/>
                  <a:ext cx="109895" cy="0"/>
                </a:xfrm>
                <a:prstGeom prst="line">
                  <a:avLst/>
                </a:prstGeom>
                <a:noFill/>
                <a:ln w="9525" cap="flat" cmpd="sng" algn="ctr">
                  <a:solidFill>
                    <a:srgbClr val="60BD68">
                      <a:shade val="95000"/>
                      <a:satMod val="105000"/>
                    </a:srgbClr>
                  </a:solidFill>
                  <a:prstDash val="solid"/>
                </a:ln>
                <a:effectLst/>
              </p:spPr>
            </p:cxnSp>
            <p:cxnSp>
              <p:nvCxnSpPr>
                <p:cNvPr id="421" name="직선 연결선 55"/>
                <p:cNvCxnSpPr>
                  <a:stCxn id="411" idx="3"/>
                  <a:endCxn id="407" idx="1"/>
                </p:cNvCxnSpPr>
                <p:nvPr/>
              </p:nvCxnSpPr>
              <p:spPr>
                <a:xfrm>
                  <a:off x="2805922" y="3098428"/>
                  <a:ext cx="109894" cy="0"/>
                </a:xfrm>
                <a:prstGeom prst="line">
                  <a:avLst/>
                </a:prstGeom>
                <a:noFill/>
                <a:ln w="9525" cap="flat" cmpd="sng" algn="ctr">
                  <a:solidFill>
                    <a:srgbClr val="60BD68">
                      <a:shade val="95000"/>
                      <a:satMod val="105000"/>
                    </a:srgbClr>
                  </a:solidFill>
                  <a:prstDash val="solid"/>
                </a:ln>
                <a:effectLst/>
              </p:spPr>
            </p:cxnSp>
          </p:grpSp>
          <p:grpSp>
            <p:nvGrpSpPr>
              <p:cNvPr id="355" name="그룹 57"/>
              <p:cNvGrpSpPr/>
              <p:nvPr/>
            </p:nvGrpSpPr>
            <p:grpSpPr>
              <a:xfrm rot="16200000">
                <a:off x="1486707" y="5082574"/>
                <a:ext cx="1042204" cy="711465"/>
                <a:chOff x="2154084" y="2420888"/>
                <a:chExt cx="1265788" cy="864096"/>
              </a:xfrm>
            </p:grpSpPr>
            <p:sp>
              <p:nvSpPr>
                <p:cNvPr id="390" name="직사각형 58"/>
                <p:cNvSpPr/>
                <p:nvPr/>
              </p:nvSpPr>
              <p:spPr>
                <a:xfrm>
                  <a:off x="2915816" y="2420888"/>
                  <a:ext cx="144016" cy="373112"/>
                </a:xfrm>
                <a:prstGeom prst="rect">
                  <a:avLst/>
                </a:prstGeom>
                <a:gradFill rotWithShape="1">
                  <a:gsLst>
                    <a:gs pos="0">
                      <a:srgbClr val="60BD68">
                        <a:tint val="50000"/>
                        <a:satMod val="300000"/>
                      </a:srgbClr>
                    </a:gs>
                    <a:gs pos="35000">
                      <a:srgbClr val="60BD68">
                        <a:tint val="37000"/>
                        <a:satMod val="300000"/>
                      </a:srgbClr>
                    </a:gs>
                    <a:gs pos="100000">
                      <a:srgbClr val="60BD68">
                        <a:tint val="15000"/>
                        <a:satMod val="350000"/>
                      </a:srgbClr>
                    </a:gs>
                  </a:gsLst>
                  <a:lin ang="16200000" scaled="1"/>
                </a:gradFill>
                <a:ln w="9525" cap="flat" cmpd="sng" algn="ctr">
                  <a:solidFill>
                    <a:srgbClr val="60BD68">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391" name="직사각형 59"/>
                <p:cNvSpPr/>
                <p:nvPr/>
              </p:nvSpPr>
              <p:spPr>
                <a:xfrm>
                  <a:off x="2915816" y="2911872"/>
                  <a:ext cx="144016" cy="373112"/>
                </a:xfrm>
                <a:prstGeom prst="rect">
                  <a:avLst/>
                </a:prstGeom>
                <a:gradFill rotWithShape="1">
                  <a:gsLst>
                    <a:gs pos="0">
                      <a:srgbClr val="60BD68">
                        <a:tint val="50000"/>
                        <a:satMod val="300000"/>
                      </a:srgbClr>
                    </a:gs>
                    <a:gs pos="35000">
                      <a:srgbClr val="60BD68">
                        <a:tint val="37000"/>
                        <a:satMod val="300000"/>
                      </a:srgbClr>
                    </a:gs>
                    <a:gs pos="100000">
                      <a:srgbClr val="60BD68">
                        <a:tint val="15000"/>
                        <a:satMod val="350000"/>
                      </a:srgbClr>
                    </a:gs>
                  </a:gsLst>
                  <a:lin ang="16200000" scaled="1"/>
                </a:gradFill>
                <a:ln w="9525" cap="flat" cmpd="sng" algn="ctr">
                  <a:solidFill>
                    <a:srgbClr val="60BD68">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cxnSp>
              <p:nvCxnSpPr>
                <p:cNvPr id="392" name="직선 화살표 연결선 60"/>
                <p:cNvCxnSpPr>
                  <a:stCxn id="390" idx="3"/>
                </p:cNvCxnSpPr>
                <p:nvPr/>
              </p:nvCxnSpPr>
              <p:spPr>
                <a:xfrm>
                  <a:off x="3059832" y="2607444"/>
                  <a:ext cx="360040" cy="0"/>
                </a:xfrm>
                <a:prstGeom prst="straightConnector1">
                  <a:avLst/>
                </a:prstGeom>
                <a:noFill/>
                <a:ln w="9525" cap="flat" cmpd="sng" algn="ctr">
                  <a:solidFill>
                    <a:srgbClr val="60BD68">
                      <a:shade val="95000"/>
                      <a:satMod val="105000"/>
                    </a:srgbClr>
                  </a:solidFill>
                  <a:prstDash val="solid"/>
                  <a:headEnd type="triangle"/>
                  <a:tailEnd type="triangle"/>
                </a:ln>
                <a:effectLst/>
              </p:spPr>
            </p:cxnSp>
            <p:cxnSp>
              <p:nvCxnSpPr>
                <p:cNvPr id="393" name="직선 화살표 연결선 61"/>
                <p:cNvCxnSpPr/>
                <p:nvPr/>
              </p:nvCxnSpPr>
              <p:spPr>
                <a:xfrm>
                  <a:off x="3059832" y="3098428"/>
                  <a:ext cx="360040" cy="0"/>
                </a:xfrm>
                <a:prstGeom prst="straightConnector1">
                  <a:avLst/>
                </a:prstGeom>
                <a:noFill/>
                <a:ln w="9525" cap="flat" cmpd="sng" algn="ctr">
                  <a:solidFill>
                    <a:srgbClr val="60BD68">
                      <a:shade val="95000"/>
                      <a:satMod val="105000"/>
                    </a:srgbClr>
                  </a:solidFill>
                  <a:prstDash val="solid"/>
                  <a:headEnd type="triangle"/>
                  <a:tailEnd type="triangle"/>
                </a:ln>
                <a:effectLst/>
              </p:spPr>
            </p:cxnSp>
            <p:sp>
              <p:nvSpPr>
                <p:cNvPr id="394" name="직사각형 62"/>
                <p:cNvSpPr/>
                <p:nvPr/>
              </p:nvSpPr>
              <p:spPr>
                <a:xfrm>
                  <a:off x="2661906" y="2420888"/>
                  <a:ext cx="144016" cy="373112"/>
                </a:xfrm>
                <a:prstGeom prst="rect">
                  <a:avLst/>
                </a:prstGeom>
                <a:gradFill rotWithShape="1">
                  <a:gsLst>
                    <a:gs pos="0">
                      <a:srgbClr val="60BD68">
                        <a:tint val="50000"/>
                        <a:satMod val="300000"/>
                      </a:srgbClr>
                    </a:gs>
                    <a:gs pos="35000">
                      <a:srgbClr val="60BD68">
                        <a:tint val="37000"/>
                        <a:satMod val="300000"/>
                      </a:srgbClr>
                    </a:gs>
                    <a:gs pos="100000">
                      <a:srgbClr val="60BD68">
                        <a:tint val="15000"/>
                        <a:satMod val="350000"/>
                      </a:srgbClr>
                    </a:gs>
                  </a:gsLst>
                  <a:lin ang="16200000" scaled="1"/>
                </a:gradFill>
                <a:ln w="9525" cap="flat" cmpd="sng" algn="ctr">
                  <a:solidFill>
                    <a:srgbClr val="60BD68">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395" name="직사각형 63"/>
                <p:cNvSpPr/>
                <p:nvPr/>
              </p:nvSpPr>
              <p:spPr>
                <a:xfrm>
                  <a:off x="2661906" y="2911872"/>
                  <a:ext cx="144016" cy="373112"/>
                </a:xfrm>
                <a:prstGeom prst="rect">
                  <a:avLst/>
                </a:prstGeom>
                <a:gradFill rotWithShape="1">
                  <a:gsLst>
                    <a:gs pos="0">
                      <a:srgbClr val="60BD68">
                        <a:tint val="50000"/>
                        <a:satMod val="300000"/>
                      </a:srgbClr>
                    </a:gs>
                    <a:gs pos="35000">
                      <a:srgbClr val="60BD68">
                        <a:tint val="37000"/>
                        <a:satMod val="300000"/>
                      </a:srgbClr>
                    </a:gs>
                    <a:gs pos="100000">
                      <a:srgbClr val="60BD68">
                        <a:tint val="15000"/>
                        <a:satMod val="350000"/>
                      </a:srgbClr>
                    </a:gs>
                  </a:gsLst>
                  <a:lin ang="16200000" scaled="1"/>
                </a:gradFill>
                <a:ln w="9525" cap="flat" cmpd="sng" algn="ctr">
                  <a:solidFill>
                    <a:srgbClr val="60BD68">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396" name="직사각형 64"/>
                <p:cNvSpPr/>
                <p:nvPr/>
              </p:nvSpPr>
              <p:spPr>
                <a:xfrm>
                  <a:off x="2407995" y="2420888"/>
                  <a:ext cx="144016" cy="373112"/>
                </a:xfrm>
                <a:prstGeom prst="rect">
                  <a:avLst/>
                </a:prstGeom>
                <a:gradFill rotWithShape="1">
                  <a:gsLst>
                    <a:gs pos="0">
                      <a:srgbClr val="60BD68">
                        <a:tint val="50000"/>
                        <a:satMod val="300000"/>
                      </a:srgbClr>
                    </a:gs>
                    <a:gs pos="35000">
                      <a:srgbClr val="60BD68">
                        <a:tint val="37000"/>
                        <a:satMod val="300000"/>
                      </a:srgbClr>
                    </a:gs>
                    <a:gs pos="100000">
                      <a:srgbClr val="60BD68">
                        <a:tint val="15000"/>
                        <a:satMod val="350000"/>
                      </a:srgbClr>
                    </a:gs>
                  </a:gsLst>
                  <a:lin ang="16200000" scaled="1"/>
                </a:gradFill>
                <a:ln w="9525" cap="flat" cmpd="sng" algn="ctr">
                  <a:solidFill>
                    <a:srgbClr val="60BD68">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397" name="직사각형 65"/>
                <p:cNvSpPr/>
                <p:nvPr/>
              </p:nvSpPr>
              <p:spPr>
                <a:xfrm>
                  <a:off x="2407995" y="2911872"/>
                  <a:ext cx="144016" cy="373112"/>
                </a:xfrm>
                <a:prstGeom prst="rect">
                  <a:avLst/>
                </a:prstGeom>
                <a:gradFill rotWithShape="1">
                  <a:gsLst>
                    <a:gs pos="0">
                      <a:srgbClr val="60BD68">
                        <a:tint val="50000"/>
                        <a:satMod val="300000"/>
                      </a:srgbClr>
                    </a:gs>
                    <a:gs pos="35000">
                      <a:srgbClr val="60BD68">
                        <a:tint val="37000"/>
                        <a:satMod val="300000"/>
                      </a:srgbClr>
                    </a:gs>
                    <a:gs pos="100000">
                      <a:srgbClr val="60BD68">
                        <a:tint val="15000"/>
                        <a:satMod val="350000"/>
                      </a:srgbClr>
                    </a:gs>
                  </a:gsLst>
                  <a:lin ang="16200000" scaled="1"/>
                </a:gradFill>
                <a:ln w="9525" cap="flat" cmpd="sng" algn="ctr">
                  <a:solidFill>
                    <a:srgbClr val="60BD68">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398" name="직사각형 66"/>
                <p:cNvSpPr/>
                <p:nvPr/>
              </p:nvSpPr>
              <p:spPr>
                <a:xfrm>
                  <a:off x="2154084" y="2420888"/>
                  <a:ext cx="144016" cy="373112"/>
                </a:xfrm>
                <a:prstGeom prst="rect">
                  <a:avLst/>
                </a:prstGeom>
                <a:gradFill rotWithShape="1">
                  <a:gsLst>
                    <a:gs pos="0">
                      <a:srgbClr val="60BD68">
                        <a:tint val="50000"/>
                        <a:satMod val="300000"/>
                      </a:srgbClr>
                    </a:gs>
                    <a:gs pos="35000">
                      <a:srgbClr val="60BD68">
                        <a:tint val="37000"/>
                        <a:satMod val="300000"/>
                      </a:srgbClr>
                    </a:gs>
                    <a:gs pos="100000">
                      <a:srgbClr val="60BD68">
                        <a:tint val="15000"/>
                        <a:satMod val="350000"/>
                      </a:srgbClr>
                    </a:gs>
                  </a:gsLst>
                  <a:lin ang="16200000" scaled="1"/>
                </a:gradFill>
                <a:ln w="9525" cap="flat" cmpd="sng" algn="ctr">
                  <a:solidFill>
                    <a:srgbClr val="60BD68">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399" name="직사각형 67"/>
                <p:cNvSpPr/>
                <p:nvPr/>
              </p:nvSpPr>
              <p:spPr>
                <a:xfrm>
                  <a:off x="2154084" y="2911872"/>
                  <a:ext cx="144016" cy="373112"/>
                </a:xfrm>
                <a:prstGeom prst="rect">
                  <a:avLst/>
                </a:prstGeom>
                <a:gradFill rotWithShape="1">
                  <a:gsLst>
                    <a:gs pos="0">
                      <a:srgbClr val="60BD68">
                        <a:tint val="50000"/>
                        <a:satMod val="300000"/>
                      </a:srgbClr>
                    </a:gs>
                    <a:gs pos="35000">
                      <a:srgbClr val="60BD68">
                        <a:tint val="37000"/>
                        <a:satMod val="300000"/>
                      </a:srgbClr>
                    </a:gs>
                    <a:gs pos="100000">
                      <a:srgbClr val="60BD68">
                        <a:tint val="15000"/>
                        <a:satMod val="350000"/>
                      </a:srgbClr>
                    </a:gs>
                  </a:gsLst>
                  <a:lin ang="16200000" scaled="1"/>
                </a:gradFill>
                <a:ln w="9525" cap="flat" cmpd="sng" algn="ctr">
                  <a:solidFill>
                    <a:srgbClr val="60BD68">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cxnSp>
              <p:nvCxnSpPr>
                <p:cNvPr id="400" name="직선 연결선 68"/>
                <p:cNvCxnSpPr>
                  <a:stCxn id="398" idx="3"/>
                  <a:endCxn id="396" idx="1"/>
                </p:cNvCxnSpPr>
                <p:nvPr/>
              </p:nvCxnSpPr>
              <p:spPr>
                <a:xfrm>
                  <a:off x="2298100" y="2607444"/>
                  <a:ext cx="109895" cy="0"/>
                </a:xfrm>
                <a:prstGeom prst="line">
                  <a:avLst/>
                </a:prstGeom>
                <a:noFill/>
                <a:ln w="9525" cap="flat" cmpd="sng" algn="ctr">
                  <a:solidFill>
                    <a:srgbClr val="60BD68">
                      <a:shade val="95000"/>
                      <a:satMod val="105000"/>
                    </a:srgbClr>
                  </a:solidFill>
                  <a:prstDash val="solid"/>
                </a:ln>
                <a:effectLst/>
              </p:spPr>
            </p:cxnSp>
            <p:cxnSp>
              <p:nvCxnSpPr>
                <p:cNvPr id="401" name="직선 연결선 69"/>
                <p:cNvCxnSpPr>
                  <a:stCxn id="396" idx="3"/>
                  <a:endCxn id="394" idx="1"/>
                </p:cNvCxnSpPr>
                <p:nvPr/>
              </p:nvCxnSpPr>
              <p:spPr>
                <a:xfrm>
                  <a:off x="2552011" y="2607444"/>
                  <a:ext cx="109895" cy="0"/>
                </a:xfrm>
                <a:prstGeom prst="line">
                  <a:avLst/>
                </a:prstGeom>
                <a:noFill/>
                <a:ln w="9525" cap="flat" cmpd="sng" algn="ctr">
                  <a:solidFill>
                    <a:srgbClr val="60BD68">
                      <a:shade val="95000"/>
                      <a:satMod val="105000"/>
                    </a:srgbClr>
                  </a:solidFill>
                  <a:prstDash val="solid"/>
                </a:ln>
                <a:effectLst/>
              </p:spPr>
            </p:cxnSp>
            <p:cxnSp>
              <p:nvCxnSpPr>
                <p:cNvPr id="402" name="직선 연결선 70"/>
                <p:cNvCxnSpPr>
                  <a:stCxn id="394" idx="3"/>
                  <a:endCxn id="390" idx="1"/>
                </p:cNvCxnSpPr>
                <p:nvPr/>
              </p:nvCxnSpPr>
              <p:spPr>
                <a:xfrm>
                  <a:off x="2805922" y="2607444"/>
                  <a:ext cx="109894" cy="0"/>
                </a:xfrm>
                <a:prstGeom prst="line">
                  <a:avLst/>
                </a:prstGeom>
                <a:noFill/>
                <a:ln w="9525" cap="flat" cmpd="sng" algn="ctr">
                  <a:solidFill>
                    <a:srgbClr val="60BD68">
                      <a:shade val="95000"/>
                      <a:satMod val="105000"/>
                    </a:srgbClr>
                  </a:solidFill>
                  <a:prstDash val="solid"/>
                </a:ln>
                <a:effectLst/>
              </p:spPr>
            </p:cxnSp>
            <p:cxnSp>
              <p:nvCxnSpPr>
                <p:cNvPr id="403" name="직선 연결선 71"/>
                <p:cNvCxnSpPr>
                  <a:stCxn id="399" idx="3"/>
                  <a:endCxn id="397" idx="1"/>
                </p:cNvCxnSpPr>
                <p:nvPr/>
              </p:nvCxnSpPr>
              <p:spPr>
                <a:xfrm>
                  <a:off x="2298100" y="3098428"/>
                  <a:ext cx="109895" cy="0"/>
                </a:xfrm>
                <a:prstGeom prst="line">
                  <a:avLst/>
                </a:prstGeom>
                <a:noFill/>
                <a:ln w="9525" cap="flat" cmpd="sng" algn="ctr">
                  <a:solidFill>
                    <a:srgbClr val="60BD68">
                      <a:shade val="95000"/>
                      <a:satMod val="105000"/>
                    </a:srgbClr>
                  </a:solidFill>
                  <a:prstDash val="solid"/>
                </a:ln>
                <a:effectLst/>
              </p:spPr>
            </p:cxnSp>
            <p:cxnSp>
              <p:nvCxnSpPr>
                <p:cNvPr id="404" name="직선 연결선 72"/>
                <p:cNvCxnSpPr>
                  <a:stCxn id="397" idx="3"/>
                  <a:endCxn id="395" idx="1"/>
                </p:cNvCxnSpPr>
                <p:nvPr/>
              </p:nvCxnSpPr>
              <p:spPr>
                <a:xfrm>
                  <a:off x="2552011" y="3098428"/>
                  <a:ext cx="109895" cy="0"/>
                </a:xfrm>
                <a:prstGeom prst="line">
                  <a:avLst/>
                </a:prstGeom>
                <a:noFill/>
                <a:ln w="9525" cap="flat" cmpd="sng" algn="ctr">
                  <a:solidFill>
                    <a:srgbClr val="60BD68">
                      <a:shade val="95000"/>
                      <a:satMod val="105000"/>
                    </a:srgbClr>
                  </a:solidFill>
                  <a:prstDash val="solid"/>
                </a:ln>
                <a:effectLst/>
              </p:spPr>
            </p:cxnSp>
            <p:cxnSp>
              <p:nvCxnSpPr>
                <p:cNvPr id="405" name="직선 연결선 73"/>
                <p:cNvCxnSpPr>
                  <a:stCxn id="395" idx="3"/>
                  <a:endCxn id="391" idx="1"/>
                </p:cNvCxnSpPr>
                <p:nvPr/>
              </p:nvCxnSpPr>
              <p:spPr>
                <a:xfrm>
                  <a:off x="2805922" y="3098428"/>
                  <a:ext cx="109894" cy="0"/>
                </a:xfrm>
                <a:prstGeom prst="line">
                  <a:avLst/>
                </a:prstGeom>
                <a:noFill/>
                <a:ln w="9525" cap="flat" cmpd="sng" algn="ctr">
                  <a:solidFill>
                    <a:srgbClr val="60BD68">
                      <a:shade val="95000"/>
                      <a:satMod val="105000"/>
                    </a:srgbClr>
                  </a:solidFill>
                  <a:prstDash val="solid"/>
                </a:ln>
                <a:effectLst/>
              </p:spPr>
            </p:cxnSp>
          </p:grpSp>
          <p:grpSp>
            <p:nvGrpSpPr>
              <p:cNvPr id="356" name="그룹 74"/>
              <p:cNvGrpSpPr/>
              <p:nvPr/>
            </p:nvGrpSpPr>
            <p:grpSpPr>
              <a:xfrm rot="16200000" flipH="1">
                <a:off x="1486707" y="2380362"/>
                <a:ext cx="1042204" cy="711465"/>
                <a:chOff x="2154084" y="2420888"/>
                <a:chExt cx="1265788" cy="864096"/>
              </a:xfrm>
            </p:grpSpPr>
            <p:sp>
              <p:nvSpPr>
                <p:cNvPr id="374" name="직사각형 75"/>
                <p:cNvSpPr/>
                <p:nvPr/>
              </p:nvSpPr>
              <p:spPr>
                <a:xfrm>
                  <a:off x="2915816" y="2420888"/>
                  <a:ext cx="144016" cy="373112"/>
                </a:xfrm>
                <a:prstGeom prst="rect">
                  <a:avLst/>
                </a:prstGeom>
                <a:gradFill rotWithShape="1">
                  <a:gsLst>
                    <a:gs pos="0">
                      <a:srgbClr val="60BD68">
                        <a:tint val="50000"/>
                        <a:satMod val="300000"/>
                      </a:srgbClr>
                    </a:gs>
                    <a:gs pos="35000">
                      <a:srgbClr val="60BD68">
                        <a:tint val="37000"/>
                        <a:satMod val="300000"/>
                      </a:srgbClr>
                    </a:gs>
                    <a:gs pos="100000">
                      <a:srgbClr val="60BD68">
                        <a:tint val="15000"/>
                        <a:satMod val="350000"/>
                      </a:srgbClr>
                    </a:gs>
                  </a:gsLst>
                  <a:lin ang="16200000" scaled="1"/>
                </a:gradFill>
                <a:ln w="9525" cap="flat" cmpd="sng" algn="ctr">
                  <a:solidFill>
                    <a:srgbClr val="60BD68">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375" name="직사각형 76"/>
                <p:cNvSpPr/>
                <p:nvPr/>
              </p:nvSpPr>
              <p:spPr>
                <a:xfrm>
                  <a:off x="2915816" y="2911872"/>
                  <a:ext cx="144016" cy="373112"/>
                </a:xfrm>
                <a:prstGeom prst="rect">
                  <a:avLst/>
                </a:prstGeom>
                <a:gradFill rotWithShape="1">
                  <a:gsLst>
                    <a:gs pos="0">
                      <a:srgbClr val="60BD68">
                        <a:tint val="50000"/>
                        <a:satMod val="300000"/>
                      </a:srgbClr>
                    </a:gs>
                    <a:gs pos="35000">
                      <a:srgbClr val="60BD68">
                        <a:tint val="37000"/>
                        <a:satMod val="300000"/>
                      </a:srgbClr>
                    </a:gs>
                    <a:gs pos="100000">
                      <a:srgbClr val="60BD68">
                        <a:tint val="15000"/>
                        <a:satMod val="350000"/>
                      </a:srgbClr>
                    </a:gs>
                  </a:gsLst>
                  <a:lin ang="16200000" scaled="1"/>
                </a:gradFill>
                <a:ln w="9525" cap="flat" cmpd="sng" algn="ctr">
                  <a:solidFill>
                    <a:srgbClr val="60BD68">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cxnSp>
              <p:nvCxnSpPr>
                <p:cNvPr id="376" name="직선 화살표 연결선 77"/>
                <p:cNvCxnSpPr>
                  <a:stCxn id="374" idx="3"/>
                </p:cNvCxnSpPr>
                <p:nvPr/>
              </p:nvCxnSpPr>
              <p:spPr>
                <a:xfrm>
                  <a:off x="3059832" y="2607444"/>
                  <a:ext cx="360040" cy="0"/>
                </a:xfrm>
                <a:prstGeom prst="straightConnector1">
                  <a:avLst/>
                </a:prstGeom>
                <a:noFill/>
                <a:ln w="9525" cap="flat" cmpd="sng" algn="ctr">
                  <a:solidFill>
                    <a:srgbClr val="60BD68">
                      <a:shade val="95000"/>
                      <a:satMod val="105000"/>
                    </a:srgbClr>
                  </a:solidFill>
                  <a:prstDash val="solid"/>
                  <a:headEnd type="triangle"/>
                  <a:tailEnd type="triangle"/>
                </a:ln>
                <a:effectLst/>
              </p:spPr>
            </p:cxnSp>
            <p:cxnSp>
              <p:nvCxnSpPr>
                <p:cNvPr id="377" name="직선 화살표 연결선 78"/>
                <p:cNvCxnSpPr/>
                <p:nvPr/>
              </p:nvCxnSpPr>
              <p:spPr>
                <a:xfrm>
                  <a:off x="3059832" y="3098428"/>
                  <a:ext cx="360040" cy="0"/>
                </a:xfrm>
                <a:prstGeom prst="straightConnector1">
                  <a:avLst/>
                </a:prstGeom>
                <a:noFill/>
                <a:ln w="9525" cap="flat" cmpd="sng" algn="ctr">
                  <a:solidFill>
                    <a:srgbClr val="60BD68">
                      <a:shade val="95000"/>
                      <a:satMod val="105000"/>
                    </a:srgbClr>
                  </a:solidFill>
                  <a:prstDash val="solid"/>
                  <a:headEnd type="triangle"/>
                  <a:tailEnd type="triangle"/>
                </a:ln>
                <a:effectLst/>
              </p:spPr>
            </p:cxnSp>
            <p:sp>
              <p:nvSpPr>
                <p:cNvPr id="378" name="직사각형 79"/>
                <p:cNvSpPr/>
                <p:nvPr/>
              </p:nvSpPr>
              <p:spPr>
                <a:xfrm>
                  <a:off x="2661906" y="2420888"/>
                  <a:ext cx="144016" cy="373112"/>
                </a:xfrm>
                <a:prstGeom prst="rect">
                  <a:avLst/>
                </a:prstGeom>
                <a:gradFill rotWithShape="1">
                  <a:gsLst>
                    <a:gs pos="0">
                      <a:srgbClr val="60BD68">
                        <a:tint val="50000"/>
                        <a:satMod val="300000"/>
                      </a:srgbClr>
                    </a:gs>
                    <a:gs pos="35000">
                      <a:srgbClr val="60BD68">
                        <a:tint val="37000"/>
                        <a:satMod val="300000"/>
                      </a:srgbClr>
                    </a:gs>
                    <a:gs pos="100000">
                      <a:srgbClr val="60BD68">
                        <a:tint val="15000"/>
                        <a:satMod val="350000"/>
                      </a:srgbClr>
                    </a:gs>
                  </a:gsLst>
                  <a:lin ang="16200000" scaled="1"/>
                </a:gradFill>
                <a:ln w="9525" cap="flat" cmpd="sng" algn="ctr">
                  <a:solidFill>
                    <a:srgbClr val="60BD68">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379" name="직사각형 80"/>
                <p:cNvSpPr/>
                <p:nvPr/>
              </p:nvSpPr>
              <p:spPr>
                <a:xfrm>
                  <a:off x="2661906" y="2911872"/>
                  <a:ext cx="144016" cy="373112"/>
                </a:xfrm>
                <a:prstGeom prst="rect">
                  <a:avLst/>
                </a:prstGeom>
                <a:gradFill rotWithShape="1">
                  <a:gsLst>
                    <a:gs pos="0">
                      <a:srgbClr val="60BD68">
                        <a:tint val="50000"/>
                        <a:satMod val="300000"/>
                      </a:srgbClr>
                    </a:gs>
                    <a:gs pos="35000">
                      <a:srgbClr val="60BD68">
                        <a:tint val="37000"/>
                        <a:satMod val="300000"/>
                      </a:srgbClr>
                    </a:gs>
                    <a:gs pos="100000">
                      <a:srgbClr val="60BD68">
                        <a:tint val="15000"/>
                        <a:satMod val="350000"/>
                      </a:srgbClr>
                    </a:gs>
                  </a:gsLst>
                  <a:lin ang="16200000" scaled="1"/>
                </a:gradFill>
                <a:ln w="9525" cap="flat" cmpd="sng" algn="ctr">
                  <a:solidFill>
                    <a:srgbClr val="60BD68">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380" name="직사각형 81"/>
                <p:cNvSpPr/>
                <p:nvPr/>
              </p:nvSpPr>
              <p:spPr>
                <a:xfrm>
                  <a:off x="2407995" y="2420888"/>
                  <a:ext cx="144016" cy="373112"/>
                </a:xfrm>
                <a:prstGeom prst="rect">
                  <a:avLst/>
                </a:prstGeom>
                <a:gradFill rotWithShape="1">
                  <a:gsLst>
                    <a:gs pos="0">
                      <a:srgbClr val="60BD68">
                        <a:tint val="50000"/>
                        <a:satMod val="300000"/>
                      </a:srgbClr>
                    </a:gs>
                    <a:gs pos="35000">
                      <a:srgbClr val="60BD68">
                        <a:tint val="37000"/>
                        <a:satMod val="300000"/>
                      </a:srgbClr>
                    </a:gs>
                    <a:gs pos="100000">
                      <a:srgbClr val="60BD68">
                        <a:tint val="15000"/>
                        <a:satMod val="350000"/>
                      </a:srgbClr>
                    </a:gs>
                  </a:gsLst>
                  <a:lin ang="16200000" scaled="1"/>
                </a:gradFill>
                <a:ln w="9525" cap="flat" cmpd="sng" algn="ctr">
                  <a:solidFill>
                    <a:srgbClr val="60BD68">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381" name="직사각형 82"/>
                <p:cNvSpPr/>
                <p:nvPr/>
              </p:nvSpPr>
              <p:spPr>
                <a:xfrm>
                  <a:off x="2407995" y="2911872"/>
                  <a:ext cx="144016" cy="373112"/>
                </a:xfrm>
                <a:prstGeom prst="rect">
                  <a:avLst/>
                </a:prstGeom>
                <a:gradFill rotWithShape="1">
                  <a:gsLst>
                    <a:gs pos="0">
                      <a:srgbClr val="60BD68">
                        <a:tint val="50000"/>
                        <a:satMod val="300000"/>
                      </a:srgbClr>
                    </a:gs>
                    <a:gs pos="35000">
                      <a:srgbClr val="60BD68">
                        <a:tint val="37000"/>
                        <a:satMod val="300000"/>
                      </a:srgbClr>
                    </a:gs>
                    <a:gs pos="100000">
                      <a:srgbClr val="60BD68">
                        <a:tint val="15000"/>
                        <a:satMod val="350000"/>
                      </a:srgbClr>
                    </a:gs>
                  </a:gsLst>
                  <a:lin ang="16200000" scaled="1"/>
                </a:gradFill>
                <a:ln w="9525" cap="flat" cmpd="sng" algn="ctr">
                  <a:solidFill>
                    <a:srgbClr val="60BD68">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382" name="직사각형 83"/>
                <p:cNvSpPr/>
                <p:nvPr/>
              </p:nvSpPr>
              <p:spPr>
                <a:xfrm>
                  <a:off x="2154084" y="2420888"/>
                  <a:ext cx="144016" cy="373112"/>
                </a:xfrm>
                <a:prstGeom prst="rect">
                  <a:avLst/>
                </a:prstGeom>
                <a:gradFill rotWithShape="1">
                  <a:gsLst>
                    <a:gs pos="0">
                      <a:srgbClr val="60BD68">
                        <a:tint val="50000"/>
                        <a:satMod val="300000"/>
                      </a:srgbClr>
                    </a:gs>
                    <a:gs pos="35000">
                      <a:srgbClr val="60BD68">
                        <a:tint val="37000"/>
                        <a:satMod val="300000"/>
                      </a:srgbClr>
                    </a:gs>
                    <a:gs pos="100000">
                      <a:srgbClr val="60BD68">
                        <a:tint val="15000"/>
                        <a:satMod val="350000"/>
                      </a:srgbClr>
                    </a:gs>
                  </a:gsLst>
                  <a:lin ang="16200000" scaled="1"/>
                </a:gradFill>
                <a:ln w="9525" cap="flat" cmpd="sng" algn="ctr">
                  <a:solidFill>
                    <a:srgbClr val="60BD68">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383" name="직사각형 84"/>
                <p:cNvSpPr/>
                <p:nvPr/>
              </p:nvSpPr>
              <p:spPr>
                <a:xfrm>
                  <a:off x="2154084" y="2911872"/>
                  <a:ext cx="144016" cy="373112"/>
                </a:xfrm>
                <a:prstGeom prst="rect">
                  <a:avLst/>
                </a:prstGeom>
                <a:gradFill rotWithShape="1">
                  <a:gsLst>
                    <a:gs pos="0">
                      <a:srgbClr val="60BD68">
                        <a:tint val="50000"/>
                        <a:satMod val="300000"/>
                      </a:srgbClr>
                    </a:gs>
                    <a:gs pos="35000">
                      <a:srgbClr val="60BD68">
                        <a:tint val="37000"/>
                        <a:satMod val="300000"/>
                      </a:srgbClr>
                    </a:gs>
                    <a:gs pos="100000">
                      <a:srgbClr val="60BD68">
                        <a:tint val="15000"/>
                        <a:satMod val="350000"/>
                      </a:srgbClr>
                    </a:gs>
                  </a:gsLst>
                  <a:lin ang="16200000" scaled="1"/>
                </a:gradFill>
                <a:ln w="9525" cap="flat" cmpd="sng" algn="ctr">
                  <a:solidFill>
                    <a:srgbClr val="60BD68">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cxnSp>
              <p:nvCxnSpPr>
                <p:cNvPr id="384" name="직선 연결선 85"/>
                <p:cNvCxnSpPr>
                  <a:stCxn id="382" idx="3"/>
                  <a:endCxn id="380" idx="1"/>
                </p:cNvCxnSpPr>
                <p:nvPr/>
              </p:nvCxnSpPr>
              <p:spPr>
                <a:xfrm>
                  <a:off x="2298100" y="2607444"/>
                  <a:ext cx="109895" cy="0"/>
                </a:xfrm>
                <a:prstGeom prst="line">
                  <a:avLst/>
                </a:prstGeom>
                <a:noFill/>
                <a:ln w="9525" cap="flat" cmpd="sng" algn="ctr">
                  <a:solidFill>
                    <a:srgbClr val="60BD68">
                      <a:shade val="95000"/>
                      <a:satMod val="105000"/>
                    </a:srgbClr>
                  </a:solidFill>
                  <a:prstDash val="solid"/>
                </a:ln>
                <a:effectLst/>
              </p:spPr>
            </p:cxnSp>
            <p:cxnSp>
              <p:nvCxnSpPr>
                <p:cNvPr id="385" name="직선 연결선 86"/>
                <p:cNvCxnSpPr>
                  <a:stCxn id="380" idx="3"/>
                  <a:endCxn id="378" idx="1"/>
                </p:cNvCxnSpPr>
                <p:nvPr/>
              </p:nvCxnSpPr>
              <p:spPr>
                <a:xfrm>
                  <a:off x="2552011" y="2607444"/>
                  <a:ext cx="109895" cy="0"/>
                </a:xfrm>
                <a:prstGeom prst="line">
                  <a:avLst/>
                </a:prstGeom>
                <a:noFill/>
                <a:ln w="9525" cap="flat" cmpd="sng" algn="ctr">
                  <a:solidFill>
                    <a:srgbClr val="60BD68">
                      <a:shade val="95000"/>
                      <a:satMod val="105000"/>
                    </a:srgbClr>
                  </a:solidFill>
                  <a:prstDash val="solid"/>
                </a:ln>
                <a:effectLst/>
              </p:spPr>
            </p:cxnSp>
            <p:cxnSp>
              <p:nvCxnSpPr>
                <p:cNvPr id="386" name="직선 연결선 87"/>
                <p:cNvCxnSpPr>
                  <a:stCxn id="378" idx="3"/>
                  <a:endCxn id="374" idx="1"/>
                </p:cNvCxnSpPr>
                <p:nvPr/>
              </p:nvCxnSpPr>
              <p:spPr>
                <a:xfrm>
                  <a:off x="2805922" y="2607444"/>
                  <a:ext cx="109894" cy="0"/>
                </a:xfrm>
                <a:prstGeom prst="line">
                  <a:avLst/>
                </a:prstGeom>
                <a:noFill/>
                <a:ln w="9525" cap="flat" cmpd="sng" algn="ctr">
                  <a:solidFill>
                    <a:srgbClr val="60BD68">
                      <a:shade val="95000"/>
                      <a:satMod val="105000"/>
                    </a:srgbClr>
                  </a:solidFill>
                  <a:prstDash val="solid"/>
                </a:ln>
                <a:effectLst/>
              </p:spPr>
            </p:cxnSp>
            <p:cxnSp>
              <p:nvCxnSpPr>
                <p:cNvPr id="387" name="직선 연결선 88"/>
                <p:cNvCxnSpPr>
                  <a:stCxn id="383" idx="3"/>
                  <a:endCxn id="381" idx="1"/>
                </p:cNvCxnSpPr>
                <p:nvPr/>
              </p:nvCxnSpPr>
              <p:spPr>
                <a:xfrm>
                  <a:off x="2298100" y="3098428"/>
                  <a:ext cx="109895" cy="0"/>
                </a:xfrm>
                <a:prstGeom prst="line">
                  <a:avLst/>
                </a:prstGeom>
                <a:noFill/>
                <a:ln w="9525" cap="flat" cmpd="sng" algn="ctr">
                  <a:solidFill>
                    <a:srgbClr val="60BD68">
                      <a:shade val="95000"/>
                      <a:satMod val="105000"/>
                    </a:srgbClr>
                  </a:solidFill>
                  <a:prstDash val="solid"/>
                </a:ln>
                <a:effectLst/>
              </p:spPr>
            </p:cxnSp>
            <p:cxnSp>
              <p:nvCxnSpPr>
                <p:cNvPr id="388" name="직선 연결선 89"/>
                <p:cNvCxnSpPr>
                  <a:stCxn id="381" idx="3"/>
                  <a:endCxn id="379" idx="1"/>
                </p:cNvCxnSpPr>
                <p:nvPr/>
              </p:nvCxnSpPr>
              <p:spPr>
                <a:xfrm>
                  <a:off x="2552011" y="3098428"/>
                  <a:ext cx="109895" cy="0"/>
                </a:xfrm>
                <a:prstGeom prst="line">
                  <a:avLst/>
                </a:prstGeom>
                <a:noFill/>
                <a:ln w="9525" cap="flat" cmpd="sng" algn="ctr">
                  <a:solidFill>
                    <a:srgbClr val="60BD68">
                      <a:shade val="95000"/>
                      <a:satMod val="105000"/>
                    </a:srgbClr>
                  </a:solidFill>
                  <a:prstDash val="solid"/>
                </a:ln>
                <a:effectLst/>
              </p:spPr>
            </p:cxnSp>
            <p:cxnSp>
              <p:nvCxnSpPr>
                <p:cNvPr id="389" name="직선 연결선 90"/>
                <p:cNvCxnSpPr>
                  <a:stCxn id="379" idx="3"/>
                  <a:endCxn id="375" idx="1"/>
                </p:cNvCxnSpPr>
                <p:nvPr/>
              </p:nvCxnSpPr>
              <p:spPr>
                <a:xfrm>
                  <a:off x="2805922" y="3098428"/>
                  <a:ext cx="109894" cy="0"/>
                </a:xfrm>
                <a:prstGeom prst="line">
                  <a:avLst/>
                </a:prstGeom>
                <a:noFill/>
                <a:ln w="9525" cap="flat" cmpd="sng" algn="ctr">
                  <a:solidFill>
                    <a:srgbClr val="60BD68">
                      <a:shade val="95000"/>
                      <a:satMod val="105000"/>
                    </a:srgbClr>
                  </a:solidFill>
                  <a:prstDash val="solid"/>
                </a:ln>
                <a:effectLst/>
              </p:spPr>
            </p:cxnSp>
          </p:grpSp>
          <p:grpSp>
            <p:nvGrpSpPr>
              <p:cNvPr id="357" name="그룹 91"/>
              <p:cNvGrpSpPr/>
              <p:nvPr/>
            </p:nvGrpSpPr>
            <p:grpSpPr>
              <a:xfrm rot="16200000" flipH="1">
                <a:off x="538087" y="2380362"/>
                <a:ext cx="1042204" cy="711465"/>
                <a:chOff x="2154084" y="2420888"/>
                <a:chExt cx="1265788" cy="864096"/>
              </a:xfrm>
            </p:grpSpPr>
            <p:sp>
              <p:nvSpPr>
                <p:cNvPr id="358" name="직사각형 92"/>
                <p:cNvSpPr/>
                <p:nvPr/>
              </p:nvSpPr>
              <p:spPr>
                <a:xfrm>
                  <a:off x="2915816" y="2420888"/>
                  <a:ext cx="144016" cy="373112"/>
                </a:xfrm>
                <a:prstGeom prst="rect">
                  <a:avLst/>
                </a:prstGeom>
                <a:gradFill rotWithShape="1">
                  <a:gsLst>
                    <a:gs pos="0">
                      <a:srgbClr val="60BD68">
                        <a:tint val="50000"/>
                        <a:satMod val="300000"/>
                      </a:srgbClr>
                    </a:gs>
                    <a:gs pos="35000">
                      <a:srgbClr val="60BD68">
                        <a:tint val="37000"/>
                        <a:satMod val="300000"/>
                      </a:srgbClr>
                    </a:gs>
                    <a:gs pos="100000">
                      <a:srgbClr val="60BD68">
                        <a:tint val="15000"/>
                        <a:satMod val="350000"/>
                      </a:srgbClr>
                    </a:gs>
                  </a:gsLst>
                  <a:lin ang="16200000" scaled="1"/>
                </a:gradFill>
                <a:ln w="9525" cap="flat" cmpd="sng" algn="ctr">
                  <a:solidFill>
                    <a:srgbClr val="60BD68">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359" name="직사각형 93"/>
                <p:cNvSpPr/>
                <p:nvPr/>
              </p:nvSpPr>
              <p:spPr>
                <a:xfrm>
                  <a:off x="2915816" y="2911872"/>
                  <a:ext cx="144016" cy="373112"/>
                </a:xfrm>
                <a:prstGeom prst="rect">
                  <a:avLst/>
                </a:prstGeom>
                <a:gradFill rotWithShape="1">
                  <a:gsLst>
                    <a:gs pos="0">
                      <a:srgbClr val="60BD68">
                        <a:tint val="50000"/>
                        <a:satMod val="300000"/>
                      </a:srgbClr>
                    </a:gs>
                    <a:gs pos="35000">
                      <a:srgbClr val="60BD68">
                        <a:tint val="37000"/>
                        <a:satMod val="300000"/>
                      </a:srgbClr>
                    </a:gs>
                    <a:gs pos="100000">
                      <a:srgbClr val="60BD68">
                        <a:tint val="15000"/>
                        <a:satMod val="350000"/>
                      </a:srgbClr>
                    </a:gs>
                  </a:gsLst>
                  <a:lin ang="16200000" scaled="1"/>
                </a:gradFill>
                <a:ln w="9525" cap="flat" cmpd="sng" algn="ctr">
                  <a:solidFill>
                    <a:srgbClr val="60BD68">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cxnSp>
              <p:nvCxnSpPr>
                <p:cNvPr id="360" name="직선 화살표 연결선 94"/>
                <p:cNvCxnSpPr>
                  <a:stCxn id="358" idx="3"/>
                </p:cNvCxnSpPr>
                <p:nvPr/>
              </p:nvCxnSpPr>
              <p:spPr>
                <a:xfrm>
                  <a:off x="3059832" y="2607444"/>
                  <a:ext cx="360040" cy="0"/>
                </a:xfrm>
                <a:prstGeom prst="straightConnector1">
                  <a:avLst/>
                </a:prstGeom>
                <a:noFill/>
                <a:ln w="9525" cap="flat" cmpd="sng" algn="ctr">
                  <a:solidFill>
                    <a:srgbClr val="60BD68">
                      <a:shade val="95000"/>
                      <a:satMod val="105000"/>
                    </a:srgbClr>
                  </a:solidFill>
                  <a:prstDash val="solid"/>
                  <a:headEnd type="triangle"/>
                  <a:tailEnd type="triangle"/>
                </a:ln>
                <a:effectLst/>
              </p:spPr>
            </p:cxnSp>
            <p:cxnSp>
              <p:nvCxnSpPr>
                <p:cNvPr id="361" name="직선 화살표 연결선 95"/>
                <p:cNvCxnSpPr/>
                <p:nvPr/>
              </p:nvCxnSpPr>
              <p:spPr>
                <a:xfrm>
                  <a:off x="3059832" y="3098428"/>
                  <a:ext cx="360040" cy="0"/>
                </a:xfrm>
                <a:prstGeom prst="straightConnector1">
                  <a:avLst/>
                </a:prstGeom>
                <a:noFill/>
                <a:ln w="9525" cap="flat" cmpd="sng" algn="ctr">
                  <a:solidFill>
                    <a:srgbClr val="60BD68">
                      <a:shade val="95000"/>
                      <a:satMod val="105000"/>
                    </a:srgbClr>
                  </a:solidFill>
                  <a:prstDash val="solid"/>
                  <a:headEnd type="triangle"/>
                  <a:tailEnd type="triangle"/>
                </a:ln>
                <a:effectLst/>
              </p:spPr>
            </p:cxnSp>
            <p:sp>
              <p:nvSpPr>
                <p:cNvPr id="362" name="직사각형 96"/>
                <p:cNvSpPr/>
                <p:nvPr/>
              </p:nvSpPr>
              <p:spPr>
                <a:xfrm>
                  <a:off x="2661906" y="2420888"/>
                  <a:ext cx="144016" cy="373112"/>
                </a:xfrm>
                <a:prstGeom prst="rect">
                  <a:avLst/>
                </a:prstGeom>
                <a:gradFill rotWithShape="1">
                  <a:gsLst>
                    <a:gs pos="0">
                      <a:srgbClr val="60BD68">
                        <a:tint val="50000"/>
                        <a:satMod val="300000"/>
                      </a:srgbClr>
                    </a:gs>
                    <a:gs pos="35000">
                      <a:srgbClr val="60BD68">
                        <a:tint val="37000"/>
                        <a:satMod val="300000"/>
                      </a:srgbClr>
                    </a:gs>
                    <a:gs pos="100000">
                      <a:srgbClr val="60BD68">
                        <a:tint val="15000"/>
                        <a:satMod val="350000"/>
                      </a:srgbClr>
                    </a:gs>
                  </a:gsLst>
                  <a:lin ang="16200000" scaled="1"/>
                </a:gradFill>
                <a:ln w="9525" cap="flat" cmpd="sng" algn="ctr">
                  <a:solidFill>
                    <a:srgbClr val="60BD68">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363" name="직사각형 97"/>
                <p:cNvSpPr/>
                <p:nvPr/>
              </p:nvSpPr>
              <p:spPr>
                <a:xfrm>
                  <a:off x="2661906" y="2911872"/>
                  <a:ext cx="144016" cy="373112"/>
                </a:xfrm>
                <a:prstGeom prst="rect">
                  <a:avLst/>
                </a:prstGeom>
                <a:gradFill rotWithShape="1">
                  <a:gsLst>
                    <a:gs pos="0">
                      <a:srgbClr val="60BD68">
                        <a:tint val="50000"/>
                        <a:satMod val="300000"/>
                      </a:srgbClr>
                    </a:gs>
                    <a:gs pos="35000">
                      <a:srgbClr val="60BD68">
                        <a:tint val="37000"/>
                        <a:satMod val="300000"/>
                      </a:srgbClr>
                    </a:gs>
                    <a:gs pos="100000">
                      <a:srgbClr val="60BD68">
                        <a:tint val="15000"/>
                        <a:satMod val="350000"/>
                      </a:srgbClr>
                    </a:gs>
                  </a:gsLst>
                  <a:lin ang="16200000" scaled="1"/>
                </a:gradFill>
                <a:ln w="9525" cap="flat" cmpd="sng" algn="ctr">
                  <a:solidFill>
                    <a:srgbClr val="60BD68">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364" name="직사각형 98"/>
                <p:cNvSpPr/>
                <p:nvPr/>
              </p:nvSpPr>
              <p:spPr>
                <a:xfrm>
                  <a:off x="2407995" y="2420888"/>
                  <a:ext cx="144016" cy="373112"/>
                </a:xfrm>
                <a:prstGeom prst="rect">
                  <a:avLst/>
                </a:prstGeom>
                <a:gradFill rotWithShape="1">
                  <a:gsLst>
                    <a:gs pos="0">
                      <a:srgbClr val="60BD68">
                        <a:tint val="50000"/>
                        <a:satMod val="300000"/>
                      </a:srgbClr>
                    </a:gs>
                    <a:gs pos="35000">
                      <a:srgbClr val="60BD68">
                        <a:tint val="37000"/>
                        <a:satMod val="300000"/>
                      </a:srgbClr>
                    </a:gs>
                    <a:gs pos="100000">
                      <a:srgbClr val="60BD68">
                        <a:tint val="15000"/>
                        <a:satMod val="350000"/>
                      </a:srgbClr>
                    </a:gs>
                  </a:gsLst>
                  <a:lin ang="16200000" scaled="1"/>
                </a:gradFill>
                <a:ln w="9525" cap="flat" cmpd="sng" algn="ctr">
                  <a:solidFill>
                    <a:srgbClr val="60BD68">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365" name="직사각형 99"/>
                <p:cNvSpPr/>
                <p:nvPr/>
              </p:nvSpPr>
              <p:spPr>
                <a:xfrm>
                  <a:off x="2407995" y="2911872"/>
                  <a:ext cx="144016" cy="373112"/>
                </a:xfrm>
                <a:prstGeom prst="rect">
                  <a:avLst/>
                </a:prstGeom>
                <a:gradFill rotWithShape="1">
                  <a:gsLst>
                    <a:gs pos="0">
                      <a:srgbClr val="60BD68">
                        <a:tint val="50000"/>
                        <a:satMod val="300000"/>
                      </a:srgbClr>
                    </a:gs>
                    <a:gs pos="35000">
                      <a:srgbClr val="60BD68">
                        <a:tint val="37000"/>
                        <a:satMod val="300000"/>
                      </a:srgbClr>
                    </a:gs>
                    <a:gs pos="100000">
                      <a:srgbClr val="60BD68">
                        <a:tint val="15000"/>
                        <a:satMod val="350000"/>
                      </a:srgbClr>
                    </a:gs>
                  </a:gsLst>
                  <a:lin ang="16200000" scaled="1"/>
                </a:gradFill>
                <a:ln w="9525" cap="flat" cmpd="sng" algn="ctr">
                  <a:solidFill>
                    <a:srgbClr val="60BD68">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366" name="직사각형 100"/>
                <p:cNvSpPr/>
                <p:nvPr/>
              </p:nvSpPr>
              <p:spPr>
                <a:xfrm>
                  <a:off x="2154084" y="2420888"/>
                  <a:ext cx="144016" cy="373112"/>
                </a:xfrm>
                <a:prstGeom prst="rect">
                  <a:avLst/>
                </a:prstGeom>
                <a:gradFill rotWithShape="1">
                  <a:gsLst>
                    <a:gs pos="0">
                      <a:srgbClr val="60BD68">
                        <a:tint val="50000"/>
                        <a:satMod val="300000"/>
                      </a:srgbClr>
                    </a:gs>
                    <a:gs pos="35000">
                      <a:srgbClr val="60BD68">
                        <a:tint val="37000"/>
                        <a:satMod val="300000"/>
                      </a:srgbClr>
                    </a:gs>
                    <a:gs pos="100000">
                      <a:srgbClr val="60BD68">
                        <a:tint val="15000"/>
                        <a:satMod val="350000"/>
                      </a:srgbClr>
                    </a:gs>
                  </a:gsLst>
                  <a:lin ang="16200000" scaled="1"/>
                </a:gradFill>
                <a:ln w="9525" cap="flat" cmpd="sng" algn="ctr">
                  <a:solidFill>
                    <a:srgbClr val="60BD68">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367" name="직사각형 101"/>
                <p:cNvSpPr/>
                <p:nvPr/>
              </p:nvSpPr>
              <p:spPr>
                <a:xfrm>
                  <a:off x="2154084" y="2911872"/>
                  <a:ext cx="144016" cy="373112"/>
                </a:xfrm>
                <a:prstGeom prst="rect">
                  <a:avLst/>
                </a:prstGeom>
                <a:gradFill rotWithShape="1">
                  <a:gsLst>
                    <a:gs pos="0">
                      <a:srgbClr val="60BD68">
                        <a:tint val="50000"/>
                        <a:satMod val="300000"/>
                      </a:srgbClr>
                    </a:gs>
                    <a:gs pos="35000">
                      <a:srgbClr val="60BD68">
                        <a:tint val="37000"/>
                        <a:satMod val="300000"/>
                      </a:srgbClr>
                    </a:gs>
                    <a:gs pos="100000">
                      <a:srgbClr val="60BD68">
                        <a:tint val="15000"/>
                        <a:satMod val="350000"/>
                      </a:srgbClr>
                    </a:gs>
                  </a:gsLst>
                  <a:lin ang="16200000" scaled="1"/>
                </a:gradFill>
                <a:ln w="9525" cap="flat" cmpd="sng" algn="ctr">
                  <a:solidFill>
                    <a:srgbClr val="60BD68">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cxnSp>
              <p:nvCxnSpPr>
                <p:cNvPr id="368" name="직선 연결선 102"/>
                <p:cNvCxnSpPr>
                  <a:stCxn id="366" idx="3"/>
                  <a:endCxn id="364" idx="1"/>
                </p:cNvCxnSpPr>
                <p:nvPr/>
              </p:nvCxnSpPr>
              <p:spPr>
                <a:xfrm>
                  <a:off x="2298100" y="2607444"/>
                  <a:ext cx="109895" cy="0"/>
                </a:xfrm>
                <a:prstGeom prst="line">
                  <a:avLst/>
                </a:prstGeom>
                <a:noFill/>
                <a:ln w="9525" cap="flat" cmpd="sng" algn="ctr">
                  <a:solidFill>
                    <a:srgbClr val="60BD68">
                      <a:shade val="95000"/>
                      <a:satMod val="105000"/>
                    </a:srgbClr>
                  </a:solidFill>
                  <a:prstDash val="solid"/>
                </a:ln>
                <a:effectLst/>
              </p:spPr>
            </p:cxnSp>
            <p:cxnSp>
              <p:nvCxnSpPr>
                <p:cNvPr id="369" name="직선 연결선 103"/>
                <p:cNvCxnSpPr>
                  <a:stCxn id="364" idx="3"/>
                  <a:endCxn id="362" idx="1"/>
                </p:cNvCxnSpPr>
                <p:nvPr/>
              </p:nvCxnSpPr>
              <p:spPr>
                <a:xfrm>
                  <a:off x="2552011" y="2607444"/>
                  <a:ext cx="109895" cy="0"/>
                </a:xfrm>
                <a:prstGeom prst="line">
                  <a:avLst/>
                </a:prstGeom>
                <a:noFill/>
                <a:ln w="9525" cap="flat" cmpd="sng" algn="ctr">
                  <a:solidFill>
                    <a:srgbClr val="60BD68">
                      <a:shade val="95000"/>
                      <a:satMod val="105000"/>
                    </a:srgbClr>
                  </a:solidFill>
                  <a:prstDash val="solid"/>
                </a:ln>
                <a:effectLst/>
              </p:spPr>
            </p:cxnSp>
            <p:cxnSp>
              <p:nvCxnSpPr>
                <p:cNvPr id="370" name="직선 연결선 104"/>
                <p:cNvCxnSpPr>
                  <a:stCxn id="362" idx="3"/>
                  <a:endCxn id="358" idx="1"/>
                </p:cNvCxnSpPr>
                <p:nvPr/>
              </p:nvCxnSpPr>
              <p:spPr>
                <a:xfrm>
                  <a:off x="2805922" y="2607444"/>
                  <a:ext cx="109894" cy="0"/>
                </a:xfrm>
                <a:prstGeom prst="line">
                  <a:avLst/>
                </a:prstGeom>
                <a:noFill/>
                <a:ln w="9525" cap="flat" cmpd="sng" algn="ctr">
                  <a:solidFill>
                    <a:srgbClr val="60BD68">
                      <a:shade val="95000"/>
                      <a:satMod val="105000"/>
                    </a:srgbClr>
                  </a:solidFill>
                  <a:prstDash val="solid"/>
                </a:ln>
                <a:effectLst/>
              </p:spPr>
            </p:cxnSp>
            <p:cxnSp>
              <p:nvCxnSpPr>
                <p:cNvPr id="371" name="직선 연결선 105"/>
                <p:cNvCxnSpPr>
                  <a:stCxn id="367" idx="3"/>
                  <a:endCxn id="365" idx="1"/>
                </p:cNvCxnSpPr>
                <p:nvPr/>
              </p:nvCxnSpPr>
              <p:spPr>
                <a:xfrm>
                  <a:off x="2298100" y="3098428"/>
                  <a:ext cx="109895" cy="0"/>
                </a:xfrm>
                <a:prstGeom prst="line">
                  <a:avLst/>
                </a:prstGeom>
                <a:noFill/>
                <a:ln w="9525" cap="flat" cmpd="sng" algn="ctr">
                  <a:solidFill>
                    <a:srgbClr val="60BD68">
                      <a:shade val="95000"/>
                      <a:satMod val="105000"/>
                    </a:srgbClr>
                  </a:solidFill>
                  <a:prstDash val="solid"/>
                </a:ln>
                <a:effectLst/>
              </p:spPr>
            </p:cxnSp>
            <p:cxnSp>
              <p:nvCxnSpPr>
                <p:cNvPr id="372" name="직선 연결선 106"/>
                <p:cNvCxnSpPr>
                  <a:stCxn id="365" idx="3"/>
                  <a:endCxn id="363" idx="1"/>
                </p:cNvCxnSpPr>
                <p:nvPr/>
              </p:nvCxnSpPr>
              <p:spPr>
                <a:xfrm>
                  <a:off x="2552011" y="3098428"/>
                  <a:ext cx="109895" cy="0"/>
                </a:xfrm>
                <a:prstGeom prst="line">
                  <a:avLst/>
                </a:prstGeom>
                <a:noFill/>
                <a:ln w="9525" cap="flat" cmpd="sng" algn="ctr">
                  <a:solidFill>
                    <a:srgbClr val="60BD68">
                      <a:shade val="95000"/>
                      <a:satMod val="105000"/>
                    </a:srgbClr>
                  </a:solidFill>
                  <a:prstDash val="solid"/>
                </a:ln>
                <a:effectLst/>
              </p:spPr>
            </p:cxnSp>
            <p:cxnSp>
              <p:nvCxnSpPr>
                <p:cNvPr id="373" name="직선 연결선 107"/>
                <p:cNvCxnSpPr>
                  <a:stCxn id="363" idx="3"/>
                  <a:endCxn id="359" idx="1"/>
                </p:cNvCxnSpPr>
                <p:nvPr/>
              </p:nvCxnSpPr>
              <p:spPr>
                <a:xfrm>
                  <a:off x="2805922" y="3098428"/>
                  <a:ext cx="109894" cy="0"/>
                </a:xfrm>
                <a:prstGeom prst="line">
                  <a:avLst/>
                </a:prstGeom>
                <a:noFill/>
                <a:ln w="9525" cap="flat" cmpd="sng" algn="ctr">
                  <a:solidFill>
                    <a:srgbClr val="60BD68">
                      <a:shade val="95000"/>
                      <a:satMod val="105000"/>
                    </a:srgbClr>
                  </a:solidFill>
                  <a:prstDash val="solid"/>
                </a:ln>
                <a:effectLst/>
              </p:spPr>
            </p:cxnSp>
          </p:grpSp>
        </p:grpSp>
        <p:sp>
          <p:nvSpPr>
            <p:cNvPr id="351" name="TextBox 350"/>
            <p:cNvSpPr txBox="1"/>
            <p:nvPr/>
          </p:nvSpPr>
          <p:spPr>
            <a:xfrm>
              <a:off x="502815" y="1340768"/>
              <a:ext cx="1548822" cy="461665"/>
            </a:xfrm>
            <a:prstGeom prst="rect">
              <a:avLst/>
            </a:prstGeom>
            <a:noFill/>
          </p:spPr>
          <p:txBody>
            <a:bodyPr wrap="non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2400" b="0" i="0" u="none" strike="noStrike" kern="0" cap="none" spc="0" normalizeH="0" baseline="0" noProof="0" dirty="0">
                  <a:ln>
                    <a:noFill/>
                  </a:ln>
                  <a:solidFill>
                    <a:sysClr val="windowText" lastClr="000000"/>
                  </a:solidFill>
                  <a:effectLst/>
                  <a:uLnTx/>
                  <a:uFillTx/>
                  <a:latin typeface="Tahoma"/>
                  <a:ea typeface="+mn-ea"/>
                  <a:cs typeface="+mn-cs"/>
                </a:rPr>
                <a:t>DDR3-OoO</a:t>
              </a:r>
              <a:endParaRPr kumimoji="0" lang="ko-KR" altLang="en-US" sz="2400" b="0" i="0" u="none" strike="noStrike" kern="0" cap="none" spc="0" normalizeH="0" baseline="0" noProof="0" dirty="0">
                <a:ln>
                  <a:noFill/>
                </a:ln>
                <a:solidFill>
                  <a:sysClr val="windowText" lastClr="000000"/>
                </a:solidFill>
                <a:effectLst/>
                <a:uLnTx/>
                <a:uFillTx/>
                <a:latin typeface="Tahoma"/>
                <a:ea typeface="+mn-ea"/>
                <a:cs typeface="+mn-cs"/>
              </a:endParaRPr>
            </a:p>
          </p:txBody>
        </p:sp>
      </p:grpSp>
      <p:grpSp>
        <p:nvGrpSpPr>
          <p:cNvPr id="432" name="그룹 10"/>
          <p:cNvGrpSpPr/>
          <p:nvPr/>
        </p:nvGrpSpPr>
        <p:grpSpPr>
          <a:xfrm>
            <a:off x="6908164" y="1140133"/>
            <a:ext cx="1929433" cy="3923809"/>
            <a:chOff x="6908164" y="1340768"/>
            <a:chExt cx="1929433" cy="3923809"/>
          </a:xfrm>
        </p:grpSpPr>
        <p:sp>
          <p:nvSpPr>
            <p:cNvPr id="433" name="TextBox 432"/>
            <p:cNvSpPr txBox="1"/>
            <p:nvPr/>
          </p:nvSpPr>
          <p:spPr>
            <a:xfrm>
              <a:off x="6970848" y="1340768"/>
              <a:ext cx="1663286" cy="461665"/>
            </a:xfrm>
            <a:prstGeom prst="rect">
              <a:avLst/>
            </a:prstGeom>
            <a:noFill/>
          </p:spPr>
          <p:txBody>
            <a:bodyPr wrap="non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2400" b="1" i="0" u="none" strike="noStrike" kern="0" cap="none" spc="0" normalizeH="0" baseline="0" noProof="0" dirty="0">
                  <a:ln>
                    <a:noFill/>
                  </a:ln>
                  <a:solidFill>
                    <a:srgbClr val="FF0000"/>
                  </a:solidFill>
                  <a:effectLst/>
                  <a:uLnTx/>
                  <a:uFillTx/>
                  <a:latin typeface="Tahoma"/>
                  <a:ea typeface="+mn-ea"/>
                  <a:cs typeface="+mn-cs"/>
                </a:rPr>
                <a:t>Tesseract</a:t>
              </a:r>
              <a:endParaRPr kumimoji="0" lang="ko-KR" altLang="en-US" sz="2400" b="1" i="0" u="none" strike="noStrike" kern="0" cap="none" spc="0" normalizeH="0" baseline="0" noProof="0" dirty="0">
                <a:ln>
                  <a:noFill/>
                </a:ln>
                <a:solidFill>
                  <a:srgbClr val="FF0000"/>
                </a:solidFill>
                <a:effectLst/>
                <a:uLnTx/>
                <a:uFillTx/>
                <a:latin typeface="Tahoma"/>
                <a:ea typeface="+mn-ea"/>
                <a:cs typeface="+mn-cs"/>
              </a:endParaRPr>
            </a:p>
          </p:txBody>
        </p:sp>
        <p:grpSp>
          <p:nvGrpSpPr>
            <p:cNvPr id="434" name="그룹 629"/>
            <p:cNvGrpSpPr/>
            <p:nvPr/>
          </p:nvGrpSpPr>
          <p:grpSpPr>
            <a:xfrm>
              <a:off x="6908164" y="3500504"/>
              <a:ext cx="1788652" cy="1764073"/>
              <a:chOff x="7081194" y="3140968"/>
              <a:chExt cx="1788652" cy="1764073"/>
            </a:xfrm>
          </p:grpSpPr>
          <p:sp>
            <p:nvSpPr>
              <p:cNvPr id="439" name="직사각형 531"/>
              <p:cNvSpPr/>
              <p:nvPr/>
            </p:nvSpPr>
            <p:spPr>
              <a:xfrm rot="16200000">
                <a:off x="7081798" y="4598435"/>
                <a:ext cx="306000" cy="307207"/>
              </a:xfrm>
              <a:prstGeom prst="rect">
                <a:avLst/>
              </a:prstGeom>
              <a:gradFill rotWithShape="1">
                <a:gsLst>
                  <a:gs pos="0">
                    <a:srgbClr val="307D99">
                      <a:tint val="50000"/>
                      <a:satMod val="300000"/>
                    </a:srgbClr>
                  </a:gs>
                  <a:gs pos="35000">
                    <a:srgbClr val="307D99">
                      <a:tint val="37000"/>
                      <a:satMod val="300000"/>
                    </a:srgbClr>
                  </a:gs>
                  <a:gs pos="100000">
                    <a:srgbClr val="307D99">
                      <a:tint val="15000"/>
                      <a:satMod val="350000"/>
                    </a:srgbClr>
                  </a:gs>
                </a:gsLst>
                <a:lin ang="16200000" scaled="1"/>
              </a:gradFill>
              <a:ln w="9525" cap="flat" cmpd="sng" algn="ctr">
                <a:solidFill>
                  <a:srgbClr val="307D99">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440" name="직사각형 532"/>
              <p:cNvSpPr/>
              <p:nvPr/>
            </p:nvSpPr>
            <p:spPr>
              <a:xfrm rot="16200000">
                <a:off x="7573900" y="4598436"/>
                <a:ext cx="306000" cy="307207"/>
              </a:xfrm>
              <a:prstGeom prst="rect">
                <a:avLst/>
              </a:prstGeom>
              <a:gradFill rotWithShape="1">
                <a:gsLst>
                  <a:gs pos="0">
                    <a:srgbClr val="307D99">
                      <a:tint val="50000"/>
                      <a:satMod val="300000"/>
                    </a:srgbClr>
                  </a:gs>
                  <a:gs pos="35000">
                    <a:srgbClr val="307D99">
                      <a:tint val="37000"/>
                      <a:satMod val="300000"/>
                    </a:srgbClr>
                  </a:gs>
                  <a:gs pos="100000">
                    <a:srgbClr val="307D99">
                      <a:tint val="15000"/>
                      <a:satMod val="350000"/>
                    </a:srgbClr>
                  </a:gs>
                </a:gsLst>
                <a:lin ang="16200000" scaled="1"/>
              </a:gradFill>
              <a:ln w="9525" cap="flat" cmpd="sng" algn="ctr">
                <a:solidFill>
                  <a:srgbClr val="307D99">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441" name="직사각형 539"/>
              <p:cNvSpPr/>
              <p:nvPr/>
            </p:nvSpPr>
            <p:spPr>
              <a:xfrm rot="16200000">
                <a:off x="7081799" y="4111755"/>
                <a:ext cx="306000" cy="307207"/>
              </a:xfrm>
              <a:prstGeom prst="rect">
                <a:avLst/>
              </a:prstGeom>
              <a:gradFill rotWithShape="1">
                <a:gsLst>
                  <a:gs pos="0">
                    <a:srgbClr val="307D99">
                      <a:tint val="50000"/>
                      <a:satMod val="300000"/>
                    </a:srgbClr>
                  </a:gs>
                  <a:gs pos="35000">
                    <a:srgbClr val="307D99">
                      <a:tint val="37000"/>
                      <a:satMod val="300000"/>
                    </a:srgbClr>
                  </a:gs>
                  <a:gs pos="100000">
                    <a:srgbClr val="307D99">
                      <a:tint val="15000"/>
                      <a:satMod val="350000"/>
                    </a:srgbClr>
                  </a:gs>
                </a:gsLst>
                <a:lin ang="16200000" scaled="1"/>
              </a:gradFill>
              <a:ln w="9525" cap="flat" cmpd="sng" algn="ctr">
                <a:solidFill>
                  <a:srgbClr val="307D99">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442" name="직사각형 540"/>
              <p:cNvSpPr/>
              <p:nvPr/>
            </p:nvSpPr>
            <p:spPr>
              <a:xfrm rot="16200000">
                <a:off x="7573901" y="4111756"/>
                <a:ext cx="306000" cy="307207"/>
              </a:xfrm>
              <a:prstGeom prst="rect">
                <a:avLst/>
              </a:prstGeom>
              <a:gradFill rotWithShape="1">
                <a:gsLst>
                  <a:gs pos="0">
                    <a:srgbClr val="307D99">
                      <a:tint val="50000"/>
                      <a:satMod val="300000"/>
                    </a:srgbClr>
                  </a:gs>
                  <a:gs pos="35000">
                    <a:srgbClr val="307D99">
                      <a:tint val="37000"/>
                      <a:satMod val="300000"/>
                    </a:srgbClr>
                  </a:gs>
                  <a:gs pos="100000">
                    <a:srgbClr val="307D99">
                      <a:tint val="15000"/>
                      <a:satMod val="350000"/>
                    </a:srgbClr>
                  </a:gs>
                </a:gsLst>
                <a:lin ang="16200000" scaled="1"/>
              </a:gradFill>
              <a:ln w="9525" cap="flat" cmpd="sng" algn="ctr">
                <a:solidFill>
                  <a:srgbClr val="307D99">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443" name="직사각형 541"/>
              <p:cNvSpPr/>
              <p:nvPr/>
            </p:nvSpPr>
            <p:spPr>
              <a:xfrm rot="16200000">
                <a:off x="8071139" y="4598436"/>
                <a:ext cx="306000" cy="307207"/>
              </a:xfrm>
              <a:prstGeom prst="rect">
                <a:avLst/>
              </a:prstGeom>
              <a:gradFill rotWithShape="1">
                <a:gsLst>
                  <a:gs pos="0">
                    <a:srgbClr val="307D99">
                      <a:tint val="50000"/>
                      <a:satMod val="300000"/>
                    </a:srgbClr>
                  </a:gs>
                  <a:gs pos="35000">
                    <a:srgbClr val="307D99">
                      <a:tint val="37000"/>
                      <a:satMod val="300000"/>
                    </a:srgbClr>
                  </a:gs>
                  <a:gs pos="100000">
                    <a:srgbClr val="307D99">
                      <a:tint val="15000"/>
                      <a:satMod val="350000"/>
                    </a:srgbClr>
                  </a:gs>
                </a:gsLst>
                <a:lin ang="16200000" scaled="1"/>
              </a:gradFill>
              <a:ln w="9525" cap="flat" cmpd="sng" algn="ctr">
                <a:solidFill>
                  <a:srgbClr val="307D99">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444" name="직사각형 542"/>
              <p:cNvSpPr/>
              <p:nvPr/>
            </p:nvSpPr>
            <p:spPr>
              <a:xfrm rot="16200000">
                <a:off x="8563241" y="4598437"/>
                <a:ext cx="306000" cy="307207"/>
              </a:xfrm>
              <a:prstGeom prst="rect">
                <a:avLst/>
              </a:prstGeom>
              <a:gradFill rotWithShape="1">
                <a:gsLst>
                  <a:gs pos="0">
                    <a:srgbClr val="307D99">
                      <a:tint val="50000"/>
                      <a:satMod val="300000"/>
                    </a:srgbClr>
                  </a:gs>
                  <a:gs pos="35000">
                    <a:srgbClr val="307D99">
                      <a:tint val="37000"/>
                      <a:satMod val="300000"/>
                    </a:srgbClr>
                  </a:gs>
                  <a:gs pos="100000">
                    <a:srgbClr val="307D99">
                      <a:tint val="15000"/>
                      <a:satMod val="350000"/>
                    </a:srgbClr>
                  </a:gs>
                </a:gsLst>
                <a:lin ang="16200000" scaled="1"/>
              </a:gradFill>
              <a:ln w="9525" cap="flat" cmpd="sng" algn="ctr">
                <a:solidFill>
                  <a:srgbClr val="307D99">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445" name="직사각형 543"/>
              <p:cNvSpPr/>
              <p:nvPr/>
            </p:nvSpPr>
            <p:spPr>
              <a:xfrm rot="16200000">
                <a:off x="8071140" y="4111756"/>
                <a:ext cx="306000" cy="307207"/>
              </a:xfrm>
              <a:prstGeom prst="rect">
                <a:avLst/>
              </a:prstGeom>
              <a:gradFill rotWithShape="1">
                <a:gsLst>
                  <a:gs pos="0">
                    <a:srgbClr val="307D99">
                      <a:tint val="50000"/>
                      <a:satMod val="300000"/>
                    </a:srgbClr>
                  </a:gs>
                  <a:gs pos="35000">
                    <a:srgbClr val="307D99">
                      <a:tint val="37000"/>
                      <a:satMod val="300000"/>
                    </a:srgbClr>
                  </a:gs>
                  <a:gs pos="100000">
                    <a:srgbClr val="307D99">
                      <a:tint val="15000"/>
                      <a:satMod val="350000"/>
                    </a:srgbClr>
                  </a:gs>
                </a:gsLst>
                <a:lin ang="16200000" scaled="1"/>
              </a:gradFill>
              <a:ln w="9525" cap="flat" cmpd="sng" algn="ctr">
                <a:solidFill>
                  <a:srgbClr val="307D99">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446" name="직사각형 544"/>
              <p:cNvSpPr/>
              <p:nvPr/>
            </p:nvSpPr>
            <p:spPr>
              <a:xfrm rot="16200000">
                <a:off x="8563242" y="4111757"/>
                <a:ext cx="306000" cy="307207"/>
              </a:xfrm>
              <a:prstGeom prst="rect">
                <a:avLst/>
              </a:prstGeom>
              <a:gradFill rotWithShape="1">
                <a:gsLst>
                  <a:gs pos="0">
                    <a:srgbClr val="307D99">
                      <a:tint val="50000"/>
                      <a:satMod val="300000"/>
                    </a:srgbClr>
                  </a:gs>
                  <a:gs pos="35000">
                    <a:srgbClr val="307D99">
                      <a:tint val="37000"/>
                      <a:satMod val="300000"/>
                    </a:srgbClr>
                  </a:gs>
                  <a:gs pos="100000">
                    <a:srgbClr val="307D99">
                      <a:tint val="15000"/>
                      <a:satMod val="350000"/>
                    </a:srgbClr>
                  </a:gs>
                </a:gsLst>
                <a:lin ang="16200000" scaled="1"/>
              </a:gradFill>
              <a:ln w="9525" cap="flat" cmpd="sng" algn="ctr">
                <a:solidFill>
                  <a:srgbClr val="307D99">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447" name="직사각형 547"/>
              <p:cNvSpPr/>
              <p:nvPr/>
            </p:nvSpPr>
            <p:spPr>
              <a:xfrm rot="16200000">
                <a:off x="7081799" y="3627044"/>
                <a:ext cx="306000" cy="307207"/>
              </a:xfrm>
              <a:prstGeom prst="rect">
                <a:avLst/>
              </a:prstGeom>
              <a:gradFill rotWithShape="1">
                <a:gsLst>
                  <a:gs pos="0">
                    <a:srgbClr val="307D99">
                      <a:tint val="50000"/>
                      <a:satMod val="300000"/>
                    </a:srgbClr>
                  </a:gs>
                  <a:gs pos="35000">
                    <a:srgbClr val="307D99">
                      <a:tint val="37000"/>
                      <a:satMod val="300000"/>
                    </a:srgbClr>
                  </a:gs>
                  <a:gs pos="100000">
                    <a:srgbClr val="307D99">
                      <a:tint val="15000"/>
                      <a:satMod val="350000"/>
                    </a:srgbClr>
                  </a:gs>
                </a:gsLst>
                <a:lin ang="16200000" scaled="1"/>
              </a:gradFill>
              <a:ln w="9525" cap="flat" cmpd="sng" algn="ctr">
                <a:solidFill>
                  <a:srgbClr val="307D99">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448" name="직사각형 548"/>
              <p:cNvSpPr/>
              <p:nvPr/>
            </p:nvSpPr>
            <p:spPr>
              <a:xfrm rot="16200000">
                <a:off x="7573901" y="3627045"/>
                <a:ext cx="306000" cy="307207"/>
              </a:xfrm>
              <a:prstGeom prst="rect">
                <a:avLst/>
              </a:prstGeom>
              <a:gradFill rotWithShape="1">
                <a:gsLst>
                  <a:gs pos="0">
                    <a:srgbClr val="307D99">
                      <a:tint val="50000"/>
                      <a:satMod val="300000"/>
                    </a:srgbClr>
                  </a:gs>
                  <a:gs pos="35000">
                    <a:srgbClr val="307D99">
                      <a:tint val="37000"/>
                      <a:satMod val="300000"/>
                    </a:srgbClr>
                  </a:gs>
                  <a:gs pos="100000">
                    <a:srgbClr val="307D99">
                      <a:tint val="15000"/>
                      <a:satMod val="350000"/>
                    </a:srgbClr>
                  </a:gs>
                </a:gsLst>
                <a:lin ang="16200000" scaled="1"/>
              </a:gradFill>
              <a:ln w="9525" cap="flat" cmpd="sng" algn="ctr">
                <a:solidFill>
                  <a:srgbClr val="307D99">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449" name="직사각형 549"/>
              <p:cNvSpPr/>
              <p:nvPr/>
            </p:nvSpPr>
            <p:spPr>
              <a:xfrm rot="16200000">
                <a:off x="7081800" y="3140364"/>
                <a:ext cx="306000" cy="307207"/>
              </a:xfrm>
              <a:prstGeom prst="rect">
                <a:avLst/>
              </a:prstGeom>
              <a:gradFill rotWithShape="1">
                <a:gsLst>
                  <a:gs pos="0">
                    <a:srgbClr val="307D99">
                      <a:tint val="50000"/>
                      <a:satMod val="300000"/>
                    </a:srgbClr>
                  </a:gs>
                  <a:gs pos="35000">
                    <a:srgbClr val="307D99">
                      <a:tint val="37000"/>
                      <a:satMod val="300000"/>
                    </a:srgbClr>
                  </a:gs>
                  <a:gs pos="100000">
                    <a:srgbClr val="307D99">
                      <a:tint val="15000"/>
                      <a:satMod val="350000"/>
                    </a:srgbClr>
                  </a:gs>
                </a:gsLst>
                <a:lin ang="16200000" scaled="1"/>
              </a:gradFill>
              <a:ln w="9525" cap="flat" cmpd="sng" algn="ctr">
                <a:solidFill>
                  <a:srgbClr val="307D99">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dirty="0">
                  <a:ln>
                    <a:noFill/>
                  </a:ln>
                  <a:solidFill>
                    <a:sysClr val="windowText" lastClr="000000"/>
                  </a:solidFill>
                  <a:effectLst/>
                  <a:uLnTx/>
                  <a:uFillTx/>
                  <a:latin typeface="Calibri"/>
                  <a:ea typeface="나눔고딕"/>
                  <a:cs typeface="+mn-cs"/>
                </a:endParaRPr>
              </a:p>
            </p:txBody>
          </p:sp>
          <p:sp>
            <p:nvSpPr>
              <p:cNvPr id="450" name="직사각형 550"/>
              <p:cNvSpPr/>
              <p:nvPr/>
            </p:nvSpPr>
            <p:spPr>
              <a:xfrm rot="16200000">
                <a:off x="7573902" y="3140365"/>
                <a:ext cx="306000" cy="307207"/>
              </a:xfrm>
              <a:prstGeom prst="rect">
                <a:avLst/>
              </a:prstGeom>
              <a:gradFill rotWithShape="1">
                <a:gsLst>
                  <a:gs pos="0">
                    <a:srgbClr val="307D99">
                      <a:tint val="50000"/>
                      <a:satMod val="300000"/>
                    </a:srgbClr>
                  </a:gs>
                  <a:gs pos="35000">
                    <a:srgbClr val="307D99">
                      <a:tint val="37000"/>
                      <a:satMod val="300000"/>
                    </a:srgbClr>
                  </a:gs>
                  <a:gs pos="100000">
                    <a:srgbClr val="307D99">
                      <a:tint val="15000"/>
                      <a:satMod val="350000"/>
                    </a:srgbClr>
                  </a:gs>
                </a:gsLst>
                <a:lin ang="16200000" scaled="1"/>
              </a:gradFill>
              <a:ln w="9525" cap="flat" cmpd="sng" algn="ctr">
                <a:solidFill>
                  <a:srgbClr val="307D99">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451" name="직사각형 551"/>
              <p:cNvSpPr/>
              <p:nvPr/>
            </p:nvSpPr>
            <p:spPr>
              <a:xfrm rot="16200000">
                <a:off x="8071140" y="3627045"/>
                <a:ext cx="306000" cy="307207"/>
              </a:xfrm>
              <a:prstGeom prst="rect">
                <a:avLst/>
              </a:prstGeom>
              <a:gradFill rotWithShape="1">
                <a:gsLst>
                  <a:gs pos="0">
                    <a:srgbClr val="307D99">
                      <a:tint val="50000"/>
                      <a:satMod val="300000"/>
                    </a:srgbClr>
                  </a:gs>
                  <a:gs pos="35000">
                    <a:srgbClr val="307D99">
                      <a:tint val="37000"/>
                      <a:satMod val="300000"/>
                    </a:srgbClr>
                  </a:gs>
                  <a:gs pos="100000">
                    <a:srgbClr val="307D99">
                      <a:tint val="15000"/>
                      <a:satMod val="350000"/>
                    </a:srgbClr>
                  </a:gs>
                </a:gsLst>
                <a:lin ang="16200000" scaled="1"/>
              </a:gradFill>
              <a:ln w="9525" cap="flat" cmpd="sng" algn="ctr">
                <a:solidFill>
                  <a:srgbClr val="307D99">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452" name="직사각형 552"/>
              <p:cNvSpPr/>
              <p:nvPr/>
            </p:nvSpPr>
            <p:spPr>
              <a:xfrm rot="16200000">
                <a:off x="8563242" y="3627046"/>
                <a:ext cx="306000" cy="307207"/>
              </a:xfrm>
              <a:prstGeom prst="rect">
                <a:avLst/>
              </a:prstGeom>
              <a:gradFill rotWithShape="1">
                <a:gsLst>
                  <a:gs pos="0">
                    <a:srgbClr val="307D99">
                      <a:tint val="50000"/>
                      <a:satMod val="300000"/>
                    </a:srgbClr>
                  </a:gs>
                  <a:gs pos="35000">
                    <a:srgbClr val="307D99">
                      <a:tint val="37000"/>
                      <a:satMod val="300000"/>
                    </a:srgbClr>
                  </a:gs>
                  <a:gs pos="100000">
                    <a:srgbClr val="307D99">
                      <a:tint val="15000"/>
                      <a:satMod val="350000"/>
                    </a:srgbClr>
                  </a:gs>
                </a:gsLst>
                <a:lin ang="16200000" scaled="1"/>
              </a:gradFill>
              <a:ln w="9525" cap="flat" cmpd="sng" algn="ctr">
                <a:solidFill>
                  <a:srgbClr val="307D99">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453" name="직사각형 553"/>
              <p:cNvSpPr/>
              <p:nvPr/>
            </p:nvSpPr>
            <p:spPr>
              <a:xfrm rot="16200000">
                <a:off x="8071141" y="3140365"/>
                <a:ext cx="306000" cy="307207"/>
              </a:xfrm>
              <a:prstGeom prst="rect">
                <a:avLst/>
              </a:prstGeom>
              <a:gradFill rotWithShape="1">
                <a:gsLst>
                  <a:gs pos="0">
                    <a:srgbClr val="307D99">
                      <a:tint val="50000"/>
                      <a:satMod val="300000"/>
                    </a:srgbClr>
                  </a:gs>
                  <a:gs pos="35000">
                    <a:srgbClr val="307D99">
                      <a:tint val="37000"/>
                      <a:satMod val="300000"/>
                    </a:srgbClr>
                  </a:gs>
                  <a:gs pos="100000">
                    <a:srgbClr val="307D99">
                      <a:tint val="15000"/>
                      <a:satMod val="350000"/>
                    </a:srgbClr>
                  </a:gs>
                </a:gsLst>
                <a:lin ang="16200000" scaled="1"/>
              </a:gradFill>
              <a:ln w="9525" cap="flat" cmpd="sng" algn="ctr">
                <a:solidFill>
                  <a:srgbClr val="307D99">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454" name="직사각형 554"/>
              <p:cNvSpPr/>
              <p:nvPr/>
            </p:nvSpPr>
            <p:spPr>
              <a:xfrm rot="16200000">
                <a:off x="8563243" y="3140366"/>
                <a:ext cx="306000" cy="307207"/>
              </a:xfrm>
              <a:prstGeom prst="rect">
                <a:avLst/>
              </a:prstGeom>
              <a:gradFill rotWithShape="1">
                <a:gsLst>
                  <a:gs pos="0">
                    <a:srgbClr val="307D99">
                      <a:tint val="50000"/>
                      <a:satMod val="300000"/>
                    </a:srgbClr>
                  </a:gs>
                  <a:gs pos="35000">
                    <a:srgbClr val="307D99">
                      <a:tint val="37000"/>
                      <a:satMod val="300000"/>
                    </a:srgbClr>
                  </a:gs>
                  <a:gs pos="100000">
                    <a:srgbClr val="307D99">
                      <a:tint val="15000"/>
                      <a:satMod val="350000"/>
                    </a:srgbClr>
                  </a:gs>
                </a:gsLst>
                <a:lin ang="16200000" scaled="1"/>
              </a:gradFill>
              <a:ln w="9525" cap="flat" cmpd="sng" algn="ctr">
                <a:solidFill>
                  <a:srgbClr val="307D99">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cxnSp>
            <p:nvCxnSpPr>
              <p:cNvPr id="455" name="직선 화살표 연결선 558"/>
              <p:cNvCxnSpPr>
                <a:stCxn id="449" idx="1"/>
                <a:endCxn id="447" idx="3"/>
              </p:cNvCxnSpPr>
              <p:nvPr/>
            </p:nvCxnSpPr>
            <p:spPr>
              <a:xfrm flipH="1">
                <a:off x="7234800" y="3446968"/>
                <a:ext cx="1" cy="180680"/>
              </a:xfrm>
              <a:prstGeom prst="straightConnector1">
                <a:avLst/>
              </a:prstGeom>
              <a:noFill/>
              <a:ln w="9525" cap="flat" cmpd="sng" algn="ctr">
                <a:solidFill>
                  <a:srgbClr val="307D99">
                    <a:shade val="95000"/>
                    <a:satMod val="105000"/>
                  </a:srgbClr>
                </a:solidFill>
                <a:prstDash val="solid"/>
                <a:headEnd type="triangle"/>
                <a:tailEnd type="triangle"/>
              </a:ln>
              <a:effectLst/>
            </p:spPr>
          </p:cxnSp>
          <p:cxnSp>
            <p:nvCxnSpPr>
              <p:cNvPr id="456" name="직선 화살표 연결선 559"/>
              <p:cNvCxnSpPr>
                <a:stCxn id="447" idx="1"/>
                <a:endCxn id="441" idx="3"/>
              </p:cNvCxnSpPr>
              <p:nvPr/>
            </p:nvCxnSpPr>
            <p:spPr>
              <a:xfrm>
                <a:off x="7234800" y="3933648"/>
                <a:ext cx="0" cy="178711"/>
              </a:xfrm>
              <a:prstGeom prst="straightConnector1">
                <a:avLst/>
              </a:prstGeom>
              <a:noFill/>
              <a:ln w="9525" cap="flat" cmpd="sng" algn="ctr">
                <a:solidFill>
                  <a:srgbClr val="307D99">
                    <a:shade val="95000"/>
                    <a:satMod val="105000"/>
                  </a:srgbClr>
                </a:solidFill>
                <a:prstDash val="solid"/>
                <a:headEnd type="triangle"/>
                <a:tailEnd type="triangle"/>
              </a:ln>
              <a:effectLst/>
            </p:spPr>
          </p:cxnSp>
          <p:cxnSp>
            <p:nvCxnSpPr>
              <p:cNvPr id="457" name="직선 화살표 연결선 562"/>
              <p:cNvCxnSpPr>
                <a:stCxn id="441" idx="1"/>
                <a:endCxn id="439" idx="3"/>
              </p:cNvCxnSpPr>
              <p:nvPr/>
            </p:nvCxnSpPr>
            <p:spPr>
              <a:xfrm flipH="1">
                <a:off x="7234799" y="4418359"/>
                <a:ext cx="1" cy="180680"/>
              </a:xfrm>
              <a:prstGeom prst="straightConnector1">
                <a:avLst/>
              </a:prstGeom>
              <a:noFill/>
              <a:ln w="9525" cap="flat" cmpd="sng" algn="ctr">
                <a:solidFill>
                  <a:srgbClr val="307D99">
                    <a:shade val="95000"/>
                    <a:satMod val="105000"/>
                  </a:srgbClr>
                </a:solidFill>
                <a:prstDash val="solid"/>
                <a:headEnd type="triangle"/>
                <a:tailEnd type="triangle"/>
              </a:ln>
              <a:effectLst/>
            </p:spPr>
          </p:cxnSp>
          <p:cxnSp>
            <p:nvCxnSpPr>
              <p:cNvPr id="458" name="직선 화살표 연결선 565"/>
              <p:cNvCxnSpPr>
                <a:stCxn id="449" idx="2"/>
                <a:endCxn id="450" idx="0"/>
              </p:cNvCxnSpPr>
              <p:nvPr/>
            </p:nvCxnSpPr>
            <p:spPr>
              <a:xfrm>
                <a:off x="7388404" y="3293968"/>
                <a:ext cx="184895" cy="1"/>
              </a:xfrm>
              <a:prstGeom prst="straightConnector1">
                <a:avLst/>
              </a:prstGeom>
              <a:noFill/>
              <a:ln w="9525" cap="flat" cmpd="sng" algn="ctr">
                <a:solidFill>
                  <a:srgbClr val="307D99">
                    <a:shade val="95000"/>
                    <a:satMod val="105000"/>
                  </a:srgbClr>
                </a:solidFill>
                <a:prstDash val="solid"/>
                <a:headEnd type="triangle"/>
                <a:tailEnd type="triangle"/>
              </a:ln>
              <a:effectLst/>
            </p:spPr>
          </p:cxnSp>
          <p:cxnSp>
            <p:nvCxnSpPr>
              <p:cNvPr id="459" name="직선 화살표 연결선 568"/>
              <p:cNvCxnSpPr>
                <a:stCxn id="450" idx="2"/>
                <a:endCxn id="453" idx="0"/>
              </p:cNvCxnSpPr>
              <p:nvPr/>
            </p:nvCxnSpPr>
            <p:spPr>
              <a:xfrm>
                <a:off x="7880506" y="3293969"/>
                <a:ext cx="190032" cy="0"/>
              </a:xfrm>
              <a:prstGeom prst="straightConnector1">
                <a:avLst/>
              </a:prstGeom>
              <a:noFill/>
              <a:ln w="9525" cap="flat" cmpd="sng" algn="ctr">
                <a:solidFill>
                  <a:srgbClr val="307D99">
                    <a:shade val="95000"/>
                    <a:satMod val="105000"/>
                  </a:srgbClr>
                </a:solidFill>
                <a:prstDash val="solid"/>
                <a:headEnd type="triangle"/>
                <a:tailEnd type="triangle"/>
              </a:ln>
              <a:effectLst/>
            </p:spPr>
          </p:cxnSp>
          <p:cxnSp>
            <p:nvCxnSpPr>
              <p:cNvPr id="460" name="직선 화살표 연결선 571"/>
              <p:cNvCxnSpPr>
                <a:stCxn id="450" idx="1"/>
                <a:endCxn id="448" idx="3"/>
              </p:cNvCxnSpPr>
              <p:nvPr/>
            </p:nvCxnSpPr>
            <p:spPr>
              <a:xfrm flipH="1">
                <a:off x="7726902" y="3446969"/>
                <a:ext cx="1" cy="180680"/>
              </a:xfrm>
              <a:prstGeom prst="straightConnector1">
                <a:avLst/>
              </a:prstGeom>
              <a:noFill/>
              <a:ln w="9525" cap="flat" cmpd="sng" algn="ctr">
                <a:solidFill>
                  <a:srgbClr val="307D99">
                    <a:shade val="95000"/>
                    <a:satMod val="105000"/>
                  </a:srgbClr>
                </a:solidFill>
                <a:prstDash val="solid"/>
                <a:headEnd type="triangle"/>
                <a:tailEnd type="triangle"/>
              </a:ln>
              <a:effectLst/>
            </p:spPr>
          </p:cxnSp>
          <p:cxnSp>
            <p:nvCxnSpPr>
              <p:cNvPr id="461" name="직선 화살표 연결선 574"/>
              <p:cNvCxnSpPr>
                <a:stCxn id="447" idx="2"/>
                <a:endCxn id="448" idx="0"/>
              </p:cNvCxnSpPr>
              <p:nvPr/>
            </p:nvCxnSpPr>
            <p:spPr>
              <a:xfrm>
                <a:off x="7388403" y="3780648"/>
                <a:ext cx="184895" cy="1"/>
              </a:xfrm>
              <a:prstGeom prst="straightConnector1">
                <a:avLst/>
              </a:prstGeom>
              <a:noFill/>
              <a:ln w="9525" cap="flat" cmpd="sng" algn="ctr">
                <a:solidFill>
                  <a:srgbClr val="307D99">
                    <a:shade val="95000"/>
                    <a:satMod val="105000"/>
                  </a:srgbClr>
                </a:solidFill>
                <a:prstDash val="solid"/>
                <a:headEnd type="triangle"/>
                <a:tailEnd type="triangle"/>
              </a:ln>
              <a:effectLst/>
            </p:spPr>
          </p:cxnSp>
          <p:cxnSp>
            <p:nvCxnSpPr>
              <p:cNvPr id="462" name="직선 화살표 연결선 577"/>
              <p:cNvCxnSpPr>
                <a:stCxn id="442" idx="0"/>
                <a:endCxn id="441" idx="2"/>
              </p:cNvCxnSpPr>
              <p:nvPr/>
            </p:nvCxnSpPr>
            <p:spPr>
              <a:xfrm flipH="1" flipV="1">
                <a:off x="7388403" y="4265359"/>
                <a:ext cx="184895" cy="1"/>
              </a:xfrm>
              <a:prstGeom prst="straightConnector1">
                <a:avLst/>
              </a:prstGeom>
              <a:noFill/>
              <a:ln w="9525" cap="flat" cmpd="sng" algn="ctr">
                <a:solidFill>
                  <a:srgbClr val="307D99">
                    <a:shade val="95000"/>
                    <a:satMod val="105000"/>
                  </a:srgbClr>
                </a:solidFill>
                <a:prstDash val="solid"/>
                <a:headEnd type="triangle"/>
                <a:tailEnd type="triangle"/>
              </a:ln>
              <a:effectLst/>
            </p:spPr>
          </p:cxnSp>
          <p:cxnSp>
            <p:nvCxnSpPr>
              <p:cNvPr id="463" name="직선 화살표 연결선 580"/>
              <p:cNvCxnSpPr>
                <a:stCxn id="439" idx="2"/>
                <a:endCxn id="440" idx="0"/>
              </p:cNvCxnSpPr>
              <p:nvPr/>
            </p:nvCxnSpPr>
            <p:spPr>
              <a:xfrm>
                <a:off x="7388402" y="4752039"/>
                <a:ext cx="184895" cy="1"/>
              </a:xfrm>
              <a:prstGeom prst="straightConnector1">
                <a:avLst/>
              </a:prstGeom>
              <a:noFill/>
              <a:ln w="9525" cap="flat" cmpd="sng" algn="ctr">
                <a:solidFill>
                  <a:srgbClr val="307D99">
                    <a:shade val="95000"/>
                    <a:satMod val="105000"/>
                  </a:srgbClr>
                </a:solidFill>
                <a:prstDash val="solid"/>
                <a:headEnd type="triangle"/>
                <a:tailEnd type="triangle"/>
              </a:ln>
              <a:effectLst/>
            </p:spPr>
          </p:cxnSp>
          <p:cxnSp>
            <p:nvCxnSpPr>
              <p:cNvPr id="464" name="직선 화살표 연결선 583"/>
              <p:cNvCxnSpPr>
                <a:stCxn id="442" idx="1"/>
                <a:endCxn id="440" idx="3"/>
              </p:cNvCxnSpPr>
              <p:nvPr/>
            </p:nvCxnSpPr>
            <p:spPr>
              <a:xfrm flipH="1">
                <a:off x="7726901" y="4418360"/>
                <a:ext cx="1" cy="180680"/>
              </a:xfrm>
              <a:prstGeom prst="straightConnector1">
                <a:avLst/>
              </a:prstGeom>
              <a:noFill/>
              <a:ln w="9525" cap="flat" cmpd="sng" algn="ctr">
                <a:solidFill>
                  <a:srgbClr val="307D99">
                    <a:shade val="95000"/>
                    <a:satMod val="105000"/>
                  </a:srgbClr>
                </a:solidFill>
                <a:prstDash val="solid"/>
                <a:headEnd type="triangle"/>
                <a:tailEnd type="triangle"/>
              </a:ln>
              <a:effectLst/>
            </p:spPr>
          </p:cxnSp>
          <p:cxnSp>
            <p:nvCxnSpPr>
              <p:cNvPr id="465" name="직선 화살표 연결선 586"/>
              <p:cNvCxnSpPr>
                <a:stCxn id="443" idx="0"/>
                <a:endCxn id="440" idx="2"/>
              </p:cNvCxnSpPr>
              <p:nvPr/>
            </p:nvCxnSpPr>
            <p:spPr>
              <a:xfrm flipH="1">
                <a:off x="7880504" y="4752040"/>
                <a:ext cx="190032" cy="0"/>
              </a:xfrm>
              <a:prstGeom prst="straightConnector1">
                <a:avLst/>
              </a:prstGeom>
              <a:noFill/>
              <a:ln w="9525" cap="flat" cmpd="sng" algn="ctr">
                <a:solidFill>
                  <a:srgbClr val="307D99">
                    <a:shade val="95000"/>
                    <a:satMod val="105000"/>
                  </a:srgbClr>
                </a:solidFill>
                <a:prstDash val="solid"/>
                <a:headEnd type="triangle"/>
                <a:tailEnd type="triangle"/>
              </a:ln>
              <a:effectLst/>
            </p:spPr>
          </p:cxnSp>
          <p:cxnSp>
            <p:nvCxnSpPr>
              <p:cNvPr id="466" name="직선 화살표 연결선 589"/>
              <p:cNvCxnSpPr>
                <a:stCxn id="443" idx="2"/>
                <a:endCxn id="444" idx="0"/>
              </p:cNvCxnSpPr>
              <p:nvPr/>
            </p:nvCxnSpPr>
            <p:spPr>
              <a:xfrm>
                <a:off x="8377743" y="4752040"/>
                <a:ext cx="184895" cy="1"/>
              </a:xfrm>
              <a:prstGeom prst="straightConnector1">
                <a:avLst/>
              </a:prstGeom>
              <a:noFill/>
              <a:ln w="9525" cap="flat" cmpd="sng" algn="ctr">
                <a:solidFill>
                  <a:srgbClr val="307D99">
                    <a:shade val="95000"/>
                    <a:satMod val="105000"/>
                  </a:srgbClr>
                </a:solidFill>
                <a:prstDash val="solid"/>
                <a:headEnd type="triangle"/>
                <a:tailEnd type="triangle"/>
              </a:ln>
              <a:effectLst/>
            </p:spPr>
          </p:cxnSp>
          <p:cxnSp>
            <p:nvCxnSpPr>
              <p:cNvPr id="467" name="직선 화살표 연결선 592"/>
              <p:cNvCxnSpPr>
                <a:stCxn id="443" idx="3"/>
                <a:endCxn id="445" idx="1"/>
              </p:cNvCxnSpPr>
              <p:nvPr/>
            </p:nvCxnSpPr>
            <p:spPr>
              <a:xfrm flipV="1">
                <a:off x="8224140" y="4418360"/>
                <a:ext cx="1" cy="180680"/>
              </a:xfrm>
              <a:prstGeom prst="straightConnector1">
                <a:avLst/>
              </a:prstGeom>
              <a:noFill/>
              <a:ln w="9525" cap="flat" cmpd="sng" algn="ctr">
                <a:solidFill>
                  <a:srgbClr val="307D99">
                    <a:shade val="95000"/>
                    <a:satMod val="105000"/>
                  </a:srgbClr>
                </a:solidFill>
                <a:prstDash val="solid"/>
                <a:headEnd type="triangle"/>
                <a:tailEnd type="triangle"/>
              </a:ln>
              <a:effectLst/>
            </p:spPr>
          </p:cxnSp>
          <p:cxnSp>
            <p:nvCxnSpPr>
              <p:cNvPr id="468" name="직선 화살표 연결선 595"/>
              <p:cNvCxnSpPr>
                <a:stCxn id="444" idx="3"/>
                <a:endCxn id="446" idx="1"/>
              </p:cNvCxnSpPr>
              <p:nvPr/>
            </p:nvCxnSpPr>
            <p:spPr>
              <a:xfrm flipV="1">
                <a:off x="8716242" y="4418361"/>
                <a:ext cx="1" cy="180680"/>
              </a:xfrm>
              <a:prstGeom prst="straightConnector1">
                <a:avLst/>
              </a:prstGeom>
              <a:noFill/>
              <a:ln w="9525" cap="flat" cmpd="sng" algn="ctr">
                <a:solidFill>
                  <a:srgbClr val="307D99">
                    <a:shade val="95000"/>
                    <a:satMod val="105000"/>
                  </a:srgbClr>
                </a:solidFill>
                <a:prstDash val="solid"/>
                <a:headEnd type="triangle"/>
                <a:tailEnd type="triangle"/>
              </a:ln>
              <a:effectLst/>
            </p:spPr>
          </p:cxnSp>
          <p:cxnSp>
            <p:nvCxnSpPr>
              <p:cNvPr id="469" name="직선 화살표 연결선 598"/>
              <p:cNvCxnSpPr>
                <a:stCxn id="445" idx="2"/>
                <a:endCxn id="446" idx="0"/>
              </p:cNvCxnSpPr>
              <p:nvPr/>
            </p:nvCxnSpPr>
            <p:spPr>
              <a:xfrm>
                <a:off x="8377744" y="4265360"/>
                <a:ext cx="184895" cy="1"/>
              </a:xfrm>
              <a:prstGeom prst="straightConnector1">
                <a:avLst/>
              </a:prstGeom>
              <a:noFill/>
              <a:ln w="9525" cap="flat" cmpd="sng" algn="ctr">
                <a:solidFill>
                  <a:srgbClr val="307D99">
                    <a:shade val="95000"/>
                    <a:satMod val="105000"/>
                  </a:srgbClr>
                </a:solidFill>
                <a:prstDash val="solid"/>
                <a:headEnd type="triangle"/>
                <a:tailEnd type="triangle"/>
              </a:ln>
              <a:effectLst/>
            </p:spPr>
          </p:cxnSp>
          <p:cxnSp>
            <p:nvCxnSpPr>
              <p:cNvPr id="470" name="직선 화살표 연결선 601"/>
              <p:cNvCxnSpPr>
                <a:stCxn id="446" idx="3"/>
                <a:endCxn id="452" idx="1"/>
              </p:cNvCxnSpPr>
              <p:nvPr/>
            </p:nvCxnSpPr>
            <p:spPr>
              <a:xfrm flipV="1">
                <a:off x="8716243" y="3933650"/>
                <a:ext cx="0" cy="178711"/>
              </a:xfrm>
              <a:prstGeom prst="straightConnector1">
                <a:avLst/>
              </a:prstGeom>
              <a:noFill/>
              <a:ln w="9525" cap="flat" cmpd="sng" algn="ctr">
                <a:solidFill>
                  <a:srgbClr val="307D99">
                    <a:shade val="95000"/>
                    <a:satMod val="105000"/>
                  </a:srgbClr>
                </a:solidFill>
                <a:prstDash val="solid"/>
                <a:headEnd type="triangle"/>
                <a:tailEnd type="triangle"/>
              </a:ln>
              <a:effectLst/>
            </p:spPr>
          </p:cxnSp>
          <p:cxnSp>
            <p:nvCxnSpPr>
              <p:cNvPr id="471" name="직선 화살표 연결선 604"/>
              <p:cNvCxnSpPr>
                <a:stCxn id="452" idx="3"/>
                <a:endCxn id="454" idx="1"/>
              </p:cNvCxnSpPr>
              <p:nvPr/>
            </p:nvCxnSpPr>
            <p:spPr>
              <a:xfrm flipV="1">
                <a:off x="8716243" y="3446970"/>
                <a:ext cx="1" cy="180680"/>
              </a:xfrm>
              <a:prstGeom prst="straightConnector1">
                <a:avLst/>
              </a:prstGeom>
              <a:noFill/>
              <a:ln w="9525" cap="flat" cmpd="sng" algn="ctr">
                <a:solidFill>
                  <a:srgbClr val="307D99">
                    <a:shade val="95000"/>
                    <a:satMod val="105000"/>
                  </a:srgbClr>
                </a:solidFill>
                <a:prstDash val="solid"/>
                <a:headEnd type="triangle"/>
                <a:tailEnd type="triangle"/>
              </a:ln>
              <a:effectLst/>
            </p:spPr>
          </p:cxnSp>
          <p:cxnSp>
            <p:nvCxnSpPr>
              <p:cNvPr id="472" name="직선 화살표 연결선 607"/>
              <p:cNvCxnSpPr>
                <a:stCxn id="452" idx="0"/>
                <a:endCxn id="451" idx="2"/>
              </p:cNvCxnSpPr>
              <p:nvPr/>
            </p:nvCxnSpPr>
            <p:spPr>
              <a:xfrm flipH="1" flipV="1">
                <a:off x="8377744" y="3780649"/>
                <a:ext cx="184895" cy="1"/>
              </a:xfrm>
              <a:prstGeom prst="straightConnector1">
                <a:avLst/>
              </a:prstGeom>
              <a:noFill/>
              <a:ln w="9525" cap="flat" cmpd="sng" algn="ctr">
                <a:solidFill>
                  <a:srgbClr val="307D99">
                    <a:shade val="95000"/>
                    <a:satMod val="105000"/>
                  </a:srgbClr>
                </a:solidFill>
                <a:prstDash val="solid"/>
                <a:headEnd type="triangle"/>
                <a:tailEnd type="triangle"/>
              </a:ln>
              <a:effectLst/>
            </p:spPr>
          </p:cxnSp>
          <p:cxnSp>
            <p:nvCxnSpPr>
              <p:cNvPr id="473" name="직선 화살표 연결선 610"/>
              <p:cNvCxnSpPr>
                <a:stCxn id="454" idx="0"/>
                <a:endCxn id="453" idx="2"/>
              </p:cNvCxnSpPr>
              <p:nvPr/>
            </p:nvCxnSpPr>
            <p:spPr>
              <a:xfrm flipH="1" flipV="1">
                <a:off x="8377745" y="3293969"/>
                <a:ext cx="184895" cy="1"/>
              </a:xfrm>
              <a:prstGeom prst="straightConnector1">
                <a:avLst/>
              </a:prstGeom>
              <a:noFill/>
              <a:ln w="9525" cap="flat" cmpd="sng" algn="ctr">
                <a:solidFill>
                  <a:srgbClr val="307D99">
                    <a:shade val="95000"/>
                    <a:satMod val="105000"/>
                  </a:srgbClr>
                </a:solidFill>
                <a:prstDash val="solid"/>
                <a:headEnd type="triangle"/>
                <a:tailEnd type="triangle"/>
              </a:ln>
              <a:effectLst/>
            </p:spPr>
          </p:cxnSp>
          <p:cxnSp>
            <p:nvCxnSpPr>
              <p:cNvPr id="474" name="직선 화살표 연결선 613"/>
              <p:cNvCxnSpPr>
                <a:stCxn id="453" idx="1"/>
                <a:endCxn id="451" idx="3"/>
              </p:cNvCxnSpPr>
              <p:nvPr/>
            </p:nvCxnSpPr>
            <p:spPr>
              <a:xfrm flipH="1">
                <a:off x="8224141" y="3446969"/>
                <a:ext cx="1" cy="180680"/>
              </a:xfrm>
              <a:prstGeom prst="straightConnector1">
                <a:avLst/>
              </a:prstGeom>
              <a:noFill/>
              <a:ln w="9525" cap="flat" cmpd="sng" algn="ctr">
                <a:solidFill>
                  <a:srgbClr val="307D99">
                    <a:shade val="95000"/>
                    <a:satMod val="105000"/>
                  </a:srgbClr>
                </a:solidFill>
                <a:prstDash val="solid"/>
                <a:headEnd type="triangle"/>
                <a:tailEnd type="triangle"/>
              </a:ln>
              <a:effectLst/>
            </p:spPr>
          </p:cxnSp>
          <p:cxnSp>
            <p:nvCxnSpPr>
              <p:cNvPr id="475" name="직선 화살표 연결선 616"/>
              <p:cNvCxnSpPr/>
              <p:nvPr/>
            </p:nvCxnSpPr>
            <p:spPr>
              <a:xfrm flipH="1">
                <a:off x="7885690" y="3936816"/>
                <a:ext cx="184894" cy="174446"/>
              </a:xfrm>
              <a:prstGeom prst="straightConnector1">
                <a:avLst/>
              </a:prstGeom>
              <a:noFill/>
              <a:ln w="9525" cap="flat" cmpd="sng" algn="ctr">
                <a:solidFill>
                  <a:srgbClr val="307D99">
                    <a:shade val="95000"/>
                    <a:satMod val="105000"/>
                  </a:srgbClr>
                </a:solidFill>
                <a:prstDash val="solid"/>
                <a:headEnd type="triangle"/>
                <a:tailEnd type="triangle"/>
              </a:ln>
              <a:effectLst/>
            </p:spPr>
          </p:cxnSp>
          <p:cxnSp>
            <p:nvCxnSpPr>
              <p:cNvPr id="476" name="직선 화살표 연결선 620"/>
              <p:cNvCxnSpPr/>
              <p:nvPr/>
            </p:nvCxnSpPr>
            <p:spPr>
              <a:xfrm>
                <a:off x="7885690" y="3936816"/>
                <a:ext cx="184894" cy="174446"/>
              </a:xfrm>
              <a:prstGeom prst="straightConnector1">
                <a:avLst/>
              </a:prstGeom>
              <a:noFill/>
              <a:ln w="9525" cap="flat" cmpd="sng" algn="ctr">
                <a:solidFill>
                  <a:srgbClr val="307D99">
                    <a:shade val="95000"/>
                    <a:satMod val="105000"/>
                  </a:srgbClr>
                </a:solidFill>
                <a:prstDash val="solid"/>
                <a:headEnd type="triangle"/>
                <a:tailEnd type="triangle"/>
              </a:ln>
              <a:effectLst/>
            </p:spPr>
          </p:cxnSp>
          <p:cxnSp>
            <p:nvCxnSpPr>
              <p:cNvPr id="477" name="직선 화살표 연결선 621"/>
              <p:cNvCxnSpPr/>
              <p:nvPr/>
            </p:nvCxnSpPr>
            <p:spPr>
              <a:xfrm flipH="1">
                <a:off x="7387565" y="3452218"/>
                <a:ext cx="184894" cy="174446"/>
              </a:xfrm>
              <a:prstGeom prst="straightConnector1">
                <a:avLst/>
              </a:prstGeom>
              <a:noFill/>
              <a:ln w="9525" cap="flat" cmpd="sng" algn="ctr">
                <a:solidFill>
                  <a:srgbClr val="307D99">
                    <a:shade val="95000"/>
                    <a:satMod val="105000"/>
                  </a:srgbClr>
                </a:solidFill>
                <a:prstDash val="solid"/>
                <a:headEnd type="triangle"/>
                <a:tailEnd type="triangle"/>
              </a:ln>
              <a:effectLst/>
            </p:spPr>
          </p:cxnSp>
          <p:cxnSp>
            <p:nvCxnSpPr>
              <p:cNvPr id="478" name="직선 화살표 연결선 622"/>
              <p:cNvCxnSpPr/>
              <p:nvPr/>
            </p:nvCxnSpPr>
            <p:spPr>
              <a:xfrm>
                <a:off x="7387565" y="3452218"/>
                <a:ext cx="184894" cy="174446"/>
              </a:xfrm>
              <a:prstGeom prst="straightConnector1">
                <a:avLst/>
              </a:prstGeom>
              <a:noFill/>
              <a:ln w="9525" cap="flat" cmpd="sng" algn="ctr">
                <a:solidFill>
                  <a:srgbClr val="307D99">
                    <a:shade val="95000"/>
                    <a:satMod val="105000"/>
                  </a:srgbClr>
                </a:solidFill>
                <a:prstDash val="solid"/>
                <a:headEnd type="triangle"/>
                <a:tailEnd type="triangle"/>
              </a:ln>
              <a:effectLst/>
            </p:spPr>
          </p:cxnSp>
          <p:cxnSp>
            <p:nvCxnSpPr>
              <p:cNvPr id="479" name="직선 화살표 연결선 623"/>
              <p:cNvCxnSpPr/>
              <p:nvPr/>
            </p:nvCxnSpPr>
            <p:spPr>
              <a:xfrm flipH="1">
                <a:off x="8382881" y="3452218"/>
                <a:ext cx="184894" cy="174446"/>
              </a:xfrm>
              <a:prstGeom prst="straightConnector1">
                <a:avLst/>
              </a:prstGeom>
              <a:noFill/>
              <a:ln w="9525" cap="flat" cmpd="sng" algn="ctr">
                <a:solidFill>
                  <a:srgbClr val="307D99">
                    <a:shade val="95000"/>
                    <a:satMod val="105000"/>
                  </a:srgbClr>
                </a:solidFill>
                <a:prstDash val="solid"/>
                <a:headEnd type="triangle"/>
                <a:tailEnd type="triangle"/>
              </a:ln>
              <a:effectLst/>
            </p:spPr>
          </p:cxnSp>
          <p:cxnSp>
            <p:nvCxnSpPr>
              <p:cNvPr id="480" name="직선 화살표 연결선 624"/>
              <p:cNvCxnSpPr/>
              <p:nvPr/>
            </p:nvCxnSpPr>
            <p:spPr>
              <a:xfrm>
                <a:off x="8382881" y="3452218"/>
                <a:ext cx="184894" cy="174446"/>
              </a:xfrm>
              <a:prstGeom prst="straightConnector1">
                <a:avLst/>
              </a:prstGeom>
              <a:noFill/>
              <a:ln w="9525" cap="flat" cmpd="sng" algn="ctr">
                <a:solidFill>
                  <a:srgbClr val="307D99">
                    <a:shade val="95000"/>
                    <a:satMod val="105000"/>
                  </a:srgbClr>
                </a:solidFill>
                <a:prstDash val="solid"/>
                <a:headEnd type="triangle"/>
                <a:tailEnd type="triangle"/>
              </a:ln>
              <a:effectLst/>
            </p:spPr>
          </p:cxnSp>
          <p:cxnSp>
            <p:nvCxnSpPr>
              <p:cNvPr id="481" name="직선 화살표 연결선 625"/>
              <p:cNvCxnSpPr/>
              <p:nvPr/>
            </p:nvCxnSpPr>
            <p:spPr>
              <a:xfrm flipH="1">
                <a:off x="8382881" y="4418354"/>
                <a:ext cx="184894" cy="174446"/>
              </a:xfrm>
              <a:prstGeom prst="straightConnector1">
                <a:avLst/>
              </a:prstGeom>
              <a:noFill/>
              <a:ln w="9525" cap="flat" cmpd="sng" algn="ctr">
                <a:solidFill>
                  <a:srgbClr val="307D99">
                    <a:shade val="95000"/>
                    <a:satMod val="105000"/>
                  </a:srgbClr>
                </a:solidFill>
                <a:prstDash val="solid"/>
                <a:headEnd type="triangle"/>
                <a:tailEnd type="triangle"/>
              </a:ln>
              <a:effectLst/>
            </p:spPr>
          </p:cxnSp>
          <p:cxnSp>
            <p:nvCxnSpPr>
              <p:cNvPr id="482" name="직선 화살표 연결선 626"/>
              <p:cNvCxnSpPr/>
              <p:nvPr/>
            </p:nvCxnSpPr>
            <p:spPr>
              <a:xfrm>
                <a:off x="8382881" y="4418354"/>
                <a:ext cx="184894" cy="174446"/>
              </a:xfrm>
              <a:prstGeom prst="straightConnector1">
                <a:avLst/>
              </a:prstGeom>
              <a:noFill/>
              <a:ln w="9525" cap="flat" cmpd="sng" algn="ctr">
                <a:solidFill>
                  <a:srgbClr val="307D99">
                    <a:shade val="95000"/>
                    <a:satMod val="105000"/>
                  </a:srgbClr>
                </a:solidFill>
                <a:prstDash val="solid"/>
                <a:headEnd type="triangle"/>
                <a:tailEnd type="triangle"/>
              </a:ln>
              <a:effectLst/>
            </p:spPr>
          </p:cxnSp>
          <p:cxnSp>
            <p:nvCxnSpPr>
              <p:cNvPr id="483" name="직선 화살표 연결선 627"/>
              <p:cNvCxnSpPr/>
              <p:nvPr/>
            </p:nvCxnSpPr>
            <p:spPr>
              <a:xfrm flipH="1">
                <a:off x="7390970" y="4422624"/>
                <a:ext cx="184894" cy="174446"/>
              </a:xfrm>
              <a:prstGeom prst="straightConnector1">
                <a:avLst/>
              </a:prstGeom>
              <a:noFill/>
              <a:ln w="9525" cap="flat" cmpd="sng" algn="ctr">
                <a:solidFill>
                  <a:srgbClr val="307D99">
                    <a:shade val="95000"/>
                    <a:satMod val="105000"/>
                  </a:srgbClr>
                </a:solidFill>
                <a:prstDash val="solid"/>
                <a:headEnd type="triangle"/>
                <a:tailEnd type="triangle"/>
              </a:ln>
              <a:effectLst/>
            </p:spPr>
          </p:cxnSp>
          <p:cxnSp>
            <p:nvCxnSpPr>
              <p:cNvPr id="484" name="직선 화살표 연결선 628"/>
              <p:cNvCxnSpPr/>
              <p:nvPr/>
            </p:nvCxnSpPr>
            <p:spPr>
              <a:xfrm>
                <a:off x="7390970" y="4422624"/>
                <a:ext cx="184894" cy="174446"/>
              </a:xfrm>
              <a:prstGeom prst="straightConnector1">
                <a:avLst/>
              </a:prstGeom>
              <a:noFill/>
              <a:ln w="9525" cap="flat" cmpd="sng" algn="ctr">
                <a:solidFill>
                  <a:srgbClr val="307D99">
                    <a:shade val="95000"/>
                    <a:satMod val="105000"/>
                  </a:srgbClr>
                </a:solidFill>
                <a:prstDash val="solid"/>
                <a:headEnd type="triangle"/>
                <a:tailEnd type="triangle"/>
              </a:ln>
              <a:effectLst/>
            </p:spPr>
          </p:cxnSp>
        </p:grpSp>
        <p:sp>
          <p:nvSpPr>
            <p:cNvPr id="435" name="직사각형 647"/>
            <p:cNvSpPr/>
            <p:nvPr/>
          </p:nvSpPr>
          <p:spPr>
            <a:xfrm>
              <a:off x="7861251" y="2276872"/>
              <a:ext cx="976346" cy="976344"/>
            </a:xfrm>
            <a:prstGeom prst="rect">
              <a:avLst/>
            </a:prstGeom>
            <a:gradFill rotWithShape="1">
              <a:gsLst>
                <a:gs pos="0">
                  <a:srgbClr val="307D99">
                    <a:tint val="50000"/>
                    <a:satMod val="300000"/>
                  </a:srgbClr>
                </a:gs>
                <a:gs pos="35000">
                  <a:srgbClr val="307D99">
                    <a:tint val="37000"/>
                    <a:satMod val="300000"/>
                  </a:srgbClr>
                </a:gs>
                <a:gs pos="100000">
                  <a:srgbClr val="307D99">
                    <a:tint val="15000"/>
                    <a:satMod val="350000"/>
                  </a:srgbClr>
                </a:gs>
              </a:gsLst>
              <a:lin ang="16200000" scaled="1"/>
            </a:gradFill>
            <a:ln w="9525" cap="flat" cmpd="sng" algn="ctr">
              <a:solidFill>
                <a:srgbClr val="307D99">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600" b="0" i="0" u="none" strike="noStrike" kern="0" cap="none" spc="0" normalizeH="0" baseline="0" noProof="0" dirty="0">
                  <a:ln>
                    <a:noFill/>
                  </a:ln>
                  <a:solidFill>
                    <a:sysClr val="windowText" lastClr="000000"/>
                  </a:solidFill>
                  <a:effectLst/>
                  <a:uLnTx/>
                  <a:uFillTx/>
                  <a:latin typeface="Calibri"/>
                  <a:ea typeface="나눔고딕"/>
                  <a:cs typeface="+mn-cs"/>
                </a:rPr>
                <a:t>32 Tesseract Cores</a:t>
              </a:r>
              <a:endParaRPr kumimoji="0" lang="ko-KR" altLang="en-US" sz="1600" b="0" i="0" u="none" strike="noStrike" kern="0" cap="none" spc="0" normalizeH="0" baseline="0" noProof="0" dirty="0">
                <a:ln>
                  <a:noFill/>
                </a:ln>
                <a:solidFill>
                  <a:sysClr val="windowText" lastClr="000000"/>
                </a:solidFill>
                <a:effectLst/>
                <a:uLnTx/>
                <a:uFillTx/>
                <a:latin typeface="Calibri"/>
                <a:ea typeface="나눔고딕"/>
                <a:cs typeface="+mn-cs"/>
              </a:endParaRPr>
            </a:p>
          </p:txBody>
        </p:sp>
        <p:cxnSp>
          <p:nvCxnSpPr>
            <p:cNvPr id="436" name="직선 연결선 649"/>
            <p:cNvCxnSpPr/>
            <p:nvPr/>
          </p:nvCxnSpPr>
          <p:spPr>
            <a:xfrm flipH="1" flipV="1">
              <a:off x="7861251" y="3253216"/>
              <a:ext cx="36254" cy="247287"/>
            </a:xfrm>
            <a:prstGeom prst="line">
              <a:avLst/>
            </a:prstGeom>
            <a:noFill/>
            <a:ln w="9525" cap="flat" cmpd="sng" algn="ctr">
              <a:solidFill>
                <a:srgbClr val="307D99">
                  <a:shade val="95000"/>
                  <a:satMod val="105000"/>
                </a:srgbClr>
              </a:solidFill>
              <a:prstDash val="dash"/>
            </a:ln>
            <a:effectLst/>
          </p:spPr>
        </p:cxnSp>
        <p:cxnSp>
          <p:nvCxnSpPr>
            <p:cNvPr id="437" name="직선 연결선 650"/>
            <p:cNvCxnSpPr/>
            <p:nvPr/>
          </p:nvCxnSpPr>
          <p:spPr>
            <a:xfrm flipV="1">
              <a:off x="8204713" y="3253216"/>
              <a:ext cx="632884" cy="249258"/>
            </a:xfrm>
            <a:prstGeom prst="line">
              <a:avLst/>
            </a:prstGeom>
            <a:noFill/>
            <a:ln w="9525" cap="flat" cmpd="sng" algn="ctr">
              <a:solidFill>
                <a:srgbClr val="307D99">
                  <a:shade val="95000"/>
                  <a:satMod val="105000"/>
                </a:srgbClr>
              </a:solidFill>
              <a:prstDash val="dash"/>
            </a:ln>
            <a:effectLst/>
          </p:spPr>
        </p:cxnSp>
      </p:grpSp>
      <p:sp>
        <p:nvSpPr>
          <p:cNvPr id="244" name="TextBox 243"/>
          <p:cNvSpPr txBox="1"/>
          <p:nvPr/>
        </p:nvSpPr>
        <p:spPr>
          <a:xfrm>
            <a:off x="1224136" y="6453336"/>
            <a:ext cx="7740352"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Tahoma"/>
                <a:ea typeface="+mn-ea"/>
                <a:cs typeface="+mn-cs"/>
              </a:rPr>
              <a:t>Ahn+, “</a:t>
            </a:r>
            <a:r>
              <a:rPr kumimoji="0" lang="en-US" sz="1400" b="0" i="0" u="none" strike="noStrike" kern="1200" cap="none" spc="0" normalizeH="0" baseline="0" noProof="0" dirty="0">
                <a:ln>
                  <a:noFill/>
                </a:ln>
                <a:solidFill>
                  <a:srgbClr val="0000FF"/>
                </a:solidFill>
                <a:effectLst/>
                <a:uLnTx/>
                <a:uFillTx/>
                <a:latin typeface="Tahoma"/>
                <a:ea typeface="+mn-ea"/>
                <a:cs typeface="+mn-cs"/>
              </a:rPr>
              <a:t>A Scalable Processing-in-Memory Accelerator for Parallel Graph Processing</a:t>
            </a:r>
            <a:r>
              <a:rPr kumimoji="0" lang="en-US" sz="1400" b="0" i="0" u="none" strike="noStrike" kern="1200" cap="none" spc="0" normalizeH="0" baseline="0" noProof="0" dirty="0">
                <a:ln>
                  <a:noFill/>
                </a:ln>
                <a:solidFill>
                  <a:srgbClr val="000000"/>
                </a:solidFill>
                <a:effectLst/>
                <a:uLnTx/>
                <a:uFillTx/>
                <a:latin typeface="Tahoma"/>
                <a:ea typeface="+mn-ea"/>
                <a:cs typeface="+mn-cs"/>
              </a:rPr>
              <a:t>” ISCA 2015.</a:t>
            </a:r>
          </a:p>
        </p:txBody>
      </p:sp>
    </p:spTree>
    <p:extLst>
      <p:ext uri="{BB962C8B-B14F-4D97-AF65-F5344CB8AC3E}">
        <p14:creationId xmlns:p14="http://schemas.microsoft.com/office/powerpoint/2010/main" val="156785088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32"/>
                                        </p:tgtEl>
                                        <p:attrNameLst>
                                          <p:attrName>style.visibility</p:attrName>
                                        </p:attrNameLst>
                                      </p:cBhvr>
                                      <p:to>
                                        <p:strVal val="visible"/>
                                      </p:to>
                                    </p:set>
                                    <p:animEffect transition="in" filter="fade">
                                      <p:cBhvr>
                                        <p:cTn id="7" dur="200"/>
                                        <p:tgtEl>
                                          <p:spTgt spid="43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99"/>
                                        </p:tgtEl>
                                        <p:attrNameLst>
                                          <p:attrName>style.visibility</p:attrName>
                                        </p:attrNameLst>
                                      </p:cBhvr>
                                      <p:to>
                                        <p:strVal val="visible"/>
                                      </p:to>
                                    </p:set>
                                    <p:animEffect transition="in" filter="fade">
                                      <p:cBhvr>
                                        <p:cTn id="10" dur="200"/>
                                        <p:tgtEl>
                                          <p:spTgt spid="2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9" grpId="0"/>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Tesseract</a:t>
            </a:r>
            <a:r>
              <a:rPr lang="en-US" dirty="0"/>
              <a:t> Graph Processing Performance</a:t>
            </a:r>
          </a:p>
        </p:txBody>
      </p:sp>
      <p:graphicFrame>
        <p:nvGraphicFramePr>
          <p:cNvPr id="6" name="내용 개체 틀 5"/>
          <p:cNvGraphicFramePr>
            <a:graphicFrameLocks noGrp="1"/>
          </p:cNvGraphicFramePr>
          <p:nvPr>
            <p:ph idx="1"/>
            <p:extLst/>
          </p:nvPr>
        </p:nvGraphicFramePr>
        <p:xfrm>
          <a:off x="457200" y="1341438"/>
          <a:ext cx="8229600" cy="4967287"/>
        </p:xfrm>
        <a:graphic>
          <a:graphicData uri="http://schemas.openxmlformats.org/drawingml/2006/chart">
            <c:chart xmlns:c="http://schemas.openxmlformats.org/drawingml/2006/chart" xmlns:r="http://schemas.openxmlformats.org/officeDocument/2006/relationships" r:id="rId2"/>
          </a:graphicData>
        </a:graphic>
      </p:graphicFrame>
      <p:sp>
        <p:nvSpPr>
          <p:cNvPr id="5" name="TextBox 4"/>
          <p:cNvSpPr txBox="1"/>
          <p:nvPr/>
        </p:nvSpPr>
        <p:spPr>
          <a:xfrm>
            <a:off x="3412305" y="1052736"/>
            <a:ext cx="5320236" cy="461665"/>
          </a:xfrm>
          <a:prstGeom prst="rect">
            <a:avLst/>
          </a:prstGeom>
          <a:noFill/>
        </p:spPr>
        <p:txBody>
          <a:bodyPr wrap="none"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2400" b="1" i="0" u="none" strike="noStrike" kern="0" cap="none" spc="0" normalizeH="0" baseline="0" noProof="0" dirty="0">
                <a:ln>
                  <a:noFill/>
                </a:ln>
                <a:solidFill>
                  <a:srgbClr val="FF0000"/>
                </a:solidFill>
                <a:effectLst/>
                <a:uLnTx/>
                <a:uFillTx/>
                <a:latin typeface="Tahoma"/>
                <a:ea typeface="+mn-ea"/>
                <a:cs typeface="+mn-cs"/>
              </a:rPr>
              <a:t>&gt;13X Performance Improvement</a:t>
            </a:r>
            <a:endParaRPr kumimoji="0" lang="ko-KR" altLang="en-US" sz="2400" b="1" i="0" u="none" strike="noStrike" kern="0" cap="none" spc="0" normalizeH="0" baseline="0" noProof="0" dirty="0">
              <a:ln>
                <a:noFill/>
              </a:ln>
              <a:solidFill>
                <a:srgbClr val="FF0000"/>
              </a:solidFill>
              <a:effectLst/>
              <a:uLnTx/>
              <a:uFillTx/>
              <a:latin typeface="Tahoma"/>
              <a:ea typeface="+mn-ea"/>
              <a:cs typeface="+mn-cs"/>
            </a:endParaRPr>
          </a:p>
        </p:txBody>
      </p:sp>
      <p:sp>
        <p:nvSpPr>
          <p:cNvPr id="7" name="TextBox 6"/>
          <p:cNvSpPr txBox="1"/>
          <p:nvPr/>
        </p:nvSpPr>
        <p:spPr>
          <a:xfrm>
            <a:off x="1224136" y="6453336"/>
            <a:ext cx="7740352"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Tahoma"/>
                <a:ea typeface="+mn-ea"/>
                <a:cs typeface="+mn-cs"/>
              </a:rPr>
              <a:t>Ahn+, “</a:t>
            </a:r>
            <a:r>
              <a:rPr kumimoji="0" lang="en-US" sz="1400" b="0" i="0" u="none" strike="noStrike" kern="1200" cap="none" spc="0" normalizeH="0" baseline="0" noProof="0" dirty="0">
                <a:ln>
                  <a:noFill/>
                </a:ln>
                <a:solidFill>
                  <a:srgbClr val="0000FF"/>
                </a:solidFill>
                <a:effectLst/>
                <a:uLnTx/>
                <a:uFillTx/>
                <a:latin typeface="Tahoma"/>
                <a:ea typeface="+mn-ea"/>
                <a:cs typeface="+mn-cs"/>
              </a:rPr>
              <a:t>A Scalable Processing-in-Memory Accelerator for Parallel Graph Processing</a:t>
            </a:r>
            <a:r>
              <a:rPr kumimoji="0" lang="en-US" sz="1400" b="0" i="0" u="none" strike="noStrike" kern="1200" cap="none" spc="0" normalizeH="0" baseline="0" noProof="0" dirty="0">
                <a:ln>
                  <a:noFill/>
                </a:ln>
                <a:solidFill>
                  <a:srgbClr val="000000"/>
                </a:solidFill>
                <a:effectLst/>
                <a:uLnTx/>
                <a:uFillTx/>
                <a:latin typeface="Tahoma"/>
                <a:ea typeface="+mn-ea"/>
                <a:cs typeface="+mn-cs"/>
              </a:rPr>
              <a:t>” ISCA 2015.</a:t>
            </a:r>
          </a:p>
        </p:txBody>
      </p:sp>
      <p:sp>
        <p:nvSpPr>
          <p:cNvPr id="3" name="TextBox 2"/>
          <p:cNvSpPr txBox="1"/>
          <p:nvPr/>
        </p:nvSpPr>
        <p:spPr>
          <a:xfrm>
            <a:off x="1691680" y="1628800"/>
            <a:ext cx="385454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a:ea typeface="+mn-ea"/>
                <a:cs typeface="+mn-cs"/>
              </a:rPr>
              <a:t>On five graph processing algorithms</a:t>
            </a:r>
          </a:p>
        </p:txBody>
      </p:sp>
    </p:spTree>
    <p:extLst>
      <p:ext uri="{BB962C8B-B14F-4D97-AF65-F5344CB8AC3E}">
        <p14:creationId xmlns:p14="http://schemas.microsoft.com/office/powerpoint/2010/main" val="3631830834"/>
      </p:ext>
    </p:extLst>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Tesseract</a:t>
            </a:r>
            <a:r>
              <a:rPr lang="en-US" dirty="0"/>
              <a:t> Graph Processing Performance</a:t>
            </a:r>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116</a:t>
            </a:fld>
            <a:endParaRPr kumimoji="0" lang="en-US" altLang="en-US" sz="1600" b="0" i="0" u="none" strike="noStrike" kern="1200" cap="none" spc="0" normalizeH="0" baseline="0" noProof="0">
              <a:ln>
                <a:noFill/>
              </a:ln>
              <a:solidFill>
                <a:srgbClr val="000000"/>
              </a:solidFill>
              <a:effectLst/>
              <a:uLnTx/>
              <a:uFillTx/>
              <a:latin typeface="Garamond" pitchFamily="18" charset="0"/>
              <a:ea typeface="+mn-ea"/>
              <a:cs typeface="+mn-cs"/>
            </a:endParaRPr>
          </a:p>
        </p:txBody>
      </p:sp>
      <p:graphicFrame>
        <p:nvGraphicFramePr>
          <p:cNvPr id="6" name="내용 개체 틀 5"/>
          <p:cNvGraphicFramePr>
            <a:graphicFrameLocks noGrp="1"/>
          </p:cNvGraphicFramePr>
          <p:nvPr>
            <p:ph idx="1"/>
            <p:extLst/>
          </p:nvPr>
        </p:nvGraphicFramePr>
        <p:xfrm>
          <a:off x="457200" y="1341438"/>
          <a:ext cx="8229600" cy="4967287"/>
        </p:xfrm>
        <a:graphic>
          <a:graphicData uri="http://schemas.openxmlformats.org/drawingml/2006/chart">
            <c:chart xmlns:c="http://schemas.openxmlformats.org/drawingml/2006/chart" xmlns:r="http://schemas.openxmlformats.org/officeDocument/2006/relationships" r:id="rId2"/>
          </a:graphicData>
        </a:graphic>
      </p:graphicFrame>
      <p:sp>
        <p:nvSpPr>
          <p:cNvPr id="9" name="직사각형 2"/>
          <p:cNvSpPr/>
          <p:nvPr/>
        </p:nvSpPr>
        <p:spPr>
          <a:xfrm>
            <a:off x="0" y="0"/>
            <a:ext cx="9144000" cy="6858000"/>
          </a:xfrm>
          <a:prstGeom prst="rect">
            <a:avLst/>
          </a:prstGeom>
          <a:solidFill>
            <a:sysClr val="windowText" lastClr="000000">
              <a:alpha val="60000"/>
            </a:sysClr>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 lastClr="FFFFFF"/>
              </a:solidFill>
              <a:effectLst/>
              <a:uLnTx/>
              <a:uFillTx/>
              <a:latin typeface="Calibri"/>
              <a:ea typeface="나눔고딕"/>
              <a:cs typeface="+mn-cs"/>
            </a:endParaRPr>
          </a:p>
        </p:txBody>
      </p:sp>
      <p:sp>
        <p:nvSpPr>
          <p:cNvPr id="10" name="직사각형 3"/>
          <p:cNvSpPr/>
          <p:nvPr/>
        </p:nvSpPr>
        <p:spPr>
          <a:xfrm>
            <a:off x="655565" y="1052736"/>
            <a:ext cx="7832870" cy="4752528"/>
          </a:xfrm>
          <a:prstGeom prst="rect">
            <a:avLst/>
          </a:prstGeom>
          <a:solidFill>
            <a:sysClr val="window" lastClr="FFFFFF"/>
          </a:solidFill>
          <a:ln w="25400" cap="flat" cmpd="sng" algn="ctr">
            <a:solidFill>
              <a:sysClr val="windowText" lastClr="0000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 lastClr="FFFFFF"/>
              </a:solidFill>
              <a:effectLst/>
              <a:uLnTx/>
              <a:uFillTx/>
              <a:latin typeface="Calibri"/>
              <a:ea typeface="나눔고딕"/>
              <a:cs typeface="+mn-cs"/>
            </a:endParaRPr>
          </a:p>
        </p:txBody>
      </p:sp>
      <p:graphicFrame>
        <p:nvGraphicFramePr>
          <p:cNvPr id="11" name="내용 개체 틀 5"/>
          <p:cNvGraphicFramePr>
            <a:graphicFrameLocks/>
          </p:cNvGraphicFramePr>
          <p:nvPr>
            <p:extLst/>
          </p:nvPr>
        </p:nvGraphicFramePr>
        <p:xfrm>
          <a:off x="873703" y="1196752"/>
          <a:ext cx="7396594" cy="4464496"/>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294164265"/>
      </p:ext>
    </p:extLst>
  </p:cSld>
  <p:clrMapOvr>
    <a:masterClrMapping/>
  </p:clrMapOvr>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Effect of Bandwidth &amp; Programming Model</a:t>
            </a:r>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117</a:t>
            </a:fld>
            <a:endParaRPr kumimoji="0" lang="en-US" altLang="en-US" sz="1600" b="0" i="0" u="none" strike="noStrike" kern="1200" cap="none" spc="0" normalizeH="0" baseline="0" noProof="0">
              <a:ln>
                <a:noFill/>
              </a:ln>
              <a:solidFill>
                <a:srgbClr val="000000"/>
              </a:solidFill>
              <a:effectLst/>
              <a:uLnTx/>
              <a:uFillTx/>
              <a:latin typeface="Garamond" pitchFamily="18" charset="0"/>
              <a:ea typeface="+mn-ea"/>
              <a:cs typeface="+mn-cs"/>
            </a:endParaRPr>
          </a:p>
        </p:txBody>
      </p:sp>
      <p:graphicFrame>
        <p:nvGraphicFramePr>
          <p:cNvPr id="22" name="내용 개체 틀 5"/>
          <p:cNvGraphicFramePr>
            <a:graphicFrameLocks noGrp="1"/>
          </p:cNvGraphicFramePr>
          <p:nvPr>
            <p:ph idx="1"/>
            <p:extLst/>
          </p:nvPr>
        </p:nvGraphicFramePr>
        <p:xfrm>
          <a:off x="457200" y="1700808"/>
          <a:ext cx="8229600" cy="4607917"/>
        </p:xfrm>
        <a:graphic>
          <a:graphicData uri="http://schemas.openxmlformats.org/drawingml/2006/chart">
            <c:chart xmlns:c="http://schemas.openxmlformats.org/drawingml/2006/chart" xmlns:r="http://schemas.openxmlformats.org/officeDocument/2006/relationships" r:id="rId2"/>
          </a:graphicData>
        </a:graphic>
      </p:graphicFrame>
      <p:grpSp>
        <p:nvGrpSpPr>
          <p:cNvPr id="23" name="그룹 16"/>
          <p:cNvGrpSpPr/>
          <p:nvPr/>
        </p:nvGrpSpPr>
        <p:grpSpPr>
          <a:xfrm>
            <a:off x="1619672" y="1331476"/>
            <a:ext cx="6799895" cy="369332"/>
            <a:chOff x="1403648" y="1121713"/>
            <a:chExt cx="6799895" cy="369332"/>
          </a:xfrm>
        </p:grpSpPr>
        <p:grpSp>
          <p:nvGrpSpPr>
            <p:cNvPr id="24" name="그룹 14"/>
            <p:cNvGrpSpPr/>
            <p:nvPr/>
          </p:nvGrpSpPr>
          <p:grpSpPr>
            <a:xfrm>
              <a:off x="1403648" y="1121713"/>
              <a:ext cx="3460399" cy="369332"/>
              <a:chOff x="1403648" y="1121713"/>
              <a:chExt cx="3460399" cy="369332"/>
            </a:xfrm>
          </p:grpSpPr>
          <p:sp>
            <p:nvSpPr>
              <p:cNvPr id="28" name="TextBox 27"/>
              <p:cNvSpPr txBox="1"/>
              <p:nvPr/>
            </p:nvSpPr>
            <p:spPr>
              <a:xfrm>
                <a:off x="1708458" y="1121713"/>
                <a:ext cx="3155589" cy="369332"/>
              </a:xfrm>
              <a:prstGeom prst="rect">
                <a:avLst/>
              </a:prstGeom>
              <a:solidFill>
                <a:sysClr val="window" lastClr="FFFFFF"/>
              </a:solidFill>
            </p:spPr>
            <p:txBody>
              <a:bodyPr wrap="none" lIns="14400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800" b="0" i="0" u="none" strike="noStrike" kern="0" cap="none" spc="0" normalizeH="0" baseline="0" noProof="0" dirty="0">
                    <a:ln>
                      <a:noFill/>
                    </a:ln>
                    <a:solidFill>
                      <a:sysClr val="windowText" lastClr="000000"/>
                    </a:solidFill>
                    <a:effectLst/>
                    <a:uLnTx/>
                    <a:uFillTx/>
                    <a:latin typeface="Tahoma"/>
                    <a:ea typeface="+mn-ea"/>
                    <a:cs typeface="+mn-cs"/>
                  </a:rPr>
                  <a:t>HMC-MC Bandwidth (640GB/s)</a:t>
                </a:r>
                <a:endParaRPr kumimoji="0" lang="ko-KR" altLang="en-US" sz="1800" b="0" i="0" u="none" strike="noStrike" kern="0" cap="none" spc="0" normalizeH="0" baseline="0" noProof="0" dirty="0">
                  <a:ln>
                    <a:noFill/>
                  </a:ln>
                  <a:solidFill>
                    <a:sysClr val="windowText" lastClr="000000"/>
                  </a:solidFill>
                  <a:effectLst/>
                  <a:uLnTx/>
                  <a:uFillTx/>
                  <a:latin typeface="Tahoma"/>
                  <a:ea typeface="+mn-ea"/>
                  <a:cs typeface="+mn-cs"/>
                </a:endParaRPr>
              </a:p>
            </p:txBody>
          </p:sp>
          <p:sp>
            <p:nvSpPr>
              <p:cNvPr id="29" name="직사각형 6"/>
              <p:cNvSpPr/>
              <p:nvPr/>
            </p:nvSpPr>
            <p:spPr>
              <a:xfrm>
                <a:off x="1403648" y="1218344"/>
                <a:ext cx="288032" cy="209626"/>
              </a:xfrm>
              <a:prstGeom prst="rect">
                <a:avLst/>
              </a:prstGeom>
              <a:solidFill>
                <a:srgbClr val="5DA5DA"/>
              </a:solidFill>
              <a:ln w="12700" cap="flat" cmpd="sng" algn="ctr">
                <a:solidFill>
                  <a:srgbClr val="5DA5DA">
                    <a:lumMod val="50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 lastClr="FFFFFF"/>
                  </a:solidFill>
                  <a:effectLst/>
                  <a:uLnTx/>
                  <a:uFillTx/>
                  <a:latin typeface="Calibri"/>
                  <a:ea typeface="나눔고딕"/>
                  <a:cs typeface="+mn-cs"/>
                </a:endParaRPr>
              </a:p>
            </p:txBody>
          </p:sp>
        </p:grpSp>
        <p:grpSp>
          <p:nvGrpSpPr>
            <p:cNvPr id="25" name="그룹 13"/>
            <p:cNvGrpSpPr/>
            <p:nvPr/>
          </p:nvGrpSpPr>
          <p:grpSpPr>
            <a:xfrm>
              <a:off x="5004048" y="1121713"/>
              <a:ext cx="3199495" cy="369332"/>
              <a:chOff x="1403648" y="1501413"/>
              <a:chExt cx="3199495" cy="369332"/>
            </a:xfrm>
          </p:grpSpPr>
          <p:sp>
            <p:nvSpPr>
              <p:cNvPr id="26" name="TextBox 25"/>
              <p:cNvSpPr txBox="1"/>
              <p:nvPr/>
            </p:nvSpPr>
            <p:spPr>
              <a:xfrm>
                <a:off x="1708458" y="1501413"/>
                <a:ext cx="2894685" cy="369332"/>
              </a:xfrm>
              <a:prstGeom prst="rect">
                <a:avLst/>
              </a:prstGeom>
              <a:solidFill>
                <a:sysClr val="window" lastClr="FFFFFF"/>
              </a:solidFill>
            </p:spPr>
            <p:txBody>
              <a:bodyPr wrap="none" lIns="14400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800" b="0" i="0" u="none" strike="noStrike" kern="0" cap="none" spc="0" normalizeH="0" baseline="0" noProof="0" dirty="0">
                    <a:ln>
                      <a:noFill/>
                    </a:ln>
                    <a:solidFill>
                      <a:sysClr val="windowText" lastClr="000000"/>
                    </a:solidFill>
                    <a:effectLst/>
                    <a:uLnTx/>
                    <a:uFillTx/>
                    <a:latin typeface="Tahoma"/>
                    <a:ea typeface="+mn-ea"/>
                    <a:cs typeface="+mn-cs"/>
                  </a:rPr>
                  <a:t>Tesseract Bandwidth (8TB/s)</a:t>
                </a:r>
                <a:endParaRPr kumimoji="0" lang="ko-KR" altLang="en-US" sz="1800" b="0" i="0" u="none" strike="noStrike" kern="0" cap="none" spc="0" normalizeH="0" baseline="0" noProof="0" dirty="0">
                  <a:ln>
                    <a:noFill/>
                  </a:ln>
                  <a:solidFill>
                    <a:sysClr val="windowText" lastClr="000000"/>
                  </a:solidFill>
                  <a:effectLst/>
                  <a:uLnTx/>
                  <a:uFillTx/>
                  <a:latin typeface="Tahoma"/>
                  <a:ea typeface="+mn-ea"/>
                  <a:cs typeface="+mn-cs"/>
                </a:endParaRPr>
              </a:p>
            </p:txBody>
          </p:sp>
          <p:sp>
            <p:nvSpPr>
              <p:cNvPr id="27" name="직사각형 15"/>
              <p:cNvSpPr/>
              <p:nvPr/>
            </p:nvSpPr>
            <p:spPr>
              <a:xfrm>
                <a:off x="1403648" y="1595849"/>
                <a:ext cx="288032" cy="209626"/>
              </a:xfrm>
              <a:prstGeom prst="rect">
                <a:avLst/>
              </a:prstGeom>
              <a:solidFill>
                <a:srgbClr val="60BD68"/>
              </a:solidFill>
              <a:ln w="12700" cap="flat" cmpd="sng" algn="ctr">
                <a:solidFill>
                  <a:srgbClr val="60BD68">
                    <a:lumMod val="50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 lastClr="FFFFFF"/>
                  </a:solidFill>
                  <a:effectLst/>
                  <a:uLnTx/>
                  <a:uFillTx/>
                  <a:latin typeface="Calibri"/>
                  <a:ea typeface="나눔고딕"/>
                  <a:cs typeface="+mn-cs"/>
                </a:endParaRPr>
              </a:p>
            </p:txBody>
          </p:sp>
        </p:grpSp>
      </p:grpSp>
      <p:grpSp>
        <p:nvGrpSpPr>
          <p:cNvPr id="30" name="그룹 28"/>
          <p:cNvGrpSpPr/>
          <p:nvPr/>
        </p:nvGrpSpPr>
        <p:grpSpPr>
          <a:xfrm>
            <a:off x="1736523" y="4297918"/>
            <a:ext cx="1795242" cy="621215"/>
            <a:chOff x="1736523" y="4297918"/>
            <a:chExt cx="1795242" cy="621215"/>
          </a:xfrm>
        </p:grpSpPr>
        <p:cxnSp>
          <p:nvCxnSpPr>
            <p:cNvPr id="31" name="직선 화살표 연결선 4"/>
            <p:cNvCxnSpPr/>
            <p:nvPr/>
          </p:nvCxnSpPr>
          <p:spPr>
            <a:xfrm>
              <a:off x="2230039" y="4309533"/>
              <a:ext cx="0" cy="609600"/>
            </a:xfrm>
            <a:prstGeom prst="straightConnector1">
              <a:avLst/>
            </a:prstGeom>
            <a:noFill/>
            <a:ln w="25400" cap="flat" cmpd="sng" algn="ctr">
              <a:solidFill>
                <a:sysClr val="windowText" lastClr="000000"/>
              </a:solidFill>
              <a:prstDash val="solid"/>
              <a:headEnd type="stealth" w="lg" len="lg"/>
              <a:tailEnd type="stealth" w="lg" len="lg"/>
            </a:ln>
            <a:effectLst>
              <a:outerShdw blurRad="40000" dist="20000" dir="5400000" rotWithShape="0">
                <a:srgbClr val="000000">
                  <a:alpha val="38000"/>
                </a:srgbClr>
              </a:outerShdw>
            </a:effectLst>
          </p:spPr>
        </p:cxnSp>
        <p:cxnSp>
          <p:nvCxnSpPr>
            <p:cNvPr id="32" name="직선 연결선 11"/>
            <p:cNvCxnSpPr/>
            <p:nvPr/>
          </p:nvCxnSpPr>
          <p:spPr>
            <a:xfrm flipH="1">
              <a:off x="1736523" y="4297918"/>
              <a:ext cx="1795242" cy="0"/>
            </a:xfrm>
            <a:prstGeom prst="line">
              <a:avLst/>
            </a:prstGeom>
            <a:noFill/>
            <a:ln w="25400" cap="flat" cmpd="sng" algn="ctr">
              <a:solidFill>
                <a:sysClr val="windowText" lastClr="000000"/>
              </a:solidFill>
              <a:prstDash val="dash"/>
            </a:ln>
            <a:effectLst>
              <a:outerShdw blurRad="40000" dist="20000" dir="5400000" rotWithShape="0">
                <a:srgbClr val="000000">
                  <a:alpha val="38000"/>
                </a:srgbClr>
              </a:outerShdw>
            </a:effectLst>
          </p:spPr>
        </p:cxnSp>
        <p:sp>
          <p:nvSpPr>
            <p:cNvPr id="33" name="TextBox 32"/>
            <p:cNvSpPr txBox="1"/>
            <p:nvPr/>
          </p:nvSpPr>
          <p:spPr>
            <a:xfrm>
              <a:off x="2247362" y="4429667"/>
              <a:ext cx="1202573" cy="369332"/>
            </a:xfrm>
            <a:prstGeom prst="rect">
              <a:avLst/>
            </a:prstGeom>
            <a:noFill/>
          </p:spPr>
          <p:txBody>
            <a:bodyPr wrap="non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800" b="0" i="0" u="none" strike="noStrike" kern="0" cap="none" spc="0" normalizeH="0" baseline="0" noProof="0" dirty="0">
                  <a:ln>
                    <a:noFill/>
                  </a:ln>
                  <a:solidFill>
                    <a:sysClr val="windowText" lastClr="000000"/>
                  </a:solidFill>
                  <a:effectLst/>
                  <a:uLnTx/>
                  <a:uFillTx/>
                  <a:latin typeface="Tahoma"/>
                  <a:ea typeface="+mn-ea"/>
                  <a:cs typeface="+mn-cs"/>
                </a:rPr>
                <a:t>Bandwidth</a:t>
              </a:r>
              <a:endParaRPr kumimoji="0" lang="ko-KR" altLang="en-US" sz="1800" b="0" i="0" u="none" strike="noStrike" kern="0" cap="none" spc="0" normalizeH="0" baseline="0" noProof="0" dirty="0">
                <a:ln>
                  <a:noFill/>
                </a:ln>
                <a:solidFill>
                  <a:sysClr val="windowText" lastClr="000000"/>
                </a:solidFill>
                <a:effectLst/>
                <a:uLnTx/>
                <a:uFillTx/>
                <a:latin typeface="Tahoma"/>
                <a:ea typeface="+mn-ea"/>
                <a:cs typeface="+mn-cs"/>
              </a:endParaRPr>
            </a:p>
          </p:txBody>
        </p:sp>
      </p:grpSp>
      <p:grpSp>
        <p:nvGrpSpPr>
          <p:cNvPr id="34" name="그룹 27"/>
          <p:cNvGrpSpPr/>
          <p:nvPr/>
        </p:nvGrpSpPr>
        <p:grpSpPr>
          <a:xfrm>
            <a:off x="2236572" y="2180697"/>
            <a:ext cx="4900828" cy="2086503"/>
            <a:chOff x="2236572" y="2180697"/>
            <a:chExt cx="4900828" cy="2086503"/>
          </a:xfrm>
        </p:grpSpPr>
        <p:cxnSp>
          <p:nvCxnSpPr>
            <p:cNvPr id="35" name="직선 연결선 20"/>
            <p:cNvCxnSpPr/>
            <p:nvPr/>
          </p:nvCxnSpPr>
          <p:spPr>
            <a:xfrm flipH="1">
              <a:off x="3530600" y="2180697"/>
              <a:ext cx="3606800" cy="0"/>
            </a:xfrm>
            <a:prstGeom prst="line">
              <a:avLst/>
            </a:prstGeom>
            <a:noFill/>
            <a:ln w="25400" cap="flat" cmpd="sng" algn="ctr">
              <a:solidFill>
                <a:sysClr val="windowText" lastClr="000000"/>
              </a:solidFill>
              <a:prstDash val="dash"/>
            </a:ln>
            <a:effectLst>
              <a:outerShdw blurRad="40000" dist="20000" dir="5400000" rotWithShape="0">
                <a:srgbClr val="000000">
                  <a:alpha val="38000"/>
                </a:srgbClr>
              </a:outerShdw>
            </a:effectLst>
          </p:spPr>
        </p:cxnSp>
        <p:cxnSp>
          <p:nvCxnSpPr>
            <p:cNvPr id="36" name="직선 화살표 연결선 21"/>
            <p:cNvCxnSpPr/>
            <p:nvPr/>
          </p:nvCxnSpPr>
          <p:spPr>
            <a:xfrm>
              <a:off x="4389778" y="2226733"/>
              <a:ext cx="0" cy="2040467"/>
            </a:xfrm>
            <a:prstGeom prst="straightConnector1">
              <a:avLst/>
            </a:prstGeom>
            <a:noFill/>
            <a:ln w="25400" cap="flat" cmpd="sng" algn="ctr">
              <a:solidFill>
                <a:sysClr val="windowText" lastClr="000000"/>
              </a:solidFill>
              <a:prstDash val="solid"/>
              <a:headEnd type="stealth" w="lg" len="lg"/>
              <a:tailEnd type="stealth" w="lg" len="lg"/>
            </a:ln>
            <a:effectLst>
              <a:outerShdw blurRad="40000" dist="20000" dir="5400000" rotWithShape="0">
                <a:srgbClr val="000000">
                  <a:alpha val="38000"/>
                </a:srgbClr>
              </a:outerShdw>
            </a:effectLst>
          </p:spPr>
        </p:cxnSp>
        <p:sp>
          <p:nvSpPr>
            <p:cNvPr id="37" name="TextBox 36"/>
            <p:cNvSpPr txBox="1"/>
            <p:nvPr/>
          </p:nvSpPr>
          <p:spPr>
            <a:xfrm>
              <a:off x="2236572" y="3062300"/>
              <a:ext cx="2111027" cy="369332"/>
            </a:xfrm>
            <a:prstGeom prst="rect">
              <a:avLst/>
            </a:prstGeom>
            <a:noFill/>
          </p:spPr>
          <p:txBody>
            <a:bodyPr wrap="none" rtlCol="0" anchor="ctr">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ko-KR" sz="1800" b="0" i="0" u="none" strike="noStrike" kern="0" cap="none" spc="0" normalizeH="0" baseline="0" noProof="0" dirty="0">
                  <a:ln>
                    <a:noFill/>
                  </a:ln>
                  <a:solidFill>
                    <a:sysClr val="windowText" lastClr="000000"/>
                  </a:solidFill>
                  <a:effectLst/>
                  <a:uLnTx/>
                  <a:uFillTx/>
                  <a:latin typeface="Tahoma"/>
                  <a:ea typeface="+mn-ea"/>
                  <a:cs typeface="+mn-cs"/>
                </a:rPr>
                <a:t>Programming Model</a:t>
              </a:r>
              <a:endParaRPr kumimoji="0" lang="ko-KR" altLang="en-US" sz="1800" b="0" i="0" u="none" strike="noStrike" kern="0" cap="none" spc="0" normalizeH="0" baseline="0" noProof="0" dirty="0">
                <a:ln>
                  <a:noFill/>
                </a:ln>
                <a:solidFill>
                  <a:sysClr val="windowText" lastClr="000000"/>
                </a:solidFill>
                <a:effectLst/>
                <a:uLnTx/>
                <a:uFillTx/>
                <a:latin typeface="Tahoma"/>
                <a:ea typeface="+mn-ea"/>
                <a:cs typeface="+mn-cs"/>
              </a:endParaRPr>
            </a:p>
          </p:txBody>
        </p:sp>
      </p:grpSp>
      <p:sp>
        <p:nvSpPr>
          <p:cNvPr id="38" name="TextBox 37"/>
          <p:cNvSpPr txBox="1"/>
          <p:nvPr/>
        </p:nvSpPr>
        <p:spPr>
          <a:xfrm>
            <a:off x="6829648" y="5877272"/>
            <a:ext cx="1715085"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800" b="0" i="0" u="none" strike="noStrike" kern="0" cap="none" spc="0" normalizeH="0" baseline="0" noProof="0" dirty="0">
                <a:ln>
                  <a:noFill/>
                </a:ln>
                <a:solidFill>
                  <a:sysClr val="windowText" lastClr="000000"/>
                </a:solidFill>
                <a:effectLst/>
                <a:uLnTx/>
                <a:uFillTx/>
                <a:latin typeface="Tahoma"/>
                <a:ea typeface="+mn-ea"/>
                <a:cs typeface="+mn-cs"/>
              </a:rPr>
              <a:t>(No Prefetching)</a:t>
            </a:r>
            <a:endParaRPr kumimoji="0" lang="ko-KR" altLang="en-US" sz="1800" b="0" i="0" u="none" strike="noStrike" kern="0" cap="none" spc="0" normalizeH="0" baseline="0" noProof="0" dirty="0">
              <a:ln>
                <a:noFill/>
              </a:ln>
              <a:solidFill>
                <a:sysClr val="windowText" lastClr="000000"/>
              </a:solidFill>
              <a:effectLst/>
              <a:uLnTx/>
              <a:uFillTx/>
              <a:latin typeface="Tahoma"/>
              <a:ea typeface="+mn-ea"/>
              <a:cs typeface="+mn-cs"/>
            </a:endParaRPr>
          </a:p>
        </p:txBody>
      </p:sp>
    </p:spTree>
    <p:extLst>
      <p:ext uri="{BB962C8B-B14F-4D97-AF65-F5344CB8AC3E}">
        <p14:creationId xmlns:p14="http://schemas.microsoft.com/office/powerpoint/2010/main" val="3647491850"/>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152400"/>
            <a:ext cx="9036496" cy="1066800"/>
          </a:xfrm>
        </p:spPr>
        <p:txBody>
          <a:bodyPr/>
          <a:lstStyle/>
          <a:p>
            <a:r>
              <a:rPr lang="en-US" dirty="0"/>
              <a:t>Tesseract Graph Processing System Energy</a:t>
            </a:r>
          </a:p>
        </p:txBody>
      </p:sp>
      <p:graphicFrame>
        <p:nvGraphicFramePr>
          <p:cNvPr id="7" name="내용 개체 틀 11"/>
          <p:cNvGraphicFramePr>
            <a:graphicFrameLocks noGrp="1"/>
          </p:cNvGraphicFramePr>
          <p:nvPr>
            <p:ph idx="1"/>
            <p:extLst/>
          </p:nvPr>
        </p:nvGraphicFramePr>
        <p:xfrm>
          <a:off x="457200" y="1341438"/>
          <a:ext cx="8229600" cy="4967287"/>
        </p:xfrm>
        <a:graphic>
          <a:graphicData uri="http://schemas.openxmlformats.org/drawingml/2006/chart">
            <c:chart xmlns:c="http://schemas.openxmlformats.org/drawingml/2006/chart" xmlns:r="http://schemas.openxmlformats.org/officeDocument/2006/relationships" r:id="rId2"/>
          </a:graphicData>
        </a:graphic>
      </p:graphicFrame>
      <p:sp>
        <p:nvSpPr>
          <p:cNvPr id="8" name="TextBox 7"/>
          <p:cNvSpPr txBox="1"/>
          <p:nvPr/>
        </p:nvSpPr>
        <p:spPr>
          <a:xfrm>
            <a:off x="4750292" y="4848835"/>
            <a:ext cx="3754153" cy="461665"/>
          </a:xfrm>
          <a:prstGeom prst="rect">
            <a:avLst/>
          </a:prstGeom>
          <a:noFill/>
        </p:spPr>
        <p:txBody>
          <a:bodyPr wrap="none"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2400" b="1" i="0" u="none" strike="noStrike" kern="0" cap="none" spc="0" normalizeH="0" baseline="0" noProof="0" dirty="0">
                <a:ln>
                  <a:noFill/>
                </a:ln>
                <a:solidFill>
                  <a:srgbClr val="FF0000"/>
                </a:solidFill>
                <a:effectLst/>
                <a:uLnTx/>
                <a:uFillTx/>
                <a:latin typeface="Tahoma"/>
                <a:ea typeface="+mn-ea"/>
                <a:cs typeface="+mn-cs"/>
              </a:rPr>
              <a:t>&gt; 8X Energy Reduction</a:t>
            </a:r>
            <a:endParaRPr kumimoji="0" lang="ko-KR" altLang="en-US" sz="2400" b="1" i="0" u="none" strike="noStrike" kern="0" cap="none" spc="0" normalizeH="0" baseline="0" noProof="0" dirty="0">
              <a:ln>
                <a:noFill/>
              </a:ln>
              <a:solidFill>
                <a:srgbClr val="FF0000"/>
              </a:solidFill>
              <a:effectLst/>
              <a:uLnTx/>
              <a:uFillTx/>
              <a:latin typeface="Tahoma"/>
              <a:ea typeface="+mn-ea"/>
              <a:cs typeface="+mn-cs"/>
            </a:endParaRPr>
          </a:p>
        </p:txBody>
      </p:sp>
      <p:sp>
        <p:nvSpPr>
          <p:cNvPr id="6" name="TextBox 5"/>
          <p:cNvSpPr txBox="1"/>
          <p:nvPr/>
        </p:nvSpPr>
        <p:spPr>
          <a:xfrm>
            <a:off x="1224136" y="6453336"/>
            <a:ext cx="7740352"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Tahoma"/>
                <a:ea typeface="+mn-ea"/>
                <a:cs typeface="+mn-cs"/>
              </a:rPr>
              <a:t>Ahn+, “</a:t>
            </a:r>
            <a:r>
              <a:rPr kumimoji="0" lang="en-US" sz="1400" b="0" i="0" u="none" strike="noStrike" kern="1200" cap="none" spc="0" normalizeH="0" baseline="0" noProof="0" dirty="0">
                <a:ln>
                  <a:noFill/>
                </a:ln>
                <a:solidFill>
                  <a:srgbClr val="0000FF"/>
                </a:solidFill>
                <a:effectLst/>
                <a:uLnTx/>
                <a:uFillTx/>
                <a:latin typeface="Tahoma"/>
                <a:ea typeface="+mn-ea"/>
                <a:cs typeface="+mn-cs"/>
              </a:rPr>
              <a:t>A Scalable Processing-in-Memory Accelerator for Parallel Graph Processing</a:t>
            </a:r>
            <a:r>
              <a:rPr kumimoji="0" lang="en-US" sz="1400" b="0" i="0" u="none" strike="noStrike" kern="1200" cap="none" spc="0" normalizeH="0" baseline="0" noProof="0" dirty="0">
                <a:ln>
                  <a:noFill/>
                </a:ln>
                <a:solidFill>
                  <a:srgbClr val="000000"/>
                </a:solidFill>
                <a:effectLst/>
                <a:uLnTx/>
                <a:uFillTx/>
                <a:latin typeface="Tahoma"/>
                <a:ea typeface="+mn-ea"/>
                <a:cs typeface="+mn-cs"/>
              </a:rPr>
              <a:t>” ISCA 2015.</a:t>
            </a:r>
          </a:p>
        </p:txBody>
      </p:sp>
    </p:spTree>
    <p:extLst>
      <p:ext uri="{BB962C8B-B14F-4D97-AF65-F5344CB8AC3E}">
        <p14:creationId xmlns:p14="http://schemas.microsoft.com/office/powerpoint/2010/main" val="1586124120"/>
      </p:ext>
    </p:extLst>
  </p:cSld>
  <p:clrMapOvr>
    <a:masterClrMapping/>
  </p:clrMapOvr>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More on </a:t>
            </a:r>
            <a:r>
              <a:rPr lang="en-US" dirty="0" err="1"/>
              <a:t>Tesseract</a:t>
            </a:r>
            <a:endParaRPr lang="en-US" dirty="0"/>
          </a:p>
        </p:txBody>
      </p:sp>
      <p:sp>
        <p:nvSpPr>
          <p:cNvPr id="3" name="Content Placeholder 2"/>
          <p:cNvSpPr>
            <a:spLocks noGrp="1"/>
          </p:cNvSpPr>
          <p:nvPr>
            <p:ph idx="1"/>
          </p:nvPr>
        </p:nvSpPr>
        <p:spPr>
          <a:xfrm>
            <a:off x="228600" y="1000472"/>
            <a:ext cx="8610600" cy="4876800"/>
          </a:xfrm>
        </p:spPr>
        <p:txBody>
          <a:bodyPr/>
          <a:lstStyle/>
          <a:p>
            <a:r>
              <a:rPr lang="en-US" dirty="0" err="1"/>
              <a:t>Junwhan</a:t>
            </a:r>
            <a:r>
              <a:rPr lang="en-US" dirty="0"/>
              <a:t> </a:t>
            </a:r>
            <a:r>
              <a:rPr lang="en-US" dirty="0" err="1"/>
              <a:t>Ahn</a:t>
            </a:r>
            <a:r>
              <a:rPr lang="en-US" dirty="0"/>
              <a:t>, </a:t>
            </a:r>
            <a:r>
              <a:rPr lang="en-US" dirty="0" err="1"/>
              <a:t>Sungpack</a:t>
            </a:r>
            <a:r>
              <a:rPr lang="en-US" dirty="0"/>
              <a:t> Hong, </a:t>
            </a:r>
            <a:r>
              <a:rPr lang="en-US" dirty="0" err="1"/>
              <a:t>Sungjoo</a:t>
            </a:r>
            <a:r>
              <a:rPr lang="en-US" dirty="0"/>
              <a:t> </a:t>
            </a:r>
            <a:r>
              <a:rPr lang="en-US" dirty="0" err="1"/>
              <a:t>Yoo</a:t>
            </a:r>
            <a:r>
              <a:rPr lang="en-US" dirty="0"/>
              <a:t>, Onur Mutlu, and </a:t>
            </a:r>
            <a:r>
              <a:rPr lang="en-US" dirty="0" err="1"/>
              <a:t>Kiyoung</a:t>
            </a:r>
            <a:r>
              <a:rPr lang="en-US" dirty="0"/>
              <a:t> Choi,</a:t>
            </a:r>
            <a:br>
              <a:rPr lang="en-US" dirty="0"/>
            </a:br>
            <a:r>
              <a:rPr lang="en-US" b="1" dirty="0">
                <a:hlinkClick r:id="rId2"/>
              </a:rPr>
              <a:t>"A Scalable Processing-in-Memory Accelerator for Parallel Graph Processing"</a:t>
            </a:r>
            <a:br>
              <a:rPr lang="en-US" dirty="0"/>
            </a:br>
            <a:r>
              <a:rPr lang="en-US" i="1" dirty="0"/>
              <a:t>Proceedings of the </a:t>
            </a:r>
            <a:r>
              <a:rPr lang="en-US" i="1" dirty="0">
                <a:hlinkClick r:id="rId3"/>
              </a:rPr>
              <a:t>42nd International Symposium on Computer Architecture</a:t>
            </a:r>
            <a:r>
              <a:rPr lang="en-US" i="1" dirty="0"/>
              <a:t> (</a:t>
            </a:r>
            <a:r>
              <a:rPr lang="en-US" b="1" i="1" dirty="0"/>
              <a:t>ISCA</a:t>
            </a:r>
            <a:r>
              <a:rPr lang="en-US" i="1" dirty="0"/>
              <a:t>)</a:t>
            </a:r>
            <a:r>
              <a:rPr lang="en-US" dirty="0"/>
              <a:t>, Portland, OR, June 2015. </a:t>
            </a:r>
            <a:br>
              <a:rPr lang="en-US" dirty="0"/>
            </a:br>
            <a:r>
              <a:rPr lang="en-US" dirty="0"/>
              <a:t>[</a:t>
            </a:r>
            <a:r>
              <a:rPr lang="en-US" dirty="0">
                <a:hlinkClick r:id="rId4"/>
              </a:rPr>
              <a:t>Slides (pdf)</a:t>
            </a:r>
            <a:r>
              <a:rPr lang="en-US" dirty="0"/>
              <a:t>] [</a:t>
            </a:r>
            <a:r>
              <a:rPr lang="en-US" dirty="0">
                <a:hlinkClick r:id="rId5"/>
              </a:rPr>
              <a:t>Lightning Session Slides (pdf)</a:t>
            </a:r>
            <a:r>
              <a:rPr lang="en-US" dirty="0"/>
              <a:t>]</a:t>
            </a:r>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119</a:t>
            </a:fld>
            <a:endParaRPr kumimoji="0" lang="en-US" altLang="en-US" sz="1600" b="0" i="0" u="none" strike="noStrike" kern="1200" cap="none" spc="0" normalizeH="0" baseline="0" noProof="0">
              <a:ln>
                <a:noFill/>
              </a:ln>
              <a:solidFill>
                <a:srgbClr val="000000"/>
              </a:solidFill>
              <a:effectLst/>
              <a:uLnTx/>
              <a:uFillTx/>
              <a:latin typeface="Garamond" pitchFamily="18" charset="0"/>
              <a:ea typeface="+mn-ea"/>
              <a:cs typeface="+mn-cs"/>
            </a:endParaRPr>
          </a:p>
        </p:txBody>
      </p:sp>
      <p:pic>
        <p:nvPicPr>
          <p:cNvPr id="5" name="Picture 4"/>
          <p:cNvPicPr>
            <a:picLocks noChangeAspect="1"/>
          </p:cNvPicPr>
          <p:nvPr/>
        </p:nvPicPr>
        <p:blipFill>
          <a:blip r:embed="rId6"/>
          <a:stretch>
            <a:fillRect/>
          </a:stretch>
        </p:blipFill>
        <p:spPr>
          <a:xfrm>
            <a:off x="0" y="4725144"/>
            <a:ext cx="9144000" cy="1492548"/>
          </a:xfrm>
          <a:prstGeom prst="rect">
            <a:avLst/>
          </a:prstGeom>
        </p:spPr>
      </p:pic>
    </p:spTree>
    <p:extLst>
      <p:ext uri="{BB962C8B-B14F-4D97-AF65-F5344CB8AC3E}">
        <p14:creationId xmlns:p14="http://schemas.microsoft.com/office/powerpoint/2010/main" val="225420827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20151101_stc002_595.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33713" y="2799766"/>
            <a:ext cx="7602783" cy="3552225"/>
          </a:xfrm>
          <a:prstGeom prst="rect">
            <a:avLst/>
          </a:prstGeom>
        </p:spPr>
      </p:pic>
      <p:sp>
        <p:nvSpPr>
          <p:cNvPr id="2" name="Title 1"/>
          <p:cNvSpPr>
            <a:spLocks noGrp="1"/>
          </p:cNvSpPr>
          <p:nvPr>
            <p:ph type="title"/>
          </p:nvPr>
        </p:nvSpPr>
        <p:spPr/>
        <p:txBody>
          <a:bodyPr/>
          <a:lstStyle/>
          <a:p>
            <a:r>
              <a:rPr lang="en-US" dirty="0"/>
              <a:t>The Genomic Era (continued)</a:t>
            </a:r>
          </a:p>
        </p:txBody>
      </p:sp>
      <p:sp>
        <p:nvSpPr>
          <p:cNvPr id="4" name="Slide Number Placeholder 3"/>
          <p:cNvSpPr>
            <a:spLocks noGrp="1"/>
          </p:cNvSpPr>
          <p:nvPr>
            <p:ph type="sldNum" sz="quarter" idx="11"/>
          </p:nvPr>
        </p:nvSpPr>
        <p:spPr/>
        <p:txBody>
          <a:bodyPr/>
          <a:lstStyle/>
          <a:p>
            <a:fld id="{323594FA-E141-4234-AE05-360401972BE7}" type="slidenum">
              <a:rPr lang="en-US" altLang="en-US" smtClean="0"/>
              <a:pPr/>
              <a:t>12</a:t>
            </a:fld>
            <a:endParaRPr lang="en-US" altLang="en-US"/>
          </a:p>
        </p:txBody>
      </p:sp>
      <p:pic>
        <p:nvPicPr>
          <p:cNvPr id="5" name="Picture 2" descr="https://www.genome.gov/images/content/costpermb2015_4.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1619"/>
          <a:stretch/>
        </p:blipFill>
        <p:spPr bwMode="auto">
          <a:xfrm>
            <a:off x="323528" y="1011651"/>
            <a:ext cx="3764149" cy="2777389"/>
          </a:xfrm>
          <a:prstGeom prst="rect">
            <a:avLst/>
          </a:prstGeom>
          <a:noFill/>
          <a:extLst>
            <a:ext uri="{909E8E84-426E-40DD-AFC4-6F175D3DCCD1}">
              <a14:hiddenFill xmlns:a14="http://schemas.microsoft.com/office/drawing/2010/main">
                <a:solidFill>
                  <a:srgbClr val="FFFFFF"/>
                </a:solidFill>
              </a14:hiddenFill>
            </a:ext>
          </a:extLst>
        </p:spPr>
      </p:pic>
      <p:sp>
        <p:nvSpPr>
          <p:cNvPr id="6" name="Oval 5"/>
          <p:cNvSpPr/>
          <p:nvPr/>
        </p:nvSpPr>
        <p:spPr>
          <a:xfrm>
            <a:off x="1966911" y="1688007"/>
            <a:ext cx="228825" cy="228825"/>
          </a:xfrm>
          <a:prstGeom prst="ellipse">
            <a:avLst/>
          </a:prstGeom>
          <a:solidFill>
            <a:srgbClr val="FF0000"/>
          </a:solidFill>
        </p:spPr>
        <p:txBody>
          <a:bodyPr wrap="square" rtlCol="0" anchor="ctr">
            <a:spAutoFit/>
          </a:bodyPr>
          <a:lstStyle/>
          <a:p>
            <a:pPr algn="just"/>
            <a:endParaRPr lang="en-US" sz="400" b="1" dirty="0">
              <a:solidFill>
                <a:schemeClr val="bg2"/>
              </a:solidFill>
              <a:latin typeface="europa"/>
            </a:endParaRPr>
          </a:p>
        </p:txBody>
      </p:sp>
      <p:sp>
        <p:nvSpPr>
          <p:cNvPr id="7" name="Rectangle 6"/>
          <p:cNvSpPr/>
          <p:nvPr/>
        </p:nvSpPr>
        <p:spPr>
          <a:xfrm>
            <a:off x="3779912" y="1198493"/>
            <a:ext cx="3540686" cy="646331"/>
          </a:xfrm>
          <a:prstGeom prst="rect">
            <a:avLst/>
          </a:prstGeom>
          <a:solidFill>
            <a:schemeClr val="accent1">
              <a:lumMod val="60000"/>
              <a:lumOff val="40000"/>
            </a:schemeClr>
          </a:solidFill>
        </p:spPr>
        <p:txBody>
          <a:bodyPr wrap="square">
            <a:spAutoFit/>
          </a:bodyPr>
          <a:lstStyle/>
          <a:p>
            <a:r>
              <a:rPr lang="en-US" dirty="0"/>
              <a:t>development of high-throughput sequencing (HTS) technologies</a:t>
            </a:r>
          </a:p>
        </p:txBody>
      </p:sp>
      <p:cxnSp>
        <p:nvCxnSpPr>
          <p:cNvPr id="9" name="Straight Arrow Connector 8"/>
          <p:cNvCxnSpPr/>
          <p:nvPr/>
        </p:nvCxnSpPr>
        <p:spPr>
          <a:xfrm flipH="1">
            <a:off x="4355978" y="2060848"/>
            <a:ext cx="288030" cy="432048"/>
          </a:xfrm>
          <a:prstGeom prst="straightConnector1">
            <a:avLst/>
          </a:prstGeom>
          <a:ln w="63500">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 name="Picture 2" descr="Image result for the economis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24601" b="24369"/>
          <a:stretch/>
        </p:blipFill>
        <p:spPr bwMode="auto">
          <a:xfrm>
            <a:off x="252485" y="5963008"/>
            <a:ext cx="790158" cy="403212"/>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p:cNvSpPr/>
          <p:nvPr/>
        </p:nvSpPr>
        <p:spPr>
          <a:xfrm>
            <a:off x="1530363" y="6460344"/>
            <a:ext cx="7290109" cy="276999"/>
          </a:xfrm>
          <a:prstGeom prst="rect">
            <a:avLst/>
          </a:prstGeom>
        </p:spPr>
        <p:txBody>
          <a:bodyPr wrap="square">
            <a:spAutoFit/>
          </a:bodyPr>
          <a:lstStyle/>
          <a:p>
            <a:r>
              <a:rPr lang="en-US" sz="1200" dirty="0">
                <a:hlinkClick r:id="rId6"/>
              </a:rPr>
              <a:t>http://www.economist.com/news/21631808-so-much-genetic-data-so-many-uses-genes-unzipped</a:t>
            </a:r>
            <a:r>
              <a:rPr lang="en-US" sz="1200" dirty="0"/>
              <a:t> </a:t>
            </a:r>
          </a:p>
        </p:txBody>
      </p:sp>
      <p:sp>
        <p:nvSpPr>
          <p:cNvPr id="3" name="Down Arrow 2"/>
          <p:cNvSpPr/>
          <p:nvPr/>
        </p:nvSpPr>
        <p:spPr>
          <a:xfrm rot="4961981">
            <a:off x="2655370" y="840988"/>
            <a:ext cx="517315" cy="1382049"/>
          </a:xfrm>
          <a:prstGeom prst="downArrow">
            <a:avLst/>
          </a:prstGeom>
          <a:solidFill>
            <a:schemeClr val="accent1">
              <a:lumMod val="60000"/>
              <a:lumOff val="40000"/>
            </a:schemeClr>
          </a:solidFill>
        </p:spPr>
        <p:txBody>
          <a:bodyPr wrap="square" rtlCol="0" anchor="ctr">
            <a:spAutoFit/>
          </a:bodyPr>
          <a:lstStyle/>
          <a:p>
            <a:pPr algn="just"/>
            <a:endParaRPr lang="en-US" sz="400" b="1" dirty="0">
              <a:solidFill>
                <a:schemeClr val="bg2"/>
              </a:solidFill>
              <a:latin typeface="europa"/>
            </a:endParaRPr>
          </a:p>
        </p:txBody>
      </p:sp>
      <p:sp>
        <p:nvSpPr>
          <p:cNvPr id="12" name="Rectangle 11"/>
          <p:cNvSpPr/>
          <p:nvPr/>
        </p:nvSpPr>
        <p:spPr>
          <a:xfrm>
            <a:off x="177924" y="4006805"/>
            <a:ext cx="2305844" cy="646331"/>
          </a:xfrm>
          <a:prstGeom prst="rect">
            <a:avLst/>
          </a:prstGeom>
          <a:solidFill>
            <a:schemeClr val="accent1">
              <a:lumMod val="60000"/>
              <a:lumOff val="40000"/>
            </a:schemeClr>
          </a:solidFill>
        </p:spPr>
        <p:txBody>
          <a:bodyPr wrap="square">
            <a:spAutoFit/>
          </a:bodyPr>
          <a:lstStyle/>
          <a:p>
            <a:r>
              <a:rPr lang="en-US" dirty="0"/>
              <a:t>Number of Genomes Sequenced</a:t>
            </a:r>
          </a:p>
        </p:txBody>
      </p:sp>
    </p:spTree>
    <p:extLst>
      <p:ext uri="{BB962C8B-B14F-4D97-AF65-F5344CB8AC3E}">
        <p14:creationId xmlns:p14="http://schemas.microsoft.com/office/powerpoint/2010/main" val="946846369"/>
      </p:ext>
    </p:extLst>
  </p:cSld>
  <p:clrMapOvr>
    <a:masterClrMapping/>
  </p:clrMapOvr>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1E9326-06A9-D843-9F15-BC3324EE5826}"/>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AFB9DA22-BE61-2446-87AE-83F927ADF074}"/>
              </a:ext>
            </a:extLst>
          </p:cNvPr>
          <p:cNvSpPr>
            <a:spLocks noGrp="1"/>
          </p:cNvSpPr>
          <p:nvPr>
            <p:ph idx="1"/>
          </p:nvPr>
        </p:nvSpPr>
        <p:spPr>
          <a:xfrm>
            <a:off x="228600" y="1124744"/>
            <a:ext cx="8610600" cy="5123656"/>
          </a:xfrm>
        </p:spPr>
        <p:txBody>
          <a:bodyPr/>
          <a:lstStyle/>
          <a:p>
            <a:r>
              <a:rPr lang="en-US" dirty="0"/>
              <a:t>The Problem: DNA Read Mapping</a:t>
            </a:r>
          </a:p>
          <a:p>
            <a:pPr lvl="1"/>
            <a:r>
              <a:rPr lang="en-US" dirty="0"/>
              <a:t>State-of-the-art Read Mapper Design</a:t>
            </a:r>
          </a:p>
          <a:p>
            <a:pPr lvl="1"/>
            <a:endParaRPr lang="en-US" dirty="0"/>
          </a:p>
          <a:p>
            <a:r>
              <a:rPr lang="en-US" dirty="0"/>
              <a:t>Algorithmic Acceleration </a:t>
            </a:r>
          </a:p>
          <a:p>
            <a:pPr lvl="1"/>
            <a:r>
              <a:rPr lang="en-US" dirty="0"/>
              <a:t>Exploiting Structure of the Genome</a:t>
            </a:r>
          </a:p>
          <a:p>
            <a:pPr lvl="1"/>
            <a:r>
              <a:rPr lang="en-US" dirty="0"/>
              <a:t>Exploiting SIMD Instructions</a:t>
            </a:r>
          </a:p>
          <a:p>
            <a:endParaRPr lang="en-US" dirty="0"/>
          </a:p>
          <a:p>
            <a:r>
              <a:rPr lang="en-US" dirty="0"/>
              <a:t>Hardware Acceleration</a:t>
            </a:r>
          </a:p>
          <a:p>
            <a:pPr lvl="1"/>
            <a:r>
              <a:rPr lang="en-US" dirty="0"/>
              <a:t>Specialized Architectures</a:t>
            </a:r>
          </a:p>
          <a:p>
            <a:pPr lvl="1"/>
            <a:r>
              <a:rPr lang="en-US" dirty="0"/>
              <a:t>Processing in Memory</a:t>
            </a:r>
          </a:p>
          <a:p>
            <a:pPr lvl="1"/>
            <a:endParaRPr lang="en-US" dirty="0"/>
          </a:p>
          <a:p>
            <a:r>
              <a:rPr lang="en-US" dirty="0">
                <a:solidFill>
                  <a:srgbClr val="0000FF"/>
                </a:solidFill>
              </a:rPr>
              <a:t>Future Opportunities: New Sequencing Technologies</a:t>
            </a:r>
          </a:p>
        </p:txBody>
      </p:sp>
      <p:sp>
        <p:nvSpPr>
          <p:cNvPr id="4" name="Slide Number Placeholder 3">
            <a:extLst>
              <a:ext uri="{FF2B5EF4-FFF2-40B4-BE49-F238E27FC236}">
                <a16:creationId xmlns:a16="http://schemas.microsoft.com/office/drawing/2014/main" id="{F4C949E8-B432-2143-85E7-FAB3F0E378CF}"/>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120</a:t>
            </a:fld>
            <a:endParaRPr kumimoji="0" lang="en-US" altLang="en-US" sz="1600" b="0" i="0" u="none" strike="noStrike" kern="1200" cap="none" spc="0" normalizeH="0" baseline="0" noProof="0">
              <a:ln>
                <a:noFill/>
              </a:ln>
              <a:solidFill>
                <a:srgbClr val="000000"/>
              </a:solidFill>
              <a:effectLst/>
              <a:uLnTx/>
              <a:uFillTx/>
              <a:latin typeface="Garamond" pitchFamily="18" charset="0"/>
              <a:ea typeface="+mn-ea"/>
              <a:cs typeface="+mn-cs"/>
            </a:endParaRPr>
          </a:p>
        </p:txBody>
      </p:sp>
    </p:spTree>
    <p:extLst>
      <p:ext uri="{BB962C8B-B14F-4D97-AF65-F5344CB8AC3E}">
        <p14:creationId xmlns:p14="http://schemas.microsoft.com/office/powerpoint/2010/main" val="3321387752"/>
      </p:ext>
    </p:extLst>
  </p:cSld>
  <p:clrMapOvr>
    <a:masterClrMapping/>
  </p:clrMapOvr>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1E9326-06A9-D843-9F15-BC3324EE5826}"/>
              </a:ext>
            </a:extLst>
          </p:cNvPr>
          <p:cNvSpPr>
            <a:spLocks noGrp="1"/>
          </p:cNvSpPr>
          <p:nvPr>
            <p:ph type="title"/>
          </p:nvPr>
        </p:nvSpPr>
        <p:spPr/>
        <p:txBody>
          <a:bodyPr/>
          <a:lstStyle/>
          <a:p>
            <a:r>
              <a:rPr lang="en-US" dirty="0"/>
              <a:t>Recall: High-Throughput Sequencing</a:t>
            </a:r>
          </a:p>
        </p:txBody>
      </p:sp>
      <p:sp>
        <p:nvSpPr>
          <p:cNvPr id="4" name="Slide Number Placeholder 3">
            <a:extLst>
              <a:ext uri="{FF2B5EF4-FFF2-40B4-BE49-F238E27FC236}">
                <a16:creationId xmlns:a16="http://schemas.microsoft.com/office/drawing/2014/main" id="{F4C949E8-B432-2143-85E7-FAB3F0E378CF}"/>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a:t>
            </a:fld>
            <a:endParaRPr kumimoji="0" lang="en-US" altLang="en-US" sz="1600" b="0" i="0" u="none" strike="noStrike" kern="1200" cap="none" spc="0" normalizeH="0" baseline="0" noProof="0">
              <a:ln>
                <a:noFill/>
              </a:ln>
              <a:solidFill>
                <a:srgbClr val="000000"/>
              </a:solidFill>
              <a:effectLst/>
              <a:uLnTx/>
              <a:uFillTx/>
              <a:latin typeface="Garamond" pitchFamily="18" charset="0"/>
              <a:ea typeface="+mn-ea"/>
              <a:cs typeface="+mn-cs"/>
            </a:endParaRPr>
          </a:p>
        </p:txBody>
      </p:sp>
      <p:sp>
        <p:nvSpPr>
          <p:cNvPr id="8" name="Content Placeholder 2">
            <a:extLst>
              <a:ext uri="{FF2B5EF4-FFF2-40B4-BE49-F238E27FC236}">
                <a16:creationId xmlns:a16="http://schemas.microsoft.com/office/drawing/2014/main" id="{003340F8-3A8B-834C-91D5-9FD30DDFF056}"/>
              </a:ext>
            </a:extLst>
          </p:cNvPr>
          <p:cNvSpPr>
            <a:spLocks noGrp="1"/>
          </p:cNvSpPr>
          <p:nvPr>
            <p:ph idx="1"/>
          </p:nvPr>
        </p:nvSpPr>
        <p:spPr>
          <a:xfrm>
            <a:off x="228600" y="908720"/>
            <a:ext cx="8610600" cy="5638800"/>
          </a:xfrm>
          <a:noFill/>
          <a:ln w="9525">
            <a:noFill/>
            <a:miter lim="800000"/>
            <a:headEnd/>
            <a:tailEnd/>
          </a:ln>
        </p:spPr>
        <p:txBody>
          <a:bodyPr vert="horz" wrap="square" lIns="91440" tIns="45720" rIns="91440" bIns="45720" numCol="1" anchor="t" anchorCtr="0" compatLnSpc="1">
            <a:prstTxWarp prst="textNoShape">
              <a:avLst/>
            </a:prstTxWarp>
            <a:normAutofit/>
          </a:bodyPr>
          <a:lstStyle/>
          <a:p>
            <a:pPr marL="342900" indent="-342900" eaLnBrk="0" fontAlgn="base" hangingPunct="0">
              <a:spcBef>
                <a:spcPts val="0"/>
              </a:spcBef>
              <a:spcAft>
                <a:spcPct val="0"/>
              </a:spcAft>
              <a:buClr>
                <a:schemeClr val="accent1"/>
              </a:buClr>
              <a:buSzPct val="65000"/>
              <a:buFont typeface="Wingdings" pitchFamily="2" charset="2"/>
              <a:buChar char="n"/>
            </a:pPr>
            <a:r>
              <a:rPr lang="en-US" dirty="0"/>
              <a:t>Massively parallel sequencing technology</a:t>
            </a:r>
          </a:p>
          <a:p>
            <a:pPr marL="669925" lvl="1" indent="-325438" eaLnBrk="0" fontAlgn="base" hangingPunct="0">
              <a:spcBef>
                <a:spcPts val="0"/>
              </a:spcBef>
              <a:spcAft>
                <a:spcPct val="0"/>
              </a:spcAft>
              <a:buClr>
                <a:schemeClr val="accent2"/>
              </a:buClr>
              <a:buSzPct val="60000"/>
              <a:buFont typeface="Wingdings" pitchFamily="2" charset="2"/>
              <a:buChar char="q"/>
            </a:pPr>
            <a:r>
              <a:rPr lang="en-US" sz="2000" dirty="0">
                <a:solidFill>
                  <a:srgbClr val="0000FF"/>
                </a:solidFill>
                <a:latin typeface="Tahoma" panose="020B0604030504040204" pitchFamily="34" charset="0"/>
                <a:ea typeface="Tahoma" panose="020B0604030504040204" pitchFamily="34" charset="0"/>
                <a:cs typeface="Tahoma" panose="020B0604030504040204" pitchFamily="34" charset="0"/>
              </a:rPr>
              <a:t>Illumina, Roche 454, Ion Torrent, SOLID…</a:t>
            </a:r>
          </a:p>
          <a:p>
            <a:pPr marL="669925" lvl="1" indent="-325438" eaLnBrk="0" fontAlgn="base" hangingPunct="0">
              <a:spcBef>
                <a:spcPts val="0"/>
              </a:spcBef>
              <a:spcAft>
                <a:spcPct val="0"/>
              </a:spcAft>
              <a:buClr>
                <a:schemeClr val="accent2"/>
              </a:buClr>
              <a:buSzPct val="60000"/>
              <a:buFont typeface="Wingdings" pitchFamily="2" charset="2"/>
              <a:buChar char="q"/>
            </a:pPr>
            <a:endParaRPr lang="en-US" sz="2000" dirty="0">
              <a:solidFill>
                <a:srgbClr val="0000FF"/>
              </a:solidFill>
              <a:latin typeface="Tahoma" panose="020B0604030504040204" pitchFamily="34" charset="0"/>
              <a:ea typeface="Tahoma" panose="020B0604030504040204" pitchFamily="34" charset="0"/>
              <a:cs typeface="Tahoma" panose="020B0604030504040204" pitchFamily="34" charset="0"/>
            </a:endParaRPr>
          </a:p>
          <a:p>
            <a:pPr marL="342900" indent="-342900" eaLnBrk="0" fontAlgn="base" hangingPunct="0">
              <a:spcBef>
                <a:spcPts val="0"/>
              </a:spcBef>
              <a:spcAft>
                <a:spcPct val="0"/>
              </a:spcAft>
              <a:buClr>
                <a:schemeClr val="accent1"/>
              </a:buClr>
              <a:buSzPct val="65000"/>
              <a:buFont typeface="Wingdings" pitchFamily="2" charset="2"/>
              <a:buChar char="n"/>
            </a:pPr>
            <a:r>
              <a:rPr lang="en-US" dirty="0">
                <a:latin typeface="Tahoma" panose="020B0604030504040204" pitchFamily="34" charset="0"/>
                <a:ea typeface="Tahoma" panose="020B0604030504040204" pitchFamily="34" charset="0"/>
                <a:cs typeface="Tahoma" panose="020B0604030504040204" pitchFamily="34" charset="0"/>
              </a:rPr>
              <a:t>Small DNA fragments are first amplified and then sequenced in parallel, leading to</a:t>
            </a:r>
          </a:p>
          <a:p>
            <a:pPr marL="669925" lvl="1" indent="-325438" eaLnBrk="0" fontAlgn="base" hangingPunct="0">
              <a:spcBef>
                <a:spcPts val="0"/>
              </a:spcBef>
              <a:spcAft>
                <a:spcPct val="0"/>
              </a:spcAft>
              <a:buClr>
                <a:schemeClr val="accent2"/>
              </a:buClr>
              <a:buSzPct val="60000"/>
              <a:buFont typeface="Wingdings" pitchFamily="2" charset="2"/>
              <a:buChar char="q"/>
            </a:pPr>
            <a:r>
              <a:rPr lang="en-US" sz="2000" dirty="0">
                <a:solidFill>
                  <a:srgbClr val="0000FF"/>
                </a:solidFill>
                <a:latin typeface="Tahoma" panose="020B0604030504040204" pitchFamily="34" charset="0"/>
                <a:ea typeface="Tahoma" panose="020B0604030504040204" pitchFamily="34" charset="0"/>
                <a:cs typeface="Tahoma" panose="020B0604030504040204" pitchFamily="34" charset="0"/>
              </a:rPr>
              <a:t>High throughput</a:t>
            </a:r>
          </a:p>
          <a:p>
            <a:pPr marL="669925" lvl="1" indent="-325438" eaLnBrk="0" fontAlgn="base" hangingPunct="0">
              <a:spcBef>
                <a:spcPts val="0"/>
              </a:spcBef>
              <a:spcAft>
                <a:spcPct val="0"/>
              </a:spcAft>
              <a:buClr>
                <a:schemeClr val="accent2"/>
              </a:buClr>
              <a:buSzPct val="60000"/>
              <a:buFont typeface="Wingdings" pitchFamily="2" charset="2"/>
              <a:buChar char="q"/>
            </a:pPr>
            <a:r>
              <a:rPr lang="en-US" sz="2000" dirty="0">
                <a:solidFill>
                  <a:srgbClr val="0000FF"/>
                </a:solidFill>
                <a:latin typeface="Tahoma" panose="020B0604030504040204" pitchFamily="34" charset="0"/>
                <a:ea typeface="Tahoma" panose="020B0604030504040204" pitchFamily="34" charset="0"/>
                <a:cs typeface="Tahoma" panose="020B0604030504040204" pitchFamily="34" charset="0"/>
              </a:rPr>
              <a:t>High speed</a:t>
            </a:r>
          </a:p>
          <a:p>
            <a:pPr marL="669925" lvl="1" indent="-325438" eaLnBrk="0" fontAlgn="base" hangingPunct="0">
              <a:spcBef>
                <a:spcPts val="0"/>
              </a:spcBef>
              <a:spcAft>
                <a:spcPct val="0"/>
              </a:spcAft>
              <a:buClr>
                <a:schemeClr val="accent2"/>
              </a:buClr>
              <a:buSzPct val="60000"/>
              <a:buFont typeface="Wingdings" pitchFamily="2" charset="2"/>
              <a:buChar char="q"/>
            </a:pPr>
            <a:r>
              <a:rPr lang="en-US" sz="2000" dirty="0">
                <a:solidFill>
                  <a:srgbClr val="0000FF"/>
                </a:solidFill>
                <a:latin typeface="Tahoma" panose="020B0604030504040204" pitchFamily="34" charset="0"/>
                <a:ea typeface="Tahoma" panose="020B0604030504040204" pitchFamily="34" charset="0"/>
                <a:cs typeface="Tahoma" panose="020B0604030504040204" pitchFamily="34" charset="0"/>
              </a:rPr>
              <a:t>Low cost </a:t>
            </a:r>
          </a:p>
          <a:p>
            <a:pPr marL="669925" lvl="1" indent="-325438" eaLnBrk="0" fontAlgn="base" hangingPunct="0">
              <a:spcBef>
                <a:spcPts val="0"/>
              </a:spcBef>
              <a:spcAft>
                <a:spcPct val="0"/>
              </a:spcAft>
              <a:buClr>
                <a:schemeClr val="accent2"/>
              </a:buClr>
              <a:buSzPct val="60000"/>
              <a:buFont typeface="Wingdings" pitchFamily="2" charset="2"/>
              <a:buChar char="q"/>
            </a:pPr>
            <a:r>
              <a:rPr lang="en-US" sz="2000" dirty="0">
                <a:solidFill>
                  <a:srgbClr val="FF0000"/>
                </a:solidFill>
                <a:latin typeface="Tahoma" panose="020B0604030504040204" pitchFamily="34" charset="0"/>
                <a:ea typeface="Tahoma" panose="020B0604030504040204" pitchFamily="34" charset="0"/>
                <a:cs typeface="Tahoma" panose="020B0604030504040204" pitchFamily="34" charset="0"/>
              </a:rPr>
              <a:t>Short reads</a:t>
            </a:r>
          </a:p>
          <a:p>
            <a:pPr marL="1022350" lvl="2" indent="-350838" eaLnBrk="0" fontAlgn="base" hangingPunct="0">
              <a:spcBef>
                <a:spcPts val="0"/>
              </a:spcBef>
              <a:spcAft>
                <a:spcPct val="0"/>
              </a:spcAft>
              <a:buClr>
                <a:schemeClr val="accent1"/>
              </a:buClr>
              <a:buSzPct val="65000"/>
              <a:buFont typeface="Wingdings" pitchFamily="2" charset="2"/>
              <a:buChar char="n"/>
            </a:pPr>
            <a:r>
              <a:rPr lang="en-US" sz="1800" dirty="0">
                <a:latin typeface="Tahoma" panose="020B0604030504040204" pitchFamily="34" charset="0"/>
                <a:ea typeface="Tahoma" panose="020B0604030504040204" pitchFamily="34" charset="0"/>
                <a:cs typeface="Tahoma" panose="020B0604030504040204" pitchFamily="34" charset="0"/>
              </a:rPr>
              <a:t>Amplification step limits the read length since too short or too long fragments are not amplified well.</a:t>
            </a:r>
          </a:p>
          <a:p>
            <a:pPr marL="1022350" lvl="2" indent="-350838" eaLnBrk="0" fontAlgn="base" hangingPunct="0">
              <a:spcBef>
                <a:spcPts val="0"/>
              </a:spcBef>
              <a:spcAft>
                <a:spcPct val="0"/>
              </a:spcAft>
              <a:buClr>
                <a:schemeClr val="accent1"/>
              </a:buClr>
              <a:buSzPct val="65000"/>
              <a:buFont typeface="Wingdings" pitchFamily="2" charset="2"/>
              <a:buChar char="n"/>
            </a:pPr>
            <a:endParaRPr lang="en-US" sz="1800" dirty="0">
              <a:latin typeface="Tahoma" panose="020B0604030504040204" pitchFamily="34" charset="0"/>
              <a:ea typeface="Tahoma" panose="020B0604030504040204" pitchFamily="34" charset="0"/>
              <a:cs typeface="Tahoma" panose="020B0604030504040204" pitchFamily="34" charset="0"/>
            </a:endParaRPr>
          </a:p>
          <a:p>
            <a:pPr marL="342900" indent="-342900" eaLnBrk="0" fontAlgn="base" hangingPunct="0">
              <a:spcBef>
                <a:spcPts val="0"/>
              </a:spcBef>
              <a:spcAft>
                <a:spcPct val="0"/>
              </a:spcAft>
              <a:buClr>
                <a:schemeClr val="accent1"/>
              </a:buClr>
              <a:buSzPct val="65000"/>
              <a:buFont typeface="Wingdings" pitchFamily="2" charset="2"/>
              <a:buChar char="n"/>
            </a:pPr>
            <a:r>
              <a:rPr lang="en-US" sz="2000" dirty="0">
                <a:latin typeface="Tahoma" panose="020B0604030504040204" pitchFamily="34" charset="0"/>
                <a:ea typeface="Tahoma" panose="020B0604030504040204" pitchFamily="34" charset="0"/>
                <a:cs typeface="Tahoma" panose="020B0604030504040204" pitchFamily="34" charset="0"/>
              </a:rPr>
              <a:t>Sequencing is done by either reading optical signals as each base is added, or by detecting hydrogen ions instead of light, leading to:</a:t>
            </a:r>
          </a:p>
          <a:p>
            <a:pPr marL="669925" lvl="1" indent="-325438" eaLnBrk="0" fontAlgn="base" hangingPunct="0">
              <a:spcBef>
                <a:spcPts val="0"/>
              </a:spcBef>
              <a:spcAft>
                <a:spcPct val="0"/>
              </a:spcAft>
              <a:buClr>
                <a:schemeClr val="accent2"/>
              </a:buClr>
              <a:buSzPct val="60000"/>
              <a:buFont typeface="Wingdings" pitchFamily="2" charset="2"/>
              <a:buChar char="q"/>
            </a:pPr>
            <a:r>
              <a:rPr lang="en-US" sz="2000" dirty="0">
                <a:solidFill>
                  <a:srgbClr val="0000FF"/>
                </a:solidFill>
                <a:latin typeface="Tahoma" panose="020B0604030504040204" pitchFamily="34" charset="0"/>
                <a:ea typeface="Tahoma" panose="020B0604030504040204" pitchFamily="34" charset="0"/>
                <a:cs typeface="Tahoma" panose="020B0604030504040204" pitchFamily="34" charset="0"/>
              </a:rPr>
              <a:t>Low error rates (relatively)</a:t>
            </a:r>
          </a:p>
          <a:p>
            <a:pPr lvl="1">
              <a:spcBef>
                <a:spcPts val="0"/>
              </a:spcBef>
            </a:pPr>
            <a:r>
              <a:rPr lang="en-US" sz="2000" kern="1200" dirty="0">
                <a:solidFill>
                  <a:srgbClr val="FF0000"/>
                </a:solidFill>
              </a:rPr>
              <a:t>Reads lack information </a:t>
            </a:r>
            <a:r>
              <a:rPr lang="en-US" sz="2000" kern="1200" dirty="0"/>
              <a:t>about their order and which part of genome they are originated from</a:t>
            </a:r>
            <a:endParaRPr lang="en-US" sz="2000" dirty="0">
              <a:solidFill>
                <a:srgbClr val="0000FF"/>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984898135"/>
      </p:ext>
    </p:extLst>
  </p:cSld>
  <p:clrMapOvr>
    <a:masterClrMapping/>
  </p:clrMapOvr>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1E9326-06A9-D843-9F15-BC3324EE5826}"/>
              </a:ext>
            </a:extLst>
          </p:cNvPr>
          <p:cNvSpPr>
            <a:spLocks noGrp="1"/>
          </p:cNvSpPr>
          <p:nvPr>
            <p:ph type="title"/>
          </p:nvPr>
        </p:nvSpPr>
        <p:spPr/>
        <p:txBody>
          <a:bodyPr/>
          <a:lstStyle/>
          <a:p>
            <a:r>
              <a:rPr lang="en-US" dirty="0">
                <a:latin typeface="Garamond" panose="02020404030301010803" pitchFamily="18" charset="0"/>
              </a:rPr>
              <a:t>Nanopore Sequencing Technology</a:t>
            </a:r>
            <a:endParaRPr lang="en-US" dirty="0"/>
          </a:p>
        </p:txBody>
      </p:sp>
      <p:sp>
        <p:nvSpPr>
          <p:cNvPr id="4" name="Slide Number Placeholder 3">
            <a:extLst>
              <a:ext uri="{FF2B5EF4-FFF2-40B4-BE49-F238E27FC236}">
                <a16:creationId xmlns:a16="http://schemas.microsoft.com/office/drawing/2014/main" id="{F4C949E8-B432-2143-85E7-FAB3F0E378CF}"/>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122</a:t>
            </a:fld>
            <a:endParaRPr kumimoji="0" lang="en-US" altLang="en-US" sz="1600" b="0" i="0" u="none" strike="noStrike" kern="1200" cap="none" spc="0" normalizeH="0" baseline="0" noProof="0">
              <a:ln>
                <a:noFill/>
              </a:ln>
              <a:solidFill>
                <a:srgbClr val="000000"/>
              </a:solidFill>
              <a:effectLst/>
              <a:uLnTx/>
              <a:uFillTx/>
              <a:latin typeface="Garamond" pitchFamily="18" charset="0"/>
              <a:ea typeface="+mn-ea"/>
              <a:cs typeface="+mn-cs"/>
            </a:endParaRPr>
          </a:p>
        </p:txBody>
      </p:sp>
      <p:sp>
        <p:nvSpPr>
          <p:cNvPr id="7" name="Content Placeholder 2">
            <a:extLst>
              <a:ext uri="{FF2B5EF4-FFF2-40B4-BE49-F238E27FC236}">
                <a16:creationId xmlns:a16="http://schemas.microsoft.com/office/drawing/2014/main" id="{871E0F44-2E1B-7E4B-823E-A95FEA1672A6}"/>
              </a:ext>
            </a:extLst>
          </p:cNvPr>
          <p:cNvSpPr>
            <a:spLocks noGrp="1"/>
          </p:cNvSpPr>
          <p:nvPr>
            <p:ph idx="1"/>
          </p:nvPr>
        </p:nvSpPr>
        <p:spPr>
          <a:xfrm>
            <a:off x="228600" y="980728"/>
            <a:ext cx="8915400" cy="4876800"/>
          </a:xfrm>
        </p:spPr>
        <p:txBody>
          <a:bodyPr>
            <a:normAutofit/>
          </a:bodyPr>
          <a:lstStyle/>
          <a:p>
            <a:pPr>
              <a:spcBef>
                <a:spcPts val="0"/>
              </a:spcBef>
            </a:pPr>
            <a:r>
              <a:rPr lang="en-US" sz="2600" b="1" dirty="0"/>
              <a:t>Nanopore sequencing </a:t>
            </a:r>
            <a:r>
              <a:rPr lang="en-US" sz="2600" dirty="0"/>
              <a:t>is an emerging and a promising single-molecule DNA sequencing technology</a:t>
            </a:r>
          </a:p>
          <a:p>
            <a:pPr lvl="1">
              <a:spcBef>
                <a:spcPts val="0"/>
              </a:spcBef>
            </a:pPr>
            <a:endParaRPr lang="en-US" sz="1800" dirty="0">
              <a:solidFill>
                <a:srgbClr val="0000FF"/>
              </a:solidFill>
              <a:latin typeface="Tahoma" panose="020B0604030504040204" pitchFamily="34" charset="0"/>
              <a:ea typeface="Tahoma" panose="020B0604030504040204" pitchFamily="34" charset="0"/>
              <a:cs typeface="Tahoma" panose="020B0604030504040204" pitchFamily="34" charset="0"/>
              <a:sym typeface="Wingdings" pitchFamily="2" charset="2"/>
            </a:endParaRPr>
          </a:p>
          <a:p>
            <a:pPr lvl="1">
              <a:spcBef>
                <a:spcPts val="0"/>
              </a:spcBef>
            </a:pPr>
            <a:endParaRPr lang="en-US" sz="1800" dirty="0">
              <a:solidFill>
                <a:srgbClr val="0000FF"/>
              </a:solidFill>
              <a:latin typeface="Tahoma" panose="020B0604030504040204" pitchFamily="34" charset="0"/>
              <a:ea typeface="Tahoma" panose="020B0604030504040204" pitchFamily="34" charset="0"/>
              <a:cs typeface="Tahoma" panose="020B0604030504040204" pitchFamily="34" charset="0"/>
              <a:sym typeface="Wingdings" pitchFamily="2" charset="2"/>
            </a:endParaRPr>
          </a:p>
          <a:p>
            <a:pPr lvl="1">
              <a:spcBef>
                <a:spcPts val="0"/>
              </a:spcBef>
            </a:pPr>
            <a:endParaRPr lang="en-US" sz="1800" dirty="0">
              <a:solidFill>
                <a:srgbClr val="0000FF"/>
              </a:solidFill>
              <a:latin typeface="Tahoma" panose="020B0604030504040204" pitchFamily="34" charset="0"/>
              <a:ea typeface="Tahoma" panose="020B0604030504040204" pitchFamily="34" charset="0"/>
              <a:cs typeface="Tahoma" panose="020B0604030504040204" pitchFamily="34" charset="0"/>
              <a:sym typeface="Wingdings" pitchFamily="2" charset="2"/>
            </a:endParaRPr>
          </a:p>
          <a:p>
            <a:pPr>
              <a:spcBef>
                <a:spcPts val="0"/>
              </a:spcBef>
            </a:pPr>
            <a:r>
              <a:rPr lang="en-US" sz="2600" dirty="0"/>
              <a:t>First </a:t>
            </a:r>
            <a:r>
              <a:rPr lang="en-US" sz="2600" dirty="0" err="1"/>
              <a:t>nanopore</a:t>
            </a:r>
            <a:r>
              <a:rPr lang="en-US" sz="2600" dirty="0"/>
              <a:t> sequencing device, </a:t>
            </a:r>
            <a:r>
              <a:rPr lang="en-US" sz="2600" b="1" dirty="0"/>
              <a:t>MinION</a:t>
            </a:r>
            <a:r>
              <a:rPr lang="en-US" sz="2600" dirty="0"/>
              <a:t>, made commercially available by </a:t>
            </a:r>
            <a:r>
              <a:rPr lang="en-US" sz="2600" b="1" dirty="0"/>
              <a:t>Oxford Nanopore Technologies</a:t>
            </a:r>
            <a:r>
              <a:rPr lang="en-US" sz="2600" dirty="0"/>
              <a:t> (ONT) in </a:t>
            </a:r>
            <a:r>
              <a:rPr lang="en-US" sz="2600" b="1" dirty="0"/>
              <a:t>May 2014. </a:t>
            </a:r>
          </a:p>
          <a:p>
            <a:pPr lvl="1">
              <a:spcBef>
                <a:spcPts val="0"/>
              </a:spcBef>
            </a:pPr>
            <a:r>
              <a:rPr lang="en-US" sz="2400" dirty="0">
                <a:solidFill>
                  <a:srgbClr val="0000FF"/>
                </a:solidFill>
                <a:latin typeface="Tahoma" panose="020B0604030504040204" pitchFamily="34" charset="0"/>
                <a:ea typeface="Tahoma" panose="020B0604030504040204" pitchFamily="34" charset="0"/>
                <a:cs typeface="Tahoma" panose="020B0604030504040204" pitchFamily="34" charset="0"/>
              </a:rPr>
              <a:t>Inexpensive </a:t>
            </a:r>
          </a:p>
          <a:p>
            <a:pPr lvl="1">
              <a:spcBef>
                <a:spcPts val="0"/>
              </a:spcBef>
            </a:pPr>
            <a:r>
              <a:rPr lang="en-US" sz="2400" dirty="0">
                <a:solidFill>
                  <a:srgbClr val="0000FF"/>
                </a:solidFill>
                <a:latin typeface="Tahoma" panose="020B0604030504040204" pitchFamily="34" charset="0"/>
                <a:ea typeface="Tahoma" panose="020B0604030504040204" pitchFamily="34" charset="0"/>
                <a:cs typeface="Tahoma" panose="020B0604030504040204" pitchFamily="34" charset="0"/>
              </a:rPr>
              <a:t>Long read length (&gt; 882K </a:t>
            </a:r>
            <a:r>
              <a:rPr lang="en-US" sz="2400" dirty="0" err="1">
                <a:solidFill>
                  <a:srgbClr val="0000FF"/>
                </a:solidFill>
                <a:latin typeface="Tahoma" panose="020B0604030504040204" pitchFamily="34" charset="0"/>
                <a:ea typeface="Tahoma" panose="020B0604030504040204" pitchFamily="34" charset="0"/>
                <a:cs typeface="Tahoma" panose="020B0604030504040204" pitchFamily="34" charset="0"/>
              </a:rPr>
              <a:t>bp</a:t>
            </a:r>
            <a:r>
              <a:rPr lang="en-US" sz="2400" dirty="0">
                <a:solidFill>
                  <a:srgbClr val="0000FF"/>
                </a:solidFill>
                <a:latin typeface="Tahoma" panose="020B0604030504040204" pitchFamily="34" charset="0"/>
                <a:ea typeface="Tahoma" panose="020B0604030504040204" pitchFamily="34" charset="0"/>
                <a:cs typeface="Tahoma" panose="020B0604030504040204" pitchFamily="34" charset="0"/>
              </a:rPr>
              <a:t>)</a:t>
            </a:r>
          </a:p>
          <a:p>
            <a:pPr lvl="1">
              <a:spcBef>
                <a:spcPts val="0"/>
              </a:spcBef>
            </a:pPr>
            <a:r>
              <a:rPr lang="en-US" sz="2400" dirty="0">
                <a:solidFill>
                  <a:srgbClr val="0000FF"/>
                </a:solidFill>
                <a:latin typeface="Tahoma" panose="020B0604030504040204" pitchFamily="34" charset="0"/>
                <a:ea typeface="Tahoma" panose="020B0604030504040204" pitchFamily="34" charset="0"/>
                <a:cs typeface="Tahoma" panose="020B0604030504040204" pitchFamily="34" charset="0"/>
              </a:rPr>
              <a:t>Portable: Pocket-sized</a:t>
            </a:r>
          </a:p>
          <a:p>
            <a:pPr lvl="1">
              <a:spcBef>
                <a:spcPts val="0"/>
              </a:spcBef>
            </a:pPr>
            <a:r>
              <a:rPr lang="en-US" sz="2400" dirty="0">
                <a:solidFill>
                  <a:srgbClr val="0000FF"/>
                </a:solidFill>
                <a:latin typeface="Tahoma" panose="020B0604030504040204" pitchFamily="34" charset="0"/>
                <a:ea typeface="Tahoma" panose="020B0604030504040204" pitchFamily="34" charset="0"/>
                <a:cs typeface="Tahoma" panose="020B0604030504040204" pitchFamily="34" charset="0"/>
              </a:rPr>
              <a:t>Produces data in real-time</a:t>
            </a:r>
          </a:p>
          <a:p>
            <a:pPr>
              <a:spcBef>
                <a:spcPts val="0"/>
              </a:spcBef>
            </a:pPr>
            <a:endParaRPr lang="en-US" sz="2000" b="1" dirty="0"/>
          </a:p>
          <a:p>
            <a:pPr marL="0" indent="0">
              <a:spcBef>
                <a:spcPts val="0"/>
              </a:spcBef>
              <a:buNone/>
            </a:pPr>
            <a:endParaRPr lang="en-US" sz="2000" dirty="0"/>
          </a:p>
        </p:txBody>
      </p:sp>
    </p:spTree>
    <p:extLst>
      <p:ext uri="{BB962C8B-B14F-4D97-AF65-F5344CB8AC3E}">
        <p14:creationId xmlns:p14="http://schemas.microsoft.com/office/powerpoint/2010/main" val="159636292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1E9326-06A9-D843-9F15-BC3324EE5826}"/>
              </a:ext>
            </a:extLst>
          </p:cNvPr>
          <p:cNvSpPr>
            <a:spLocks noGrp="1"/>
          </p:cNvSpPr>
          <p:nvPr>
            <p:ph type="title"/>
          </p:nvPr>
        </p:nvSpPr>
        <p:spPr/>
        <p:txBody>
          <a:bodyPr/>
          <a:lstStyle/>
          <a:p>
            <a:r>
              <a:rPr lang="en-US" dirty="0">
                <a:latin typeface="Garamond" panose="02020404030301010803" pitchFamily="18" charset="0"/>
              </a:rPr>
              <a:t>Nanopore Sequencing Technology</a:t>
            </a:r>
            <a:endParaRPr lang="en-US" dirty="0"/>
          </a:p>
        </p:txBody>
      </p:sp>
      <p:sp>
        <p:nvSpPr>
          <p:cNvPr id="4" name="Slide Number Placeholder 3">
            <a:extLst>
              <a:ext uri="{FF2B5EF4-FFF2-40B4-BE49-F238E27FC236}">
                <a16:creationId xmlns:a16="http://schemas.microsoft.com/office/drawing/2014/main" id="{F4C949E8-B432-2143-85E7-FAB3F0E378CF}"/>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123</a:t>
            </a:fld>
            <a:endParaRPr kumimoji="0" lang="en-US" altLang="en-US" sz="1600" b="0" i="0" u="none" strike="noStrike" kern="1200" cap="none" spc="0" normalizeH="0" baseline="0" noProof="0">
              <a:ln>
                <a:noFill/>
              </a:ln>
              <a:solidFill>
                <a:srgbClr val="000000"/>
              </a:solidFill>
              <a:effectLst/>
              <a:uLnTx/>
              <a:uFillTx/>
              <a:latin typeface="Garamond" pitchFamily="18" charset="0"/>
              <a:ea typeface="+mn-ea"/>
              <a:cs typeface="+mn-cs"/>
            </a:endParaRPr>
          </a:p>
        </p:txBody>
      </p:sp>
      <p:sp>
        <p:nvSpPr>
          <p:cNvPr id="7" name="Content Placeholder 2">
            <a:extLst>
              <a:ext uri="{FF2B5EF4-FFF2-40B4-BE49-F238E27FC236}">
                <a16:creationId xmlns:a16="http://schemas.microsoft.com/office/drawing/2014/main" id="{871E0F44-2E1B-7E4B-823E-A95FEA1672A6}"/>
              </a:ext>
            </a:extLst>
          </p:cNvPr>
          <p:cNvSpPr>
            <a:spLocks noGrp="1"/>
          </p:cNvSpPr>
          <p:nvPr>
            <p:ph idx="1"/>
          </p:nvPr>
        </p:nvSpPr>
        <p:spPr>
          <a:xfrm>
            <a:off x="228600" y="980728"/>
            <a:ext cx="8915400" cy="4876800"/>
          </a:xfrm>
        </p:spPr>
        <p:txBody>
          <a:bodyPr>
            <a:normAutofit/>
          </a:bodyPr>
          <a:lstStyle/>
          <a:p>
            <a:pPr>
              <a:spcBef>
                <a:spcPts val="0"/>
              </a:spcBef>
            </a:pPr>
            <a:r>
              <a:rPr lang="en-US" sz="2600" b="1" dirty="0"/>
              <a:t>Nanopore sequencing </a:t>
            </a:r>
            <a:r>
              <a:rPr lang="en-US" sz="2600" dirty="0"/>
              <a:t>is an emerging and a promising single-molecule DNA sequencing technology</a:t>
            </a:r>
          </a:p>
          <a:p>
            <a:pPr lvl="1">
              <a:spcBef>
                <a:spcPts val="0"/>
              </a:spcBef>
            </a:pPr>
            <a:r>
              <a:rPr lang="en-US" sz="2000" dirty="0">
                <a:solidFill>
                  <a:srgbClr val="0000FF"/>
                </a:solidFill>
                <a:latin typeface="Tahoma" panose="020B0604030504040204" pitchFamily="34" charset="0"/>
                <a:ea typeface="Tahoma" panose="020B0604030504040204" pitchFamily="34" charset="0"/>
                <a:cs typeface="Tahoma" panose="020B0604030504040204" pitchFamily="34" charset="0"/>
              </a:rPr>
              <a:t>No amplification </a:t>
            </a:r>
            <a:r>
              <a:rPr lang="en-US" sz="2000" dirty="0">
                <a:solidFill>
                  <a:srgbClr val="0000FF"/>
                </a:solidFill>
                <a:latin typeface="Tahoma" panose="020B0604030504040204" pitchFamily="34" charset="0"/>
                <a:ea typeface="Tahoma" panose="020B0604030504040204" pitchFamily="34" charset="0"/>
                <a:cs typeface="Tahoma" panose="020B0604030504040204" pitchFamily="34" charset="0"/>
                <a:sym typeface="Wingdings" pitchFamily="2" charset="2"/>
              </a:rPr>
              <a:t>→ Less limit on read length → Longer read length</a:t>
            </a:r>
          </a:p>
          <a:p>
            <a:pPr lvl="1">
              <a:spcBef>
                <a:spcPts val="0"/>
              </a:spcBef>
            </a:pPr>
            <a:endParaRPr lang="en-US" sz="1800" dirty="0">
              <a:solidFill>
                <a:srgbClr val="0000FF"/>
              </a:solidFill>
              <a:latin typeface="Tahoma" panose="020B0604030504040204" pitchFamily="34" charset="0"/>
              <a:ea typeface="Tahoma" panose="020B0604030504040204" pitchFamily="34" charset="0"/>
              <a:cs typeface="Tahoma" panose="020B0604030504040204" pitchFamily="34" charset="0"/>
              <a:sym typeface="Wingdings" pitchFamily="2" charset="2"/>
            </a:endParaRPr>
          </a:p>
          <a:p>
            <a:pPr lvl="1">
              <a:spcBef>
                <a:spcPts val="0"/>
              </a:spcBef>
            </a:pPr>
            <a:endParaRPr lang="en-US" sz="1800" dirty="0">
              <a:solidFill>
                <a:srgbClr val="0000FF"/>
              </a:solidFill>
              <a:latin typeface="Tahoma" panose="020B0604030504040204" pitchFamily="34" charset="0"/>
              <a:ea typeface="Tahoma" panose="020B0604030504040204" pitchFamily="34" charset="0"/>
              <a:cs typeface="Tahoma" panose="020B0604030504040204" pitchFamily="34" charset="0"/>
              <a:sym typeface="Wingdings" pitchFamily="2" charset="2"/>
            </a:endParaRPr>
          </a:p>
          <a:p>
            <a:pPr lvl="1">
              <a:spcBef>
                <a:spcPts val="0"/>
              </a:spcBef>
            </a:pPr>
            <a:endParaRPr lang="en-US" sz="1800" dirty="0">
              <a:solidFill>
                <a:srgbClr val="0000FF"/>
              </a:solidFill>
              <a:latin typeface="Tahoma" panose="020B0604030504040204" pitchFamily="34" charset="0"/>
              <a:ea typeface="Tahoma" panose="020B0604030504040204" pitchFamily="34" charset="0"/>
              <a:cs typeface="Tahoma" panose="020B0604030504040204" pitchFamily="34" charset="0"/>
              <a:sym typeface="Wingdings" pitchFamily="2" charset="2"/>
            </a:endParaRPr>
          </a:p>
          <a:p>
            <a:pPr>
              <a:spcBef>
                <a:spcPts val="0"/>
              </a:spcBef>
            </a:pPr>
            <a:r>
              <a:rPr lang="en-US" sz="2600" dirty="0"/>
              <a:t>First </a:t>
            </a:r>
            <a:r>
              <a:rPr lang="en-US" sz="2600" dirty="0" err="1"/>
              <a:t>nanopore</a:t>
            </a:r>
            <a:r>
              <a:rPr lang="en-US" sz="2600" dirty="0"/>
              <a:t> sequencing device, </a:t>
            </a:r>
            <a:r>
              <a:rPr lang="en-US" sz="2600" b="1" dirty="0"/>
              <a:t>MinION</a:t>
            </a:r>
            <a:r>
              <a:rPr lang="en-US" sz="2600" dirty="0"/>
              <a:t>, made commercially available by </a:t>
            </a:r>
            <a:r>
              <a:rPr lang="en-US" sz="2600" b="1" dirty="0"/>
              <a:t>Oxford Nanopore Technologies</a:t>
            </a:r>
            <a:r>
              <a:rPr lang="en-US" sz="2600" dirty="0"/>
              <a:t> (ONT) in </a:t>
            </a:r>
            <a:r>
              <a:rPr lang="en-US" sz="2600" b="1" dirty="0"/>
              <a:t>May 2014. </a:t>
            </a:r>
          </a:p>
          <a:p>
            <a:pPr lvl="1">
              <a:spcBef>
                <a:spcPts val="0"/>
              </a:spcBef>
            </a:pPr>
            <a:r>
              <a:rPr lang="en-US" sz="2400" dirty="0">
                <a:solidFill>
                  <a:srgbClr val="0000FF"/>
                </a:solidFill>
                <a:latin typeface="Tahoma" panose="020B0604030504040204" pitchFamily="34" charset="0"/>
                <a:ea typeface="Tahoma" panose="020B0604030504040204" pitchFamily="34" charset="0"/>
                <a:cs typeface="Tahoma" panose="020B0604030504040204" pitchFamily="34" charset="0"/>
              </a:rPr>
              <a:t>Inexpensive </a:t>
            </a:r>
          </a:p>
          <a:p>
            <a:pPr lvl="1">
              <a:spcBef>
                <a:spcPts val="0"/>
              </a:spcBef>
            </a:pPr>
            <a:r>
              <a:rPr lang="en-US" sz="2400" dirty="0">
                <a:solidFill>
                  <a:srgbClr val="0000FF"/>
                </a:solidFill>
                <a:latin typeface="Tahoma" panose="020B0604030504040204" pitchFamily="34" charset="0"/>
                <a:ea typeface="Tahoma" panose="020B0604030504040204" pitchFamily="34" charset="0"/>
                <a:cs typeface="Tahoma" panose="020B0604030504040204" pitchFamily="34" charset="0"/>
              </a:rPr>
              <a:t>Long read length (&gt; 882K </a:t>
            </a:r>
            <a:r>
              <a:rPr lang="en-US" sz="2400" dirty="0" err="1">
                <a:solidFill>
                  <a:srgbClr val="0000FF"/>
                </a:solidFill>
                <a:latin typeface="Tahoma" panose="020B0604030504040204" pitchFamily="34" charset="0"/>
                <a:ea typeface="Tahoma" panose="020B0604030504040204" pitchFamily="34" charset="0"/>
                <a:cs typeface="Tahoma" panose="020B0604030504040204" pitchFamily="34" charset="0"/>
              </a:rPr>
              <a:t>bp</a:t>
            </a:r>
            <a:r>
              <a:rPr lang="en-US" sz="2400" dirty="0">
                <a:solidFill>
                  <a:srgbClr val="0000FF"/>
                </a:solidFill>
                <a:latin typeface="Tahoma" panose="020B0604030504040204" pitchFamily="34" charset="0"/>
                <a:ea typeface="Tahoma" panose="020B0604030504040204" pitchFamily="34" charset="0"/>
                <a:cs typeface="Tahoma" panose="020B0604030504040204" pitchFamily="34" charset="0"/>
              </a:rPr>
              <a:t>)</a:t>
            </a:r>
          </a:p>
          <a:p>
            <a:pPr lvl="1">
              <a:spcBef>
                <a:spcPts val="0"/>
              </a:spcBef>
            </a:pPr>
            <a:r>
              <a:rPr lang="en-US" sz="2400" dirty="0">
                <a:solidFill>
                  <a:srgbClr val="0000FF"/>
                </a:solidFill>
                <a:latin typeface="Tahoma" panose="020B0604030504040204" pitchFamily="34" charset="0"/>
                <a:ea typeface="Tahoma" panose="020B0604030504040204" pitchFamily="34" charset="0"/>
                <a:cs typeface="Tahoma" panose="020B0604030504040204" pitchFamily="34" charset="0"/>
              </a:rPr>
              <a:t>Portable: Pocket-sized</a:t>
            </a:r>
          </a:p>
          <a:p>
            <a:pPr lvl="1">
              <a:spcBef>
                <a:spcPts val="0"/>
              </a:spcBef>
            </a:pPr>
            <a:r>
              <a:rPr lang="en-US" sz="2400" dirty="0">
                <a:solidFill>
                  <a:srgbClr val="0000FF"/>
                </a:solidFill>
                <a:latin typeface="Tahoma" panose="020B0604030504040204" pitchFamily="34" charset="0"/>
                <a:ea typeface="Tahoma" panose="020B0604030504040204" pitchFamily="34" charset="0"/>
                <a:cs typeface="Tahoma" panose="020B0604030504040204" pitchFamily="34" charset="0"/>
              </a:rPr>
              <a:t>Produces data in real-time</a:t>
            </a:r>
          </a:p>
          <a:p>
            <a:pPr>
              <a:spcBef>
                <a:spcPts val="0"/>
              </a:spcBef>
            </a:pPr>
            <a:endParaRPr lang="en-US" sz="2000" b="1" dirty="0"/>
          </a:p>
          <a:p>
            <a:pPr marL="0" indent="0">
              <a:spcBef>
                <a:spcPts val="0"/>
              </a:spcBef>
              <a:buNone/>
            </a:pPr>
            <a:endParaRPr lang="en-US" sz="2000" dirty="0"/>
          </a:p>
        </p:txBody>
      </p:sp>
      <p:pic>
        <p:nvPicPr>
          <p:cNvPr id="5" name="Picture 4">
            <a:extLst>
              <a:ext uri="{FF2B5EF4-FFF2-40B4-BE49-F238E27FC236}">
                <a16:creationId xmlns:a16="http://schemas.microsoft.com/office/drawing/2014/main" id="{108D106B-394D-304D-84BD-466BD25B1CF1}"/>
              </a:ext>
            </a:extLst>
          </p:cNvPr>
          <p:cNvPicPr>
            <a:picLocks noChangeAspect="1"/>
          </p:cNvPicPr>
          <p:nvPr/>
        </p:nvPicPr>
        <p:blipFill>
          <a:blip r:embed="rId3"/>
          <a:stretch>
            <a:fillRect/>
          </a:stretch>
        </p:blipFill>
        <p:spPr>
          <a:xfrm>
            <a:off x="272757" y="836712"/>
            <a:ext cx="4413543" cy="2123066"/>
          </a:xfrm>
          <a:prstGeom prst="rect">
            <a:avLst/>
          </a:prstGeom>
        </p:spPr>
      </p:pic>
      <p:pic>
        <p:nvPicPr>
          <p:cNvPr id="6" name="Picture 5">
            <a:extLst>
              <a:ext uri="{FF2B5EF4-FFF2-40B4-BE49-F238E27FC236}">
                <a16:creationId xmlns:a16="http://schemas.microsoft.com/office/drawing/2014/main" id="{6F8A0685-0350-2343-8697-512936388114}"/>
              </a:ext>
            </a:extLst>
          </p:cNvPr>
          <p:cNvPicPr>
            <a:picLocks noChangeAspect="1"/>
          </p:cNvPicPr>
          <p:nvPr/>
        </p:nvPicPr>
        <p:blipFill>
          <a:blip r:embed="rId4"/>
          <a:stretch>
            <a:fillRect/>
          </a:stretch>
        </p:blipFill>
        <p:spPr>
          <a:xfrm>
            <a:off x="4587688" y="4489813"/>
            <a:ext cx="4546848" cy="1982425"/>
          </a:xfrm>
          <a:prstGeom prst="rect">
            <a:avLst/>
          </a:prstGeom>
        </p:spPr>
      </p:pic>
    </p:spTree>
    <p:extLst>
      <p:ext uri="{BB962C8B-B14F-4D97-AF65-F5344CB8AC3E}">
        <p14:creationId xmlns:p14="http://schemas.microsoft.com/office/powerpoint/2010/main" val="352716791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1E9326-06A9-D843-9F15-BC3324EE5826}"/>
              </a:ext>
            </a:extLst>
          </p:cNvPr>
          <p:cNvSpPr>
            <a:spLocks noGrp="1"/>
          </p:cNvSpPr>
          <p:nvPr>
            <p:ph type="title"/>
          </p:nvPr>
        </p:nvSpPr>
        <p:spPr/>
        <p:txBody>
          <a:bodyPr/>
          <a:lstStyle/>
          <a:p>
            <a:r>
              <a:rPr lang="en-US" dirty="0">
                <a:latin typeface="Garamond" panose="02020404030301010803" pitchFamily="18" charset="0"/>
              </a:rPr>
              <a:t>Nanopore Sequencing</a:t>
            </a:r>
            <a:endParaRPr lang="en-US" dirty="0"/>
          </a:p>
        </p:txBody>
      </p:sp>
      <p:sp>
        <p:nvSpPr>
          <p:cNvPr id="4" name="Slide Number Placeholder 3">
            <a:extLst>
              <a:ext uri="{FF2B5EF4-FFF2-40B4-BE49-F238E27FC236}">
                <a16:creationId xmlns:a16="http://schemas.microsoft.com/office/drawing/2014/main" id="{F4C949E8-B432-2143-85E7-FAB3F0E378CF}"/>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124</a:t>
            </a:fld>
            <a:endParaRPr kumimoji="0" lang="en-US" altLang="en-US" sz="1600" b="0" i="0" u="none" strike="noStrike" kern="1200" cap="none" spc="0" normalizeH="0" baseline="0" noProof="0">
              <a:ln>
                <a:noFill/>
              </a:ln>
              <a:solidFill>
                <a:srgbClr val="000000"/>
              </a:solidFill>
              <a:effectLst/>
              <a:uLnTx/>
              <a:uFillTx/>
              <a:latin typeface="Garamond" pitchFamily="18" charset="0"/>
              <a:ea typeface="+mn-ea"/>
              <a:cs typeface="+mn-cs"/>
            </a:endParaRPr>
          </a:p>
        </p:txBody>
      </p:sp>
      <p:sp>
        <p:nvSpPr>
          <p:cNvPr id="7" name="Content Placeholder 2">
            <a:extLst>
              <a:ext uri="{FF2B5EF4-FFF2-40B4-BE49-F238E27FC236}">
                <a16:creationId xmlns:a16="http://schemas.microsoft.com/office/drawing/2014/main" id="{871E0F44-2E1B-7E4B-823E-A95FEA1672A6}"/>
              </a:ext>
            </a:extLst>
          </p:cNvPr>
          <p:cNvSpPr>
            <a:spLocks noGrp="1"/>
          </p:cNvSpPr>
          <p:nvPr>
            <p:ph idx="1"/>
          </p:nvPr>
        </p:nvSpPr>
        <p:spPr>
          <a:xfrm>
            <a:off x="228600" y="4384848"/>
            <a:ext cx="8915400" cy="1924472"/>
          </a:xfrm>
        </p:spPr>
        <p:txBody>
          <a:bodyPr>
            <a:normAutofit/>
          </a:bodyPr>
          <a:lstStyle/>
          <a:p>
            <a:pPr>
              <a:spcBef>
                <a:spcPts val="0"/>
              </a:spcBef>
            </a:pPr>
            <a:r>
              <a:rPr lang="en-US" sz="2000" b="1" dirty="0"/>
              <a:t>Nanopore</a:t>
            </a:r>
            <a:r>
              <a:rPr lang="en-US" sz="2000" dirty="0"/>
              <a:t> is a </a:t>
            </a:r>
            <a:r>
              <a:rPr lang="en-US" sz="2000" dirty="0" err="1"/>
              <a:t>nano</a:t>
            </a:r>
            <a:r>
              <a:rPr lang="en-US" sz="2000" dirty="0"/>
              <a:t>-scale hole</a:t>
            </a:r>
          </a:p>
          <a:p>
            <a:pPr>
              <a:spcBef>
                <a:spcPts val="0"/>
              </a:spcBef>
            </a:pPr>
            <a:r>
              <a:rPr lang="en-US" sz="2000" dirty="0"/>
              <a:t>In </a:t>
            </a:r>
            <a:r>
              <a:rPr lang="en-US" sz="2000" dirty="0" err="1"/>
              <a:t>nanopore</a:t>
            </a:r>
            <a:r>
              <a:rPr lang="en-US" sz="2000" dirty="0"/>
              <a:t> sequencers, an </a:t>
            </a:r>
            <a:r>
              <a:rPr lang="en-US" sz="2000" b="1" dirty="0"/>
              <a:t>ionic current</a:t>
            </a:r>
            <a:r>
              <a:rPr lang="en-US" sz="2000" dirty="0"/>
              <a:t> passes through the </a:t>
            </a:r>
            <a:r>
              <a:rPr lang="en-US" sz="2000" dirty="0" err="1"/>
              <a:t>nanopores</a:t>
            </a:r>
            <a:endParaRPr lang="en-US" sz="2000" dirty="0"/>
          </a:p>
          <a:p>
            <a:pPr>
              <a:spcBef>
                <a:spcPts val="0"/>
              </a:spcBef>
            </a:pPr>
            <a:r>
              <a:rPr lang="en-US" sz="2000" dirty="0"/>
              <a:t>When the DNA strand passes through the </a:t>
            </a:r>
            <a:r>
              <a:rPr lang="en-US" sz="2000" dirty="0" err="1"/>
              <a:t>nanopore</a:t>
            </a:r>
            <a:r>
              <a:rPr lang="en-US" sz="2000" dirty="0"/>
              <a:t>, the sequencer measures the the </a:t>
            </a:r>
            <a:r>
              <a:rPr lang="en-US" sz="2000" b="1" dirty="0"/>
              <a:t>change in current</a:t>
            </a:r>
            <a:endParaRPr lang="en-US" sz="2000" dirty="0"/>
          </a:p>
          <a:p>
            <a:pPr>
              <a:spcBef>
                <a:spcPts val="0"/>
              </a:spcBef>
            </a:pPr>
            <a:r>
              <a:rPr lang="en-US" sz="2000" dirty="0"/>
              <a:t>This change is used to identify the bases in the strand with the help of </a:t>
            </a:r>
            <a:r>
              <a:rPr lang="en-US" sz="2000" b="1" dirty="0"/>
              <a:t>different electrochemical structures </a:t>
            </a:r>
            <a:r>
              <a:rPr lang="en-US" sz="2000" dirty="0"/>
              <a:t>of the different bases</a:t>
            </a:r>
          </a:p>
          <a:p>
            <a:pPr>
              <a:spcBef>
                <a:spcPts val="0"/>
              </a:spcBef>
            </a:pPr>
            <a:endParaRPr lang="en-US" sz="2000" dirty="0"/>
          </a:p>
          <a:p>
            <a:pPr algn="just">
              <a:spcBef>
                <a:spcPts val="0"/>
              </a:spcBef>
              <a:buFont typeface="Courier New" panose="02070309020205020404" pitchFamily="49" charset="0"/>
              <a:buChar char="o"/>
            </a:pPr>
            <a:endParaRPr lang="en-US" sz="2000" dirty="0"/>
          </a:p>
          <a:p>
            <a:pPr marL="0" indent="0">
              <a:spcBef>
                <a:spcPts val="0"/>
              </a:spcBef>
              <a:buNone/>
            </a:pPr>
            <a:endParaRPr lang="en-US" sz="2000" dirty="0"/>
          </a:p>
        </p:txBody>
      </p:sp>
      <p:pic>
        <p:nvPicPr>
          <p:cNvPr id="6" name="Picture 5">
            <a:extLst>
              <a:ext uri="{FF2B5EF4-FFF2-40B4-BE49-F238E27FC236}">
                <a16:creationId xmlns:a16="http://schemas.microsoft.com/office/drawing/2014/main" id="{6A76A677-BDB8-D444-B7AF-8F6B3567A7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59632" y="1219200"/>
            <a:ext cx="6865710" cy="3012602"/>
          </a:xfrm>
          <a:prstGeom prst="rect">
            <a:avLst/>
          </a:prstGeom>
        </p:spPr>
      </p:pic>
    </p:spTree>
    <p:extLst>
      <p:ext uri="{BB962C8B-B14F-4D97-AF65-F5344CB8AC3E}">
        <p14:creationId xmlns:p14="http://schemas.microsoft.com/office/powerpoint/2010/main" val="11788380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1E9326-06A9-D843-9F15-BC3324EE5826}"/>
              </a:ext>
            </a:extLst>
          </p:cNvPr>
          <p:cNvSpPr>
            <a:spLocks noGrp="1"/>
          </p:cNvSpPr>
          <p:nvPr>
            <p:ph type="title"/>
          </p:nvPr>
        </p:nvSpPr>
        <p:spPr/>
        <p:txBody>
          <a:bodyPr/>
          <a:lstStyle/>
          <a:p>
            <a:r>
              <a:rPr lang="en-US" dirty="0">
                <a:latin typeface="Garamond" panose="02020404030301010803" pitchFamily="18" charset="0"/>
              </a:rPr>
              <a:t>Advantages of Nanopore Sequencing</a:t>
            </a:r>
            <a:endParaRPr lang="en-US" dirty="0"/>
          </a:p>
        </p:txBody>
      </p:sp>
      <p:sp>
        <p:nvSpPr>
          <p:cNvPr id="4" name="Slide Number Placeholder 3">
            <a:extLst>
              <a:ext uri="{FF2B5EF4-FFF2-40B4-BE49-F238E27FC236}">
                <a16:creationId xmlns:a16="http://schemas.microsoft.com/office/drawing/2014/main" id="{F4C949E8-B432-2143-85E7-FAB3F0E378CF}"/>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125</a:t>
            </a:fld>
            <a:endParaRPr kumimoji="0" lang="en-US" altLang="en-US" sz="1600" b="0" i="0" u="none" strike="noStrike" kern="1200" cap="none" spc="0" normalizeH="0" baseline="0" noProof="0">
              <a:ln>
                <a:noFill/>
              </a:ln>
              <a:solidFill>
                <a:srgbClr val="000000"/>
              </a:solidFill>
              <a:effectLst/>
              <a:uLnTx/>
              <a:uFillTx/>
              <a:latin typeface="Garamond" pitchFamily="18" charset="0"/>
              <a:ea typeface="+mn-ea"/>
              <a:cs typeface="+mn-cs"/>
            </a:endParaRPr>
          </a:p>
        </p:txBody>
      </p:sp>
      <p:sp>
        <p:nvSpPr>
          <p:cNvPr id="8" name="Content Placeholder 2">
            <a:extLst>
              <a:ext uri="{FF2B5EF4-FFF2-40B4-BE49-F238E27FC236}">
                <a16:creationId xmlns:a16="http://schemas.microsoft.com/office/drawing/2014/main" id="{74620222-6FCA-AE47-A574-9DA83B97BA6D}"/>
              </a:ext>
            </a:extLst>
          </p:cNvPr>
          <p:cNvSpPr>
            <a:spLocks noGrp="1"/>
          </p:cNvSpPr>
          <p:nvPr>
            <p:ph idx="1"/>
          </p:nvPr>
        </p:nvSpPr>
        <p:spPr>
          <a:xfrm>
            <a:off x="228600" y="1371600"/>
            <a:ext cx="8610600" cy="4876800"/>
          </a:xfrm>
        </p:spPr>
        <p:txBody>
          <a:bodyPr>
            <a:normAutofit/>
          </a:bodyPr>
          <a:lstStyle/>
          <a:p>
            <a:pPr marL="0" indent="0">
              <a:spcBef>
                <a:spcPts val="0"/>
              </a:spcBef>
              <a:buNone/>
            </a:pPr>
            <a:r>
              <a:rPr lang="en-US" dirty="0" err="1"/>
              <a:t>Nanopores</a:t>
            </a:r>
            <a:r>
              <a:rPr lang="en-US" dirty="0"/>
              <a:t>: </a:t>
            </a:r>
          </a:p>
          <a:p>
            <a:pPr marL="0" indent="0">
              <a:spcBef>
                <a:spcPts val="0"/>
              </a:spcBef>
              <a:buNone/>
            </a:pPr>
            <a:endParaRPr lang="en-US" dirty="0"/>
          </a:p>
          <a:p>
            <a:pPr>
              <a:spcBef>
                <a:spcPts val="0"/>
              </a:spcBef>
            </a:pPr>
            <a:r>
              <a:rPr lang="en-US" dirty="0"/>
              <a:t>Do </a:t>
            </a:r>
            <a:r>
              <a:rPr lang="en-US" i="1" dirty="0"/>
              <a:t>not</a:t>
            </a:r>
            <a:r>
              <a:rPr lang="en-US" dirty="0"/>
              <a:t> require any labeling of the DNA or nucleotide for detection during sequencing</a:t>
            </a:r>
          </a:p>
          <a:p>
            <a:pPr>
              <a:spcBef>
                <a:spcPts val="0"/>
              </a:spcBef>
            </a:pPr>
            <a:endParaRPr lang="en-US" dirty="0"/>
          </a:p>
          <a:p>
            <a:pPr>
              <a:spcBef>
                <a:spcPts val="0"/>
              </a:spcBef>
            </a:pPr>
            <a:r>
              <a:rPr lang="en-US" dirty="0"/>
              <a:t>Rely on the electronic or chemical structure of the different nucleotides for identification </a:t>
            </a:r>
          </a:p>
          <a:p>
            <a:pPr>
              <a:spcBef>
                <a:spcPts val="0"/>
              </a:spcBef>
            </a:pPr>
            <a:endParaRPr lang="en-US" dirty="0"/>
          </a:p>
          <a:p>
            <a:pPr>
              <a:spcBef>
                <a:spcPts val="0"/>
              </a:spcBef>
            </a:pPr>
            <a:r>
              <a:rPr lang="en-US" dirty="0"/>
              <a:t>Allow sequencing </a:t>
            </a:r>
            <a:r>
              <a:rPr lang="en-US" dirty="0">
                <a:solidFill>
                  <a:srgbClr val="0000FF"/>
                </a:solidFill>
              </a:rPr>
              <a:t>very long reads</a:t>
            </a:r>
            <a:r>
              <a:rPr lang="en-US" dirty="0"/>
              <a:t>, and </a:t>
            </a:r>
          </a:p>
          <a:p>
            <a:pPr>
              <a:spcBef>
                <a:spcPts val="0"/>
              </a:spcBef>
            </a:pPr>
            <a:endParaRPr lang="en-US" dirty="0"/>
          </a:p>
          <a:p>
            <a:pPr>
              <a:spcBef>
                <a:spcPts val="0"/>
              </a:spcBef>
            </a:pPr>
            <a:r>
              <a:rPr lang="en-US" dirty="0"/>
              <a:t>Provide </a:t>
            </a:r>
            <a:r>
              <a:rPr lang="en-US" dirty="0">
                <a:solidFill>
                  <a:srgbClr val="0000FF"/>
                </a:solidFill>
              </a:rPr>
              <a:t>portability, low cost, </a:t>
            </a:r>
            <a:r>
              <a:rPr lang="en-US" dirty="0"/>
              <a:t>and </a:t>
            </a:r>
            <a:r>
              <a:rPr lang="en-US" dirty="0">
                <a:solidFill>
                  <a:srgbClr val="0000FF"/>
                </a:solidFill>
              </a:rPr>
              <a:t>high throughput</a:t>
            </a:r>
            <a:r>
              <a:rPr lang="en-US" dirty="0"/>
              <a:t>. </a:t>
            </a:r>
          </a:p>
          <a:p>
            <a:pPr>
              <a:spcBef>
                <a:spcPts val="0"/>
              </a:spcBef>
            </a:pPr>
            <a:endParaRPr lang="en-US" sz="3600" dirty="0"/>
          </a:p>
        </p:txBody>
      </p:sp>
    </p:spTree>
    <p:extLst>
      <p:ext uri="{BB962C8B-B14F-4D97-AF65-F5344CB8AC3E}">
        <p14:creationId xmlns:p14="http://schemas.microsoft.com/office/powerpoint/2010/main" val="350953872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Challenges of Nanopore Sequencing</a:t>
            </a:r>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126</a:t>
            </a:fld>
            <a:endParaRPr kumimoji="0" lang="en-US" altLang="en-US" sz="1600" b="0" i="0" u="none" strike="noStrike" kern="1200" cap="none" spc="0" normalizeH="0" baseline="0" noProof="0">
              <a:ln>
                <a:noFill/>
              </a:ln>
              <a:solidFill>
                <a:srgbClr val="000000"/>
              </a:solidFill>
              <a:effectLst/>
              <a:uLnTx/>
              <a:uFillTx/>
              <a:latin typeface="Garamond" pitchFamily="18" charset="0"/>
              <a:ea typeface="+mn-ea"/>
              <a:cs typeface="+mn-cs"/>
            </a:endParaRPr>
          </a:p>
        </p:txBody>
      </p:sp>
      <p:sp>
        <p:nvSpPr>
          <p:cNvPr id="6" name="Content Placeholder 2">
            <a:extLst>
              <a:ext uri="{FF2B5EF4-FFF2-40B4-BE49-F238E27FC236}">
                <a16:creationId xmlns:a16="http://schemas.microsoft.com/office/drawing/2014/main" id="{7A9CC186-8924-504D-B9BF-C50A9C895CA2}"/>
              </a:ext>
            </a:extLst>
          </p:cNvPr>
          <p:cNvSpPr>
            <a:spLocks noGrp="1"/>
          </p:cNvSpPr>
          <p:nvPr>
            <p:ph idx="1"/>
          </p:nvPr>
        </p:nvSpPr>
        <p:spPr>
          <a:xfrm>
            <a:off x="228600" y="1371600"/>
            <a:ext cx="8610600" cy="4876800"/>
          </a:xfrm>
        </p:spPr>
        <p:txBody>
          <a:bodyPr>
            <a:normAutofit/>
          </a:bodyPr>
          <a:lstStyle/>
          <a:p>
            <a:r>
              <a:rPr lang="en-US" dirty="0"/>
              <a:t>One major drawback: </a:t>
            </a:r>
            <a:r>
              <a:rPr lang="en-US" dirty="0">
                <a:solidFill>
                  <a:srgbClr val="FF0000"/>
                </a:solidFill>
              </a:rPr>
              <a:t>high error rates </a:t>
            </a:r>
          </a:p>
          <a:p>
            <a:endParaRPr lang="en-US" dirty="0"/>
          </a:p>
          <a:p>
            <a:r>
              <a:rPr lang="en-US" dirty="0"/>
              <a:t>Nanopore sequence analysis tools have a critical role to:</a:t>
            </a:r>
          </a:p>
          <a:p>
            <a:pPr lvl="1"/>
            <a:r>
              <a:rPr lang="en-US" dirty="0">
                <a:solidFill>
                  <a:srgbClr val="0000FF"/>
                </a:solidFill>
              </a:rPr>
              <a:t>overcome high error rates </a:t>
            </a:r>
          </a:p>
          <a:p>
            <a:pPr lvl="1"/>
            <a:r>
              <a:rPr lang="en-US" dirty="0"/>
              <a:t>take better advantage of the technology </a:t>
            </a:r>
          </a:p>
          <a:p>
            <a:endParaRPr lang="en-US" dirty="0"/>
          </a:p>
          <a:p>
            <a:r>
              <a:rPr lang="en-US" dirty="0">
                <a:solidFill>
                  <a:srgbClr val="0000FF"/>
                </a:solidFill>
              </a:rPr>
              <a:t>Faster tools </a:t>
            </a:r>
            <a:r>
              <a:rPr lang="en-US" dirty="0"/>
              <a:t>are critically needed to: </a:t>
            </a:r>
          </a:p>
          <a:p>
            <a:pPr lvl="1">
              <a:spcBef>
                <a:spcPts val="0"/>
              </a:spcBef>
            </a:pPr>
            <a:r>
              <a:rPr lang="en-US" dirty="0">
                <a:latin typeface="Tahoma" panose="020B0604030504040204" pitchFamily="34" charset="0"/>
                <a:ea typeface="Tahoma" panose="020B0604030504040204" pitchFamily="34" charset="0"/>
                <a:cs typeface="Tahoma" panose="020B0604030504040204" pitchFamily="34" charset="0"/>
              </a:rPr>
              <a:t>Take better advantage of the </a:t>
            </a:r>
            <a:r>
              <a:rPr lang="en-US" dirty="0">
                <a:solidFill>
                  <a:srgbClr val="0000FF"/>
                </a:solidFill>
                <a:latin typeface="Tahoma" panose="020B0604030504040204" pitchFamily="34" charset="0"/>
                <a:ea typeface="Tahoma" panose="020B0604030504040204" pitchFamily="34" charset="0"/>
                <a:cs typeface="Tahoma" panose="020B0604030504040204" pitchFamily="34" charset="0"/>
              </a:rPr>
              <a:t>real-time data production</a:t>
            </a:r>
            <a:r>
              <a:rPr lang="en-US" dirty="0">
                <a:latin typeface="Tahoma" panose="020B0604030504040204" pitchFamily="34" charset="0"/>
                <a:ea typeface="Tahoma" panose="020B0604030504040204" pitchFamily="34" charset="0"/>
                <a:cs typeface="Tahoma" panose="020B0604030504040204" pitchFamily="34" charset="0"/>
              </a:rPr>
              <a:t> capability of MinION</a:t>
            </a:r>
          </a:p>
          <a:p>
            <a:pPr lvl="1">
              <a:spcBef>
                <a:spcPts val="0"/>
              </a:spcBef>
            </a:pPr>
            <a:r>
              <a:rPr lang="en-US" dirty="0">
                <a:latin typeface="Tahoma" panose="020B0604030504040204" pitchFamily="34" charset="0"/>
                <a:ea typeface="Tahoma" panose="020B0604030504040204" pitchFamily="34" charset="0"/>
                <a:cs typeface="Tahoma" panose="020B0604030504040204" pitchFamily="34" charset="0"/>
              </a:rPr>
              <a:t>Enable </a:t>
            </a:r>
            <a:r>
              <a:rPr lang="en-US" dirty="0">
                <a:solidFill>
                  <a:srgbClr val="0000FF"/>
                </a:solidFill>
                <a:latin typeface="Tahoma" panose="020B0604030504040204" pitchFamily="34" charset="0"/>
                <a:ea typeface="Tahoma" panose="020B0604030504040204" pitchFamily="34" charset="0"/>
                <a:cs typeface="Tahoma" panose="020B0604030504040204" pitchFamily="34" charset="0"/>
              </a:rPr>
              <a:t>fast, real-time data analysis</a:t>
            </a:r>
          </a:p>
          <a:p>
            <a:endParaRPr lang="en-US" dirty="0"/>
          </a:p>
          <a:p>
            <a:endParaRPr lang="en-US" dirty="0"/>
          </a:p>
        </p:txBody>
      </p:sp>
    </p:spTree>
    <p:extLst>
      <p:ext uri="{BB962C8B-B14F-4D97-AF65-F5344CB8AC3E}">
        <p14:creationId xmlns:p14="http://schemas.microsoft.com/office/powerpoint/2010/main" val="2991411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951912" cy="1066800"/>
          </a:xfrm>
        </p:spPr>
        <p:txBody>
          <a:bodyPr/>
          <a:lstStyle/>
          <a:p>
            <a:r>
              <a:rPr lang="en-US" dirty="0"/>
              <a:t>Nanopore Genome Assembly Pipeline</a:t>
            </a:r>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127</a:t>
            </a:fld>
            <a:endParaRPr kumimoji="0" lang="en-US" altLang="en-US" sz="1600" b="0" i="0" u="none" strike="noStrike" kern="1200" cap="none" spc="0" normalizeH="0" baseline="0" noProof="0">
              <a:ln>
                <a:noFill/>
              </a:ln>
              <a:solidFill>
                <a:srgbClr val="000000"/>
              </a:solidFill>
              <a:effectLst/>
              <a:uLnTx/>
              <a:uFillTx/>
              <a:latin typeface="Garamond" pitchFamily="18" charset="0"/>
              <a:ea typeface="+mn-ea"/>
              <a:cs typeface="+mn-cs"/>
            </a:endParaRPr>
          </a:p>
        </p:txBody>
      </p:sp>
      <p:pic>
        <p:nvPicPr>
          <p:cNvPr id="5" name="Picture 4">
            <a:extLst>
              <a:ext uri="{FF2B5EF4-FFF2-40B4-BE49-F238E27FC236}">
                <a16:creationId xmlns:a16="http://schemas.microsoft.com/office/drawing/2014/main" id="{E5936927-1B6F-4A4C-B5AD-52390DB79E20}"/>
              </a:ext>
            </a:extLst>
          </p:cNvPr>
          <p:cNvPicPr>
            <a:picLocks noChangeAspect="1"/>
          </p:cNvPicPr>
          <p:nvPr/>
        </p:nvPicPr>
        <p:blipFill>
          <a:blip r:embed="rId2"/>
          <a:stretch>
            <a:fillRect/>
          </a:stretch>
        </p:blipFill>
        <p:spPr>
          <a:xfrm>
            <a:off x="683568" y="976890"/>
            <a:ext cx="7851772" cy="5476445"/>
          </a:xfrm>
          <a:prstGeom prst="rect">
            <a:avLst/>
          </a:prstGeom>
        </p:spPr>
      </p:pic>
      <p:sp>
        <p:nvSpPr>
          <p:cNvPr id="3" name="TextBox 2">
            <a:extLst>
              <a:ext uri="{FF2B5EF4-FFF2-40B4-BE49-F238E27FC236}">
                <a16:creationId xmlns:a16="http://schemas.microsoft.com/office/drawing/2014/main" id="{9DEDF4F9-AC11-CE40-96CF-BFA639F16628}"/>
              </a:ext>
            </a:extLst>
          </p:cNvPr>
          <p:cNvSpPr txBox="1"/>
          <p:nvPr/>
        </p:nvSpPr>
        <p:spPr>
          <a:xfrm>
            <a:off x="1863509" y="6156593"/>
            <a:ext cx="7317003"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Tahoma"/>
                <a:ea typeface="+mn-ea"/>
                <a:cs typeface="+mn-cs"/>
              </a:rPr>
              <a:t>Senol Cali+, “</a:t>
            </a:r>
            <a:r>
              <a:rPr kumimoji="0" lang="en-US" sz="1600" b="1" i="0" u="none" strike="noStrike" kern="1200" cap="none" spc="0" normalizeH="0" baseline="0" noProof="0" dirty="0">
                <a:ln>
                  <a:noFill/>
                </a:ln>
                <a:solidFill>
                  <a:srgbClr val="0000FF"/>
                </a:solidFill>
                <a:effectLst/>
                <a:uLnTx/>
                <a:uFillTx/>
                <a:latin typeface="Tahoma"/>
                <a:ea typeface="+mn-ea"/>
                <a:cs typeface="+mn-cs"/>
              </a:rPr>
              <a:t>Nanopore Sequencing Technology and Tools for Genome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FF"/>
                </a:solidFill>
                <a:effectLst/>
                <a:uLnTx/>
                <a:uFillTx/>
                <a:latin typeface="Tahoma"/>
                <a:ea typeface="+mn-ea"/>
                <a:cs typeface="+mn-cs"/>
              </a:rPr>
              <a:t>Assembly</a:t>
            </a:r>
            <a:r>
              <a:rPr kumimoji="0" lang="en-US" sz="1600" b="0" i="0" u="none" strike="noStrike" kern="1200" cap="none" spc="0" normalizeH="0" baseline="0" noProof="0" dirty="0">
                <a:ln>
                  <a:noFill/>
                </a:ln>
                <a:solidFill>
                  <a:srgbClr val="000000"/>
                </a:solidFill>
                <a:effectLst/>
                <a:uLnTx/>
                <a:uFillTx/>
                <a:latin typeface="Tahoma"/>
                <a:ea typeface="+mn-ea"/>
                <a:cs typeface="+mn-cs"/>
              </a:rPr>
              <a:t>” Briefings in Bioinformatics, 2018.</a:t>
            </a:r>
          </a:p>
        </p:txBody>
      </p:sp>
    </p:spTree>
    <p:extLst>
      <p:ext uri="{BB962C8B-B14F-4D97-AF65-F5344CB8AC3E}">
        <p14:creationId xmlns:p14="http://schemas.microsoft.com/office/powerpoint/2010/main" val="1863612491"/>
      </p:ext>
    </p:extLst>
  </p:cSld>
  <p:clrMapOvr>
    <a:masterClrMapping/>
  </p:clrMapOvr>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951912" cy="1066800"/>
          </a:xfrm>
        </p:spPr>
        <p:txBody>
          <a:bodyPr/>
          <a:lstStyle/>
          <a:p>
            <a:r>
              <a:rPr lang="en-US" dirty="0"/>
              <a:t>Nanopore Genome Assembly Tools (I)</a:t>
            </a:r>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128</a:t>
            </a:fld>
            <a:endParaRPr kumimoji="0" lang="en-US" altLang="en-US" sz="1600" b="0" i="0" u="none" strike="noStrike" kern="1200" cap="none" spc="0" normalizeH="0" baseline="0" noProof="0">
              <a:ln>
                <a:noFill/>
              </a:ln>
              <a:solidFill>
                <a:srgbClr val="000000"/>
              </a:solidFill>
              <a:effectLst/>
              <a:uLnTx/>
              <a:uFillTx/>
              <a:latin typeface="Garamond" pitchFamily="18" charset="0"/>
              <a:ea typeface="+mn-ea"/>
              <a:cs typeface="+mn-cs"/>
            </a:endParaRPr>
          </a:p>
        </p:txBody>
      </p:sp>
      <p:sp>
        <p:nvSpPr>
          <p:cNvPr id="3" name="TextBox 2">
            <a:extLst>
              <a:ext uri="{FF2B5EF4-FFF2-40B4-BE49-F238E27FC236}">
                <a16:creationId xmlns:a16="http://schemas.microsoft.com/office/drawing/2014/main" id="{9DEDF4F9-AC11-CE40-96CF-BFA639F16628}"/>
              </a:ext>
            </a:extLst>
          </p:cNvPr>
          <p:cNvSpPr txBox="1"/>
          <p:nvPr/>
        </p:nvSpPr>
        <p:spPr>
          <a:xfrm>
            <a:off x="1863509" y="6156593"/>
            <a:ext cx="7317003"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Tahoma"/>
                <a:ea typeface="+mn-ea"/>
                <a:cs typeface="+mn-cs"/>
              </a:rPr>
              <a:t>Senol Cali+, “</a:t>
            </a:r>
            <a:r>
              <a:rPr kumimoji="0" lang="en-US" sz="1600" b="1" i="0" u="none" strike="noStrike" kern="1200" cap="none" spc="0" normalizeH="0" baseline="0" noProof="0" dirty="0">
                <a:ln>
                  <a:noFill/>
                </a:ln>
                <a:solidFill>
                  <a:srgbClr val="0000FF"/>
                </a:solidFill>
                <a:effectLst/>
                <a:uLnTx/>
                <a:uFillTx/>
                <a:latin typeface="Tahoma"/>
                <a:ea typeface="+mn-ea"/>
                <a:cs typeface="+mn-cs"/>
              </a:rPr>
              <a:t>Nanopore Sequencing Technology and Tools for Genome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FF"/>
                </a:solidFill>
                <a:effectLst/>
                <a:uLnTx/>
                <a:uFillTx/>
                <a:latin typeface="Tahoma"/>
                <a:ea typeface="+mn-ea"/>
                <a:cs typeface="+mn-cs"/>
              </a:rPr>
              <a:t>Assembly</a:t>
            </a:r>
            <a:r>
              <a:rPr kumimoji="0" lang="en-US" sz="1600" b="0" i="0" u="none" strike="noStrike" kern="1200" cap="none" spc="0" normalizeH="0" baseline="0" noProof="0" dirty="0">
                <a:ln>
                  <a:noFill/>
                </a:ln>
                <a:solidFill>
                  <a:srgbClr val="000000"/>
                </a:solidFill>
                <a:effectLst/>
                <a:uLnTx/>
                <a:uFillTx/>
                <a:latin typeface="Tahoma"/>
                <a:ea typeface="+mn-ea"/>
                <a:cs typeface="+mn-cs"/>
              </a:rPr>
              <a:t>” Briefings in Bioinformatics, 2018.</a:t>
            </a:r>
          </a:p>
        </p:txBody>
      </p:sp>
      <p:pic>
        <p:nvPicPr>
          <p:cNvPr id="6" name="Picture 5">
            <a:extLst>
              <a:ext uri="{FF2B5EF4-FFF2-40B4-BE49-F238E27FC236}">
                <a16:creationId xmlns:a16="http://schemas.microsoft.com/office/drawing/2014/main" id="{87672C77-0F4B-7441-BAC3-64AFD82580FA}"/>
              </a:ext>
            </a:extLst>
          </p:cNvPr>
          <p:cNvPicPr>
            <a:picLocks noChangeAspect="1"/>
          </p:cNvPicPr>
          <p:nvPr/>
        </p:nvPicPr>
        <p:blipFill>
          <a:blip r:embed="rId2"/>
          <a:stretch>
            <a:fillRect/>
          </a:stretch>
        </p:blipFill>
        <p:spPr>
          <a:xfrm>
            <a:off x="288032" y="995977"/>
            <a:ext cx="8100392" cy="5097319"/>
          </a:xfrm>
          <a:prstGeom prst="rect">
            <a:avLst/>
          </a:prstGeom>
        </p:spPr>
      </p:pic>
    </p:spTree>
    <p:extLst>
      <p:ext uri="{BB962C8B-B14F-4D97-AF65-F5344CB8AC3E}">
        <p14:creationId xmlns:p14="http://schemas.microsoft.com/office/powerpoint/2010/main" val="2989649737"/>
      </p:ext>
    </p:extLst>
  </p:cSld>
  <p:clrMapOvr>
    <a:masterClrMapping/>
  </p:clrMapOvr>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951912" cy="1066800"/>
          </a:xfrm>
        </p:spPr>
        <p:txBody>
          <a:bodyPr/>
          <a:lstStyle/>
          <a:p>
            <a:r>
              <a:rPr lang="en-US" dirty="0"/>
              <a:t>Nanopore Genome Assembly Tools (II)</a:t>
            </a:r>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129</a:t>
            </a:fld>
            <a:endParaRPr kumimoji="0" lang="en-US" altLang="en-US" sz="1600" b="0" i="0" u="none" strike="noStrike" kern="1200" cap="none" spc="0" normalizeH="0" baseline="0" noProof="0">
              <a:ln>
                <a:noFill/>
              </a:ln>
              <a:solidFill>
                <a:srgbClr val="000000"/>
              </a:solidFill>
              <a:effectLst/>
              <a:uLnTx/>
              <a:uFillTx/>
              <a:latin typeface="Garamond" pitchFamily="18" charset="0"/>
              <a:ea typeface="+mn-ea"/>
              <a:cs typeface="+mn-cs"/>
            </a:endParaRPr>
          </a:p>
        </p:txBody>
      </p:sp>
      <p:sp>
        <p:nvSpPr>
          <p:cNvPr id="3" name="TextBox 2">
            <a:extLst>
              <a:ext uri="{FF2B5EF4-FFF2-40B4-BE49-F238E27FC236}">
                <a16:creationId xmlns:a16="http://schemas.microsoft.com/office/drawing/2014/main" id="{9DEDF4F9-AC11-CE40-96CF-BFA639F16628}"/>
              </a:ext>
            </a:extLst>
          </p:cNvPr>
          <p:cNvSpPr txBox="1"/>
          <p:nvPr/>
        </p:nvSpPr>
        <p:spPr>
          <a:xfrm>
            <a:off x="1863509" y="6156593"/>
            <a:ext cx="7317003"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Tahoma"/>
                <a:ea typeface="+mn-ea"/>
                <a:cs typeface="+mn-cs"/>
              </a:rPr>
              <a:t>Senol Cali+, “</a:t>
            </a:r>
            <a:r>
              <a:rPr kumimoji="0" lang="en-US" sz="1600" b="1" i="0" u="none" strike="noStrike" kern="1200" cap="none" spc="0" normalizeH="0" baseline="0" noProof="0" dirty="0">
                <a:ln>
                  <a:noFill/>
                </a:ln>
                <a:solidFill>
                  <a:srgbClr val="0000FF"/>
                </a:solidFill>
                <a:effectLst/>
                <a:uLnTx/>
                <a:uFillTx/>
                <a:latin typeface="Tahoma"/>
                <a:ea typeface="+mn-ea"/>
                <a:cs typeface="+mn-cs"/>
              </a:rPr>
              <a:t>Nanopore Sequencing Technology and Tools for Genome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FF"/>
                </a:solidFill>
                <a:effectLst/>
                <a:uLnTx/>
                <a:uFillTx/>
                <a:latin typeface="Tahoma"/>
                <a:ea typeface="+mn-ea"/>
                <a:cs typeface="+mn-cs"/>
              </a:rPr>
              <a:t>Assembly</a:t>
            </a:r>
            <a:r>
              <a:rPr kumimoji="0" lang="en-US" sz="1600" b="0" i="0" u="none" strike="noStrike" kern="1200" cap="none" spc="0" normalizeH="0" baseline="0" noProof="0" dirty="0">
                <a:ln>
                  <a:noFill/>
                </a:ln>
                <a:solidFill>
                  <a:srgbClr val="000000"/>
                </a:solidFill>
                <a:effectLst/>
                <a:uLnTx/>
                <a:uFillTx/>
                <a:latin typeface="Tahoma"/>
                <a:ea typeface="+mn-ea"/>
                <a:cs typeface="+mn-cs"/>
              </a:rPr>
              <a:t>” Briefings in Bioinformatics, 2018.</a:t>
            </a:r>
          </a:p>
        </p:txBody>
      </p:sp>
      <p:pic>
        <p:nvPicPr>
          <p:cNvPr id="5" name="Picture 4">
            <a:extLst>
              <a:ext uri="{FF2B5EF4-FFF2-40B4-BE49-F238E27FC236}">
                <a16:creationId xmlns:a16="http://schemas.microsoft.com/office/drawing/2014/main" id="{2BD57E02-0D32-9A48-BC7E-1FE704B36C1C}"/>
              </a:ext>
            </a:extLst>
          </p:cNvPr>
          <p:cNvPicPr>
            <a:picLocks noChangeAspect="1"/>
          </p:cNvPicPr>
          <p:nvPr/>
        </p:nvPicPr>
        <p:blipFill>
          <a:blip r:embed="rId2"/>
          <a:stretch>
            <a:fillRect/>
          </a:stretch>
        </p:blipFill>
        <p:spPr>
          <a:xfrm>
            <a:off x="611560" y="973022"/>
            <a:ext cx="7658000" cy="5264290"/>
          </a:xfrm>
          <a:prstGeom prst="rect">
            <a:avLst/>
          </a:prstGeom>
        </p:spPr>
      </p:pic>
    </p:spTree>
    <p:extLst>
      <p:ext uri="{BB962C8B-B14F-4D97-AF65-F5344CB8AC3E}">
        <p14:creationId xmlns:p14="http://schemas.microsoft.com/office/powerpoint/2010/main" val="1518980592"/>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High-Throughput Sequencing (HTS) </a:t>
            </a:r>
          </a:p>
        </p:txBody>
      </p:sp>
      <p:sp>
        <p:nvSpPr>
          <p:cNvPr id="4" name="Slide Number Placeholder 3"/>
          <p:cNvSpPr>
            <a:spLocks noGrp="1"/>
          </p:cNvSpPr>
          <p:nvPr>
            <p:ph type="sldNum" sz="quarter" idx="11"/>
          </p:nvPr>
        </p:nvSpPr>
        <p:spPr/>
        <p:txBody>
          <a:bodyPr/>
          <a:lstStyle/>
          <a:p>
            <a:fld id="{323594FA-E141-4234-AE05-360401972BE7}" type="slidenum">
              <a:rPr lang="en-US" altLang="en-US" smtClean="0"/>
              <a:pPr/>
              <a:t>13</a:t>
            </a:fld>
            <a:endParaRPr lang="en-US" altLang="en-US"/>
          </a:p>
        </p:txBody>
      </p:sp>
      <p:pic>
        <p:nvPicPr>
          <p:cNvPr id="18434" name="Picture 2" descr="Image result for next generation sequencing illumina"/>
          <p:cNvPicPr>
            <a:picLocks noChangeAspect="1" noChangeArrowheads="1"/>
          </p:cNvPicPr>
          <p:nvPr/>
        </p:nvPicPr>
        <p:blipFill rotWithShape="1">
          <a:blip r:embed="rId3">
            <a:extLst>
              <a:ext uri="{28A0092B-C50C-407E-A947-70E740481C1C}">
                <a14:useLocalDpi xmlns:a14="http://schemas.microsoft.com/office/drawing/2010/main" val="0"/>
              </a:ext>
            </a:extLst>
          </a:blip>
          <a:srcRect l="35233" t="25008" r="35526" b="16545"/>
          <a:stretch/>
        </p:blipFill>
        <p:spPr bwMode="auto">
          <a:xfrm>
            <a:off x="729328" y="2345594"/>
            <a:ext cx="2573954" cy="385884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p:cNvPicPr>
            <a:picLocks noChangeAspect="1"/>
          </p:cNvPicPr>
          <p:nvPr/>
        </p:nvPicPr>
        <p:blipFill rotWithShape="1">
          <a:blip r:embed="rId4">
            <a:extLst>
              <a:ext uri="{28A0092B-C50C-407E-A947-70E740481C1C}">
                <a14:useLocalDpi xmlns:a14="http://schemas.microsoft.com/office/drawing/2010/main" val="0"/>
              </a:ext>
            </a:extLst>
          </a:blip>
          <a:srcRect l="33770" t="-1135" b="10364"/>
          <a:stretch/>
        </p:blipFill>
        <p:spPr>
          <a:xfrm>
            <a:off x="3923928" y="1772816"/>
            <a:ext cx="4824536" cy="4589212"/>
          </a:xfrm>
          <a:prstGeom prst="rect">
            <a:avLst/>
          </a:prstGeom>
        </p:spPr>
      </p:pic>
      <p:sp>
        <p:nvSpPr>
          <p:cNvPr id="3" name="Rectangle 2"/>
          <p:cNvSpPr/>
          <p:nvPr/>
        </p:nvSpPr>
        <p:spPr>
          <a:xfrm>
            <a:off x="6481192" y="6230986"/>
            <a:ext cx="611088" cy="150342"/>
          </a:xfrm>
          <a:prstGeom prst="rect">
            <a:avLst/>
          </a:prstGeom>
          <a:solidFill>
            <a:schemeClr val="bg1"/>
          </a:solidFill>
        </p:spPr>
        <p:txBody>
          <a:bodyPr wrap="square" rtlCol="0" anchor="ctr">
            <a:spAutoFit/>
          </a:bodyPr>
          <a:lstStyle/>
          <a:p>
            <a:pPr algn="just"/>
            <a:endParaRPr lang="en-US" sz="400" b="1" dirty="0">
              <a:solidFill>
                <a:schemeClr val="bg2"/>
              </a:solidFill>
              <a:latin typeface="europa"/>
            </a:endParaRPr>
          </a:p>
        </p:txBody>
      </p:sp>
      <p:pic>
        <p:nvPicPr>
          <p:cNvPr id="19460" name="Picture 4" descr="Image result for sequencing flow cell"/>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48854"/>
          <a:stretch/>
        </p:blipFill>
        <p:spPr bwMode="auto">
          <a:xfrm rot="10800000">
            <a:off x="4678443" y="1017991"/>
            <a:ext cx="2701869" cy="898841"/>
          </a:xfrm>
          <a:prstGeom prst="rect">
            <a:avLst/>
          </a:prstGeom>
          <a:noFill/>
          <a:extLst>
            <a:ext uri="{909E8E84-426E-40DD-AFC4-6F175D3DCCD1}">
              <a14:hiddenFill xmlns:a14="http://schemas.microsoft.com/office/drawing/2010/main">
                <a:solidFill>
                  <a:srgbClr val="FFFFFF"/>
                </a:solidFill>
              </a14:hiddenFill>
            </a:ext>
          </a:extLst>
        </p:spPr>
      </p:pic>
      <p:pic>
        <p:nvPicPr>
          <p:cNvPr id="19462" name="Picture 6" descr="Image result for sequencing flow cell"/>
          <p:cNvPicPr>
            <a:picLocks noChangeAspect="1" noChangeArrowheads="1"/>
          </p:cNvPicPr>
          <p:nvPr/>
        </p:nvPicPr>
        <p:blipFill rotWithShape="1">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t="7416" r="64686"/>
          <a:stretch/>
        </p:blipFill>
        <p:spPr bwMode="auto">
          <a:xfrm rot="16200000">
            <a:off x="1389669" y="79103"/>
            <a:ext cx="1200585" cy="285982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p:cNvPicPr>
            <a:picLocks noChangeAspect="1"/>
          </p:cNvPicPr>
          <p:nvPr/>
        </p:nvPicPr>
        <p:blipFill rotWithShape="1">
          <a:blip r:embed="rId4">
            <a:extLst>
              <a:ext uri="{28A0092B-C50C-407E-A947-70E740481C1C}">
                <a14:useLocalDpi xmlns:a14="http://schemas.microsoft.com/office/drawing/2010/main" val="0"/>
              </a:ext>
            </a:extLst>
          </a:blip>
          <a:srcRect l="58052" t="54411" r="31074" b="35619"/>
          <a:stretch/>
        </p:blipFill>
        <p:spPr>
          <a:xfrm>
            <a:off x="3419872" y="4581128"/>
            <a:ext cx="792088" cy="504056"/>
          </a:xfrm>
          <a:prstGeom prst="rect">
            <a:avLst/>
          </a:prstGeom>
        </p:spPr>
      </p:pic>
      <p:sp>
        <p:nvSpPr>
          <p:cNvPr id="5" name="Rectangle 4"/>
          <p:cNvSpPr/>
          <p:nvPr/>
        </p:nvSpPr>
        <p:spPr>
          <a:xfrm>
            <a:off x="1483102" y="2584025"/>
            <a:ext cx="6177796" cy="2246769"/>
          </a:xfrm>
          <a:prstGeom prst="rect">
            <a:avLst/>
          </a:prstGeom>
          <a:solidFill>
            <a:schemeClr val="bg1"/>
          </a:solidFill>
          <a:ln>
            <a:solidFill>
              <a:srgbClr val="FF0000"/>
            </a:solidFill>
          </a:ln>
        </p:spPr>
        <p:txBody>
          <a:bodyPr wrap="square">
            <a:spAutoFit/>
          </a:bodyPr>
          <a:lstStyle/>
          <a:p>
            <a:r>
              <a:rPr lang="en-US" sz="2800" dirty="0">
                <a:solidFill>
                  <a:srgbClr val="FF0000"/>
                </a:solidFill>
              </a:rPr>
              <a:t>= Second Generation </a:t>
            </a:r>
          </a:p>
          <a:p>
            <a:r>
              <a:rPr lang="en-US" sz="2800" dirty="0">
                <a:solidFill>
                  <a:srgbClr val="FF0000"/>
                </a:solidFill>
              </a:rPr>
              <a:t>= Next Generation</a:t>
            </a:r>
          </a:p>
          <a:p>
            <a:r>
              <a:rPr lang="en-US" sz="2800" dirty="0">
                <a:solidFill>
                  <a:srgbClr val="FF0000"/>
                </a:solidFill>
              </a:rPr>
              <a:t>= Massively Parallel Sequencing</a:t>
            </a:r>
          </a:p>
          <a:p>
            <a:r>
              <a:rPr lang="en-US" sz="2800" dirty="0">
                <a:solidFill>
                  <a:srgbClr val="FF0000"/>
                </a:solidFill>
              </a:rPr>
              <a:t>= High Throughput Sequencing (HTS) = Sequencing by Synthesis (Illumina)</a:t>
            </a:r>
          </a:p>
        </p:txBody>
      </p:sp>
      <p:cxnSp>
        <p:nvCxnSpPr>
          <p:cNvPr id="8" name="Straight Arrow Connector 7"/>
          <p:cNvCxnSpPr/>
          <p:nvPr/>
        </p:nvCxnSpPr>
        <p:spPr>
          <a:xfrm>
            <a:off x="3310291" y="1570817"/>
            <a:ext cx="327537" cy="144016"/>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3563888" y="1453486"/>
            <a:ext cx="648072" cy="523220"/>
          </a:xfrm>
          <a:prstGeom prst="rect">
            <a:avLst/>
          </a:prstGeom>
          <a:noFill/>
        </p:spPr>
        <p:txBody>
          <a:bodyPr wrap="square" rtlCol="0">
            <a:spAutoFit/>
          </a:bodyPr>
          <a:lstStyle/>
          <a:p>
            <a:r>
              <a:rPr lang="en-US" sz="1400" dirty="0"/>
              <a:t>flow cell</a:t>
            </a:r>
          </a:p>
        </p:txBody>
      </p:sp>
    </p:spTree>
    <p:extLst>
      <p:ext uri="{BB962C8B-B14F-4D97-AF65-F5344CB8AC3E}">
        <p14:creationId xmlns:p14="http://schemas.microsoft.com/office/powerpoint/2010/main" val="149485134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951912" cy="1066800"/>
          </a:xfrm>
        </p:spPr>
        <p:txBody>
          <a:bodyPr/>
          <a:lstStyle/>
          <a:p>
            <a:r>
              <a:rPr lang="en-US" dirty="0"/>
              <a:t>Nanopore Genome Assembly Tools (III)</a:t>
            </a:r>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130</a:t>
            </a:fld>
            <a:endParaRPr kumimoji="0" lang="en-US" altLang="en-US" sz="1600" b="0" i="0" u="none" strike="noStrike" kern="1200" cap="none" spc="0" normalizeH="0" baseline="0" noProof="0">
              <a:ln>
                <a:noFill/>
              </a:ln>
              <a:solidFill>
                <a:srgbClr val="000000"/>
              </a:solidFill>
              <a:effectLst/>
              <a:uLnTx/>
              <a:uFillTx/>
              <a:latin typeface="Garamond" pitchFamily="18" charset="0"/>
              <a:ea typeface="+mn-ea"/>
              <a:cs typeface="+mn-cs"/>
            </a:endParaRPr>
          </a:p>
        </p:txBody>
      </p:sp>
      <p:sp>
        <p:nvSpPr>
          <p:cNvPr id="3" name="TextBox 2">
            <a:extLst>
              <a:ext uri="{FF2B5EF4-FFF2-40B4-BE49-F238E27FC236}">
                <a16:creationId xmlns:a16="http://schemas.microsoft.com/office/drawing/2014/main" id="{9DEDF4F9-AC11-CE40-96CF-BFA639F16628}"/>
              </a:ext>
            </a:extLst>
          </p:cNvPr>
          <p:cNvSpPr txBox="1"/>
          <p:nvPr/>
        </p:nvSpPr>
        <p:spPr>
          <a:xfrm>
            <a:off x="1863509" y="6156593"/>
            <a:ext cx="7317003"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Tahoma"/>
                <a:ea typeface="+mn-ea"/>
                <a:cs typeface="+mn-cs"/>
              </a:rPr>
              <a:t>Senol Cali+, “</a:t>
            </a:r>
            <a:r>
              <a:rPr kumimoji="0" lang="en-US" sz="1600" b="1" i="0" u="none" strike="noStrike" kern="1200" cap="none" spc="0" normalizeH="0" baseline="0" noProof="0" dirty="0">
                <a:ln>
                  <a:noFill/>
                </a:ln>
                <a:solidFill>
                  <a:srgbClr val="0000FF"/>
                </a:solidFill>
                <a:effectLst/>
                <a:uLnTx/>
                <a:uFillTx/>
                <a:latin typeface="Tahoma"/>
                <a:ea typeface="+mn-ea"/>
                <a:cs typeface="+mn-cs"/>
              </a:rPr>
              <a:t>Nanopore Sequencing Technology and Tools for Genome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FF"/>
                </a:solidFill>
                <a:effectLst/>
                <a:uLnTx/>
                <a:uFillTx/>
                <a:latin typeface="Tahoma"/>
                <a:ea typeface="+mn-ea"/>
                <a:cs typeface="+mn-cs"/>
              </a:rPr>
              <a:t>Assembly</a:t>
            </a:r>
            <a:r>
              <a:rPr kumimoji="0" lang="en-US" sz="1600" b="0" i="0" u="none" strike="noStrike" kern="1200" cap="none" spc="0" normalizeH="0" baseline="0" noProof="0" dirty="0">
                <a:ln>
                  <a:noFill/>
                </a:ln>
                <a:solidFill>
                  <a:srgbClr val="000000"/>
                </a:solidFill>
                <a:effectLst/>
                <a:uLnTx/>
                <a:uFillTx/>
                <a:latin typeface="Tahoma"/>
                <a:ea typeface="+mn-ea"/>
                <a:cs typeface="+mn-cs"/>
              </a:rPr>
              <a:t>”  to appear in Briefings in Bioinformatics, 2018.</a:t>
            </a:r>
          </a:p>
        </p:txBody>
      </p:sp>
      <p:pic>
        <p:nvPicPr>
          <p:cNvPr id="6" name="Picture 5">
            <a:extLst>
              <a:ext uri="{FF2B5EF4-FFF2-40B4-BE49-F238E27FC236}">
                <a16:creationId xmlns:a16="http://schemas.microsoft.com/office/drawing/2014/main" id="{9EA48981-9DBB-4143-A5EE-767AA330DE67}"/>
              </a:ext>
            </a:extLst>
          </p:cNvPr>
          <p:cNvPicPr>
            <a:picLocks noChangeAspect="1"/>
          </p:cNvPicPr>
          <p:nvPr/>
        </p:nvPicPr>
        <p:blipFill>
          <a:blip r:embed="rId2"/>
          <a:stretch>
            <a:fillRect/>
          </a:stretch>
        </p:blipFill>
        <p:spPr>
          <a:xfrm>
            <a:off x="1115616" y="980728"/>
            <a:ext cx="6484838" cy="5056693"/>
          </a:xfrm>
          <a:prstGeom prst="rect">
            <a:avLst/>
          </a:prstGeom>
        </p:spPr>
      </p:pic>
    </p:spTree>
    <p:extLst>
      <p:ext uri="{BB962C8B-B14F-4D97-AF65-F5344CB8AC3E}">
        <p14:creationId xmlns:p14="http://schemas.microsoft.com/office/powerpoint/2010/main" val="3003921182"/>
      </p:ext>
    </p:extLst>
  </p:cSld>
  <p:clrMapOvr>
    <a:masterClrMapping/>
  </p:clrMapOvr>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More on Nanopore Sequencing &amp; Tools</a:t>
            </a:r>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131</a:t>
            </a:fld>
            <a:endParaRPr kumimoji="0" lang="en-US" altLang="en-US" sz="1600" b="0" i="0" u="none" strike="noStrike" kern="1200" cap="none" spc="0" normalizeH="0" baseline="0" noProof="0">
              <a:ln>
                <a:noFill/>
              </a:ln>
              <a:solidFill>
                <a:srgbClr val="000000"/>
              </a:solidFill>
              <a:effectLst/>
              <a:uLnTx/>
              <a:uFillTx/>
              <a:latin typeface="Garamond" pitchFamily="18" charset="0"/>
              <a:ea typeface="+mn-ea"/>
              <a:cs typeface="+mn-cs"/>
            </a:endParaRPr>
          </a:p>
        </p:txBody>
      </p:sp>
      <p:sp>
        <p:nvSpPr>
          <p:cNvPr id="3" name="TextBox 2">
            <a:extLst>
              <a:ext uri="{FF2B5EF4-FFF2-40B4-BE49-F238E27FC236}">
                <a16:creationId xmlns:a16="http://schemas.microsoft.com/office/drawing/2014/main" id="{9DEDF4F9-AC11-CE40-96CF-BFA639F16628}"/>
              </a:ext>
            </a:extLst>
          </p:cNvPr>
          <p:cNvSpPr txBox="1"/>
          <p:nvPr/>
        </p:nvSpPr>
        <p:spPr>
          <a:xfrm>
            <a:off x="336100" y="5036983"/>
            <a:ext cx="8193974" cy="175432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a:ea typeface="+mn-ea"/>
                <a:cs typeface="+mn-cs"/>
              </a:rPr>
              <a:t>Senol Cali+, “</a:t>
            </a:r>
            <a:r>
              <a:rPr kumimoji="0" lang="en-US" sz="1800" b="1" i="0" u="none" strike="noStrike" kern="1200" cap="none" spc="0" normalizeH="0" baseline="0" noProof="0" dirty="0">
                <a:ln>
                  <a:noFill/>
                </a:ln>
                <a:solidFill>
                  <a:srgbClr val="0000FF"/>
                </a:solidFill>
                <a:effectLst/>
                <a:uLnTx/>
                <a:uFillTx/>
                <a:latin typeface="Tahoma"/>
                <a:ea typeface="+mn-ea"/>
                <a:cs typeface="+mn-cs"/>
              </a:rPr>
              <a:t>Nanopore Sequencing Technology and Tools for Genome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FF"/>
                </a:solidFill>
                <a:effectLst/>
                <a:uLnTx/>
                <a:uFillTx/>
                <a:latin typeface="Tahoma"/>
                <a:ea typeface="+mn-ea"/>
                <a:cs typeface="+mn-cs"/>
              </a:rPr>
              <a:t>Assembly: Computational Analysis of the Current State, Bottlenecks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FF"/>
                </a:solidFill>
                <a:effectLst/>
                <a:uLnTx/>
                <a:uFillTx/>
                <a:latin typeface="Tahoma"/>
                <a:ea typeface="+mn-ea"/>
                <a:cs typeface="+mn-cs"/>
              </a:rPr>
              <a:t>and Future Directions</a:t>
            </a:r>
            <a:r>
              <a:rPr kumimoji="0" lang="en-US" sz="1800" b="0" i="0" u="none" strike="noStrike" kern="1200" cap="none" spc="0" normalizeH="0" baseline="0" noProof="0" dirty="0">
                <a:ln>
                  <a:noFill/>
                </a:ln>
                <a:solidFill>
                  <a:srgbClr val="000000"/>
                </a:solidFill>
                <a:effectLst/>
                <a:uLnTx/>
                <a:uFillTx/>
                <a:latin typeface="Tahoma"/>
                <a:ea typeface="+mn-ea"/>
                <a:cs typeface="+mn-cs"/>
              </a:rPr>
              <a:t>,” Briefings in Bioinformatics, 2018.</a:t>
            </a:r>
          </a:p>
          <a:p>
            <a:r>
              <a:rPr lang="en-US" dirty="0"/>
              <a:t>[</a:t>
            </a:r>
            <a:r>
              <a:rPr lang="en-US" dirty="0">
                <a:hlinkClick r:id="rId2"/>
              </a:rPr>
              <a:t>Preliminary arxiv.org version</a:t>
            </a:r>
            <a:r>
              <a:rPr lang="en-US" dirty="0"/>
              <a:t>]</a:t>
            </a:r>
          </a:p>
          <a:p>
            <a:br>
              <a:rPr lang="en-US" dirty="0"/>
            </a:br>
            <a:endParaRPr kumimoji="0" lang="en-US" sz="1800" b="0" i="0" u="none" strike="noStrike" kern="1200" cap="none" spc="0" normalizeH="0" baseline="0" noProof="0" dirty="0">
              <a:ln>
                <a:noFill/>
              </a:ln>
              <a:solidFill>
                <a:srgbClr val="000000"/>
              </a:solidFill>
              <a:effectLst/>
              <a:uLnTx/>
              <a:uFillTx/>
              <a:latin typeface="Tahoma"/>
              <a:ea typeface="+mn-ea"/>
              <a:cs typeface="+mn-cs"/>
            </a:endParaRPr>
          </a:p>
        </p:txBody>
      </p:sp>
      <p:pic>
        <p:nvPicPr>
          <p:cNvPr id="5" name="Picture 4">
            <a:extLst>
              <a:ext uri="{FF2B5EF4-FFF2-40B4-BE49-F238E27FC236}">
                <a16:creationId xmlns:a16="http://schemas.microsoft.com/office/drawing/2014/main" id="{B7B92BBE-67D0-BE44-AFBF-F27F37B8A8C3}"/>
              </a:ext>
            </a:extLst>
          </p:cNvPr>
          <p:cNvPicPr>
            <a:picLocks noChangeAspect="1"/>
          </p:cNvPicPr>
          <p:nvPr/>
        </p:nvPicPr>
        <p:blipFill>
          <a:blip r:embed="rId3"/>
          <a:stretch>
            <a:fillRect/>
          </a:stretch>
        </p:blipFill>
        <p:spPr>
          <a:xfrm>
            <a:off x="0" y="1484784"/>
            <a:ext cx="9144000" cy="2202873"/>
          </a:xfrm>
          <a:prstGeom prst="rect">
            <a:avLst/>
          </a:prstGeom>
        </p:spPr>
      </p:pic>
      <p:pic>
        <p:nvPicPr>
          <p:cNvPr id="6" name="Picture 5">
            <a:extLst>
              <a:ext uri="{FF2B5EF4-FFF2-40B4-BE49-F238E27FC236}">
                <a16:creationId xmlns:a16="http://schemas.microsoft.com/office/drawing/2014/main" id="{14A6FC30-358A-D44E-A747-E9251A8616AC}"/>
              </a:ext>
            </a:extLst>
          </p:cNvPr>
          <p:cNvPicPr>
            <a:picLocks noChangeAspect="1"/>
          </p:cNvPicPr>
          <p:nvPr/>
        </p:nvPicPr>
        <p:blipFill rotWithShape="1">
          <a:blip r:embed="rId4"/>
          <a:srcRect l="7994" t="8834" r="8672" b="9156"/>
          <a:stretch/>
        </p:blipFill>
        <p:spPr>
          <a:xfrm>
            <a:off x="6098570" y="2996952"/>
            <a:ext cx="1355759" cy="1334239"/>
          </a:xfrm>
          <a:prstGeom prst="rect">
            <a:avLst/>
          </a:prstGeom>
        </p:spPr>
      </p:pic>
      <p:pic>
        <p:nvPicPr>
          <p:cNvPr id="7" name="Picture 6">
            <a:extLst>
              <a:ext uri="{FF2B5EF4-FFF2-40B4-BE49-F238E27FC236}">
                <a16:creationId xmlns:a16="http://schemas.microsoft.com/office/drawing/2014/main" id="{850BADB6-7586-664B-A1EE-AA77EE91EA95}"/>
              </a:ext>
            </a:extLst>
          </p:cNvPr>
          <p:cNvPicPr>
            <a:picLocks noChangeAspect="1"/>
          </p:cNvPicPr>
          <p:nvPr/>
        </p:nvPicPr>
        <p:blipFill rotWithShape="1">
          <a:blip r:embed="rId5"/>
          <a:srcRect l="3916" t="4492" r="4362" b="4116"/>
          <a:stretch/>
        </p:blipFill>
        <p:spPr>
          <a:xfrm>
            <a:off x="7612138" y="2996952"/>
            <a:ext cx="1340423" cy="1335600"/>
          </a:xfrm>
          <a:prstGeom prst="rect">
            <a:avLst/>
          </a:prstGeom>
        </p:spPr>
      </p:pic>
      <p:sp>
        <p:nvSpPr>
          <p:cNvPr id="8" name="TextBox 7">
            <a:extLst>
              <a:ext uri="{FF2B5EF4-FFF2-40B4-BE49-F238E27FC236}">
                <a16:creationId xmlns:a16="http://schemas.microsoft.com/office/drawing/2014/main" id="{1BEAE253-07EF-444B-8667-A8EE377B891A}"/>
              </a:ext>
            </a:extLst>
          </p:cNvPr>
          <p:cNvSpPr txBox="1"/>
          <p:nvPr/>
        </p:nvSpPr>
        <p:spPr>
          <a:xfrm>
            <a:off x="6098570" y="4331191"/>
            <a:ext cx="3045430" cy="369332"/>
          </a:xfrm>
          <a:prstGeom prst="rect">
            <a:avLst/>
          </a:prstGeom>
          <a:noFill/>
        </p:spPr>
        <p:txBody>
          <a:bodyPr wrap="square" rtlCol="0">
            <a:spAutoFit/>
          </a:bodyPr>
          <a:lstStyle/>
          <a:p>
            <a:r>
              <a:rPr lang="en-US" dirty="0"/>
              <a:t>   </a:t>
            </a:r>
            <a:r>
              <a:rPr lang="en-US" dirty="0" err="1"/>
              <a:t>BiB</a:t>
            </a:r>
            <a:r>
              <a:rPr lang="en-US" dirty="0"/>
              <a:t>                   </a:t>
            </a:r>
            <a:r>
              <a:rPr lang="en-US" dirty="0" err="1"/>
              <a:t>arXiv</a:t>
            </a:r>
            <a:endParaRPr lang="en-US" dirty="0"/>
          </a:p>
        </p:txBody>
      </p:sp>
    </p:spTree>
    <p:extLst>
      <p:ext uri="{BB962C8B-B14F-4D97-AF65-F5344CB8AC3E}">
        <p14:creationId xmlns:p14="http://schemas.microsoft.com/office/powerpoint/2010/main" val="197229654"/>
      </p:ext>
    </p:extLst>
  </p:cSld>
  <p:clrMapOvr>
    <a:masterClrMapping/>
  </p:clrMapOvr>
  <p:transition/>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1E9326-06A9-D843-9F15-BC3324EE5826}"/>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AFB9DA22-BE61-2446-87AE-83F927ADF074}"/>
              </a:ext>
            </a:extLst>
          </p:cNvPr>
          <p:cNvSpPr>
            <a:spLocks noGrp="1"/>
          </p:cNvSpPr>
          <p:nvPr>
            <p:ph idx="1"/>
          </p:nvPr>
        </p:nvSpPr>
        <p:spPr>
          <a:xfrm>
            <a:off x="228600" y="1124744"/>
            <a:ext cx="8610600" cy="5123656"/>
          </a:xfrm>
        </p:spPr>
        <p:txBody>
          <a:bodyPr/>
          <a:lstStyle/>
          <a:p>
            <a:r>
              <a:rPr lang="en-US" dirty="0"/>
              <a:t>The Problem: DNA Read Mapping</a:t>
            </a:r>
          </a:p>
          <a:p>
            <a:pPr lvl="1"/>
            <a:r>
              <a:rPr lang="en-US" dirty="0"/>
              <a:t>State-of-the-art Read Mapper Design</a:t>
            </a:r>
          </a:p>
          <a:p>
            <a:pPr lvl="1"/>
            <a:endParaRPr lang="en-US" dirty="0"/>
          </a:p>
          <a:p>
            <a:r>
              <a:rPr lang="en-US" dirty="0"/>
              <a:t>Algorithmic Acceleration </a:t>
            </a:r>
          </a:p>
          <a:p>
            <a:pPr lvl="1"/>
            <a:r>
              <a:rPr lang="en-US" dirty="0"/>
              <a:t>Exploiting Structure of the Genome</a:t>
            </a:r>
          </a:p>
          <a:p>
            <a:pPr lvl="1"/>
            <a:r>
              <a:rPr lang="en-US" dirty="0"/>
              <a:t>Exploiting SIMD Instructions</a:t>
            </a:r>
          </a:p>
          <a:p>
            <a:endParaRPr lang="en-US" dirty="0"/>
          </a:p>
          <a:p>
            <a:r>
              <a:rPr lang="en-US" dirty="0"/>
              <a:t>Hardware Acceleration</a:t>
            </a:r>
          </a:p>
          <a:p>
            <a:pPr lvl="1"/>
            <a:r>
              <a:rPr lang="en-US" dirty="0"/>
              <a:t>Specialized Architectures</a:t>
            </a:r>
          </a:p>
          <a:p>
            <a:pPr lvl="1"/>
            <a:r>
              <a:rPr lang="en-US" dirty="0"/>
              <a:t>Processing in Memory</a:t>
            </a:r>
          </a:p>
          <a:p>
            <a:pPr lvl="1"/>
            <a:endParaRPr lang="en-US" dirty="0"/>
          </a:p>
          <a:p>
            <a:r>
              <a:rPr lang="en-US" dirty="0"/>
              <a:t>Future Opportunities: New Sequencing Technologies</a:t>
            </a:r>
          </a:p>
        </p:txBody>
      </p:sp>
      <p:sp>
        <p:nvSpPr>
          <p:cNvPr id="4" name="Slide Number Placeholder 3">
            <a:extLst>
              <a:ext uri="{FF2B5EF4-FFF2-40B4-BE49-F238E27FC236}">
                <a16:creationId xmlns:a16="http://schemas.microsoft.com/office/drawing/2014/main" id="{F4C949E8-B432-2143-85E7-FAB3F0E378CF}"/>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132</a:t>
            </a:fld>
            <a:endParaRPr kumimoji="0" lang="en-US" altLang="en-US" sz="1600" b="0" i="0" u="none" strike="noStrike" kern="1200" cap="none" spc="0" normalizeH="0" baseline="0" noProof="0">
              <a:ln>
                <a:noFill/>
              </a:ln>
              <a:solidFill>
                <a:srgbClr val="000000"/>
              </a:solidFill>
              <a:effectLst/>
              <a:uLnTx/>
              <a:uFillTx/>
              <a:latin typeface="Garamond" pitchFamily="18" charset="0"/>
              <a:ea typeface="+mn-ea"/>
              <a:cs typeface="+mn-cs"/>
            </a:endParaRPr>
          </a:p>
        </p:txBody>
      </p:sp>
    </p:spTree>
    <p:extLst>
      <p:ext uri="{BB962C8B-B14F-4D97-AF65-F5344CB8AC3E}">
        <p14:creationId xmlns:p14="http://schemas.microsoft.com/office/powerpoint/2010/main" val="2521024177"/>
      </p:ext>
    </p:extLst>
  </p:cSld>
  <p:clrMapOvr>
    <a:masterClrMapping/>
  </p:clrMapOvr>
  <p:transition/>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41FEDF-EF5F-2343-9008-0C2639C7F008}"/>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E6DEF487-252E-3F42-9947-AC1AA9333552}"/>
              </a:ext>
            </a:extLst>
          </p:cNvPr>
          <p:cNvSpPr>
            <a:spLocks noGrp="1"/>
          </p:cNvSpPr>
          <p:nvPr>
            <p:ph idx="1"/>
          </p:nvPr>
        </p:nvSpPr>
        <p:spPr>
          <a:xfrm>
            <a:off x="228600" y="980728"/>
            <a:ext cx="8915400" cy="5029200"/>
          </a:xfrm>
        </p:spPr>
        <p:txBody>
          <a:bodyPr/>
          <a:lstStyle/>
          <a:p>
            <a:r>
              <a:rPr lang="en-US" dirty="0">
                <a:solidFill>
                  <a:srgbClr val="0000FF"/>
                </a:solidFill>
              </a:rPr>
              <a:t>System design for bioinformatics </a:t>
            </a:r>
            <a:r>
              <a:rPr lang="en-US" dirty="0"/>
              <a:t>is a critical problem</a:t>
            </a:r>
          </a:p>
          <a:p>
            <a:pPr lvl="1"/>
            <a:r>
              <a:rPr lang="en-US" dirty="0"/>
              <a:t>It has large scientific, medical, societal, personal implications</a:t>
            </a:r>
          </a:p>
          <a:p>
            <a:endParaRPr lang="en-US" dirty="0"/>
          </a:p>
          <a:p>
            <a:r>
              <a:rPr lang="en-US" dirty="0"/>
              <a:t>This talk is about accelerating </a:t>
            </a:r>
            <a:r>
              <a:rPr lang="en-US" dirty="0">
                <a:solidFill>
                  <a:srgbClr val="0000FF"/>
                </a:solidFill>
              </a:rPr>
              <a:t>a key step in bioinformatics</a:t>
            </a:r>
            <a:r>
              <a:rPr lang="en-US" dirty="0"/>
              <a:t>: </a:t>
            </a:r>
            <a:r>
              <a:rPr lang="en-US" dirty="0">
                <a:solidFill>
                  <a:srgbClr val="FF0000"/>
                </a:solidFill>
              </a:rPr>
              <a:t>genome sequence analysis</a:t>
            </a:r>
          </a:p>
          <a:p>
            <a:pPr lvl="1"/>
            <a:r>
              <a:rPr lang="en-US" dirty="0"/>
              <a:t>In particular, </a:t>
            </a:r>
            <a:r>
              <a:rPr lang="en-US" dirty="0">
                <a:solidFill>
                  <a:srgbClr val="FF0000"/>
                </a:solidFill>
              </a:rPr>
              <a:t>read mapping</a:t>
            </a:r>
          </a:p>
          <a:p>
            <a:pPr marL="0" indent="0">
              <a:buNone/>
            </a:pPr>
            <a:endParaRPr lang="en-US" dirty="0"/>
          </a:p>
          <a:p>
            <a:r>
              <a:rPr lang="en-US" dirty="0"/>
              <a:t>We covered various </a:t>
            </a:r>
            <a:r>
              <a:rPr lang="en-US" dirty="0">
                <a:solidFill>
                  <a:srgbClr val="0000FF"/>
                </a:solidFill>
              </a:rPr>
              <a:t>recent ideas to accelerate read mapping</a:t>
            </a:r>
          </a:p>
          <a:p>
            <a:pPr lvl="1"/>
            <a:r>
              <a:rPr lang="en-US" dirty="0"/>
              <a:t>My personal journey since September 2006</a:t>
            </a:r>
          </a:p>
          <a:p>
            <a:pPr lvl="1"/>
            <a:endParaRPr lang="en-US" dirty="0"/>
          </a:p>
          <a:p>
            <a:r>
              <a:rPr lang="en-US" b="1" dirty="0">
                <a:solidFill>
                  <a:srgbClr val="1A5712"/>
                </a:solidFill>
              </a:rPr>
              <a:t>Many future opportunities exist</a:t>
            </a:r>
          </a:p>
          <a:p>
            <a:pPr lvl="1"/>
            <a:r>
              <a:rPr lang="en-US" b="1" dirty="0">
                <a:solidFill>
                  <a:srgbClr val="FF0000"/>
                </a:solidFill>
              </a:rPr>
              <a:t>Especially with new sequencing technologies</a:t>
            </a:r>
          </a:p>
          <a:p>
            <a:pPr lvl="1"/>
            <a:r>
              <a:rPr lang="en-US" b="1" dirty="0">
                <a:solidFill>
                  <a:srgbClr val="FF0000"/>
                </a:solidFill>
              </a:rPr>
              <a:t>Especially with new applications and use cases</a:t>
            </a:r>
          </a:p>
          <a:p>
            <a:endParaRPr lang="en-US" dirty="0"/>
          </a:p>
          <a:p>
            <a:endParaRPr lang="en-US" dirty="0"/>
          </a:p>
          <a:p>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C0D852A5-EE62-484B-A021-ACAA12743B7A}"/>
              </a:ext>
            </a:extLst>
          </p:cNvPr>
          <p:cNvSpPr>
            <a:spLocks noGrp="1"/>
          </p:cNvSpPr>
          <p:nvPr>
            <p:ph type="sldNum" sz="quarter" idx="11"/>
          </p:nvPr>
        </p:nvSpPr>
        <p:spPr/>
        <p:txBody>
          <a:bodyPr/>
          <a:lstStyle/>
          <a:p>
            <a:fld id="{323594FA-E141-4234-AE05-360401972BE7}" type="slidenum">
              <a:rPr lang="en-US" altLang="en-US" smtClean="0"/>
              <a:pPr/>
              <a:t>133</a:t>
            </a:fld>
            <a:endParaRPr lang="en-US" altLang="en-US"/>
          </a:p>
        </p:txBody>
      </p:sp>
    </p:spTree>
    <p:extLst>
      <p:ext uri="{BB962C8B-B14F-4D97-AF65-F5344CB8AC3E}">
        <p14:creationId xmlns:p14="http://schemas.microsoft.com/office/powerpoint/2010/main" val="95112654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2401E3-2F62-154B-ACB8-47E5315A685B}"/>
              </a:ext>
            </a:extLst>
          </p:cNvPr>
          <p:cNvSpPr>
            <a:spLocks noGrp="1"/>
          </p:cNvSpPr>
          <p:nvPr>
            <p:ph type="title"/>
          </p:nvPr>
        </p:nvSpPr>
        <p:spPr/>
        <p:txBody>
          <a:bodyPr/>
          <a:lstStyle/>
          <a:p>
            <a:r>
              <a:rPr lang="en-US" dirty="0"/>
              <a:t>Acknowledgments</a:t>
            </a:r>
          </a:p>
        </p:txBody>
      </p:sp>
      <p:sp>
        <p:nvSpPr>
          <p:cNvPr id="3" name="Content Placeholder 2">
            <a:extLst>
              <a:ext uri="{FF2B5EF4-FFF2-40B4-BE49-F238E27FC236}">
                <a16:creationId xmlns:a16="http://schemas.microsoft.com/office/drawing/2014/main" id="{9AC9D91C-98FE-7848-863F-C5E1EEB5C2E2}"/>
              </a:ext>
            </a:extLst>
          </p:cNvPr>
          <p:cNvSpPr>
            <a:spLocks noGrp="1"/>
          </p:cNvSpPr>
          <p:nvPr>
            <p:ph idx="1"/>
          </p:nvPr>
        </p:nvSpPr>
        <p:spPr>
          <a:xfrm>
            <a:off x="228600" y="980728"/>
            <a:ext cx="8610600" cy="4876800"/>
          </a:xfrm>
        </p:spPr>
        <p:txBody>
          <a:bodyPr/>
          <a:lstStyle/>
          <a:p>
            <a:r>
              <a:rPr lang="en-US" dirty="0"/>
              <a:t>Can Alkan, </a:t>
            </a:r>
            <a:r>
              <a:rPr lang="en-US" dirty="0" err="1"/>
              <a:t>Bilkent</a:t>
            </a:r>
            <a:r>
              <a:rPr lang="en-US" dirty="0"/>
              <a:t> University</a:t>
            </a:r>
          </a:p>
          <a:p>
            <a:endParaRPr lang="en-US" dirty="0"/>
          </a:p>
          <a:p>
            <a:r>
              <a:rPr lang="en-US" dirty="0"/>
              <a:t>Many students at ETH, CMU, </a:t>
            </a:r>
            <a:r>
              <a:rPr lang="en-US" dirty="0" err="1"/>
              <a:t>Bilkent</a:t>
            </a:r>
            <a:endParaRPr lang="en-US" dirty="0"/>
          </a:p>
          <a:p>
            <a:pPr lvl="1"/>
            <a:r>
              <a:rPr lang="en-US" dirty="0"/>
              <a:t>Mohammed </a:t>
            </a:r>
            <a:r>
              <a:rPr lang="en-US" dirty="0" err="1"/>
              <a:t>Alser</a:t>
            </a:r>
            <a:r>
              <a:rPr lang="en-US" dirty="0"/>
              <a:t>, </a:t>
            </a:r>
            <a:r>
              <a:rPr lang="en-US" dirty="0" err="1"/>
              <a:t>Damla</a:t>
            </a:r>
            <a:r>
              <a:rPr lang="en-US" dirty="0"/>
              <a:t> </a:t>
            </a:r>
            <a:r>
              <a:rPr lang="en-US" dirty="0" err="1"/>
              <a:t>Senol</a:t>
            </a:r>
            <a:r>
              <a:rPr lang="en-US" dirty="0"/>
              <a:t> Cali, </a:t>
            </a:r>
            <a:r>
              <a:rPr lang="en-US" dirty="0" err="1"/>
              <a:t>Jeremie</a:t>
            </a:r>
            <a:r>
              <a:rPr lang="en-US" dirty="0"/>
              <a:t> Kim, Hasan Hassan, </a:t>
            </a:r>
            <a:r>
              <a:rPr lang="en-US" dirty="0" err="1"/>
              <a:t>Donghyuk</a:t>
            </a:r>
            <a:r>
              <a:rPr lang="en-US" dirty="0"/>
              <a:t> Lee, </a:t>
            </a:r>
            <a:r>
              <a:rPr lang="en-US" dirty="0" err="1"/>
              <a:t>Hongyi</a:t>
            </a:r>
            <a:r>
              <a:rPr lang="en-US" dirty="0"/>
              <a:t> Xin, …</a:t>
            </a:r>
          </a:p>
          <a:p>
            <a:pPr lvl="1"/>
            <a:endParaRPr lang="en-US" dirty="0"/>
          </a:p>
          <a:p>
            <a:r>
              <a:rPr lang="en-US" dirty="0"/>
              <a:t>Funders:</a:t>
            </a:r>
          </a:p>
          <a:p>
            <a:pPr lvl="1"/>
            <a:r>
              <a:rPr lang="en-US" dirty="0"/>
              <a:t>NIH and Industrial Partners (Alibaba, AMD, Google, Facebook, HP Labs, Huawei, IBM, Intel, Microsoft, Nvidia, Oracle, Qualcomm, Rambus, Samsung, Seagate, VMware)</a:t>
            </a:r>
          </a:p>
          <a:p>
            <a:pPr lvl="1"/>
            <a:endParaRPr lang="en-US" dirty="0"/>
          </a:p>
          <a:p>
            <a:r>
              <a:rPr lang="en-US" dirty="0"/>
              <a:t>All papers, source code, and more are at:</a:t>
            </a:r>
          </a:p>
          <a:p>
            <a:pPr lvl="1"/>
            <a:r>
              <a:rPr lang="en-US" dirty="0">
                <a:hlinkClick r:id="rId2"/>
              </a:rPr>
              <a:t>https://people.inf.ethz.ch/omutlu/projects.htm</a:t>
            </a:r>
            <a:r>
              <a:rPr lang="en-US" dirty="0"/>
              <a:t> </a:t>
            </a:r>
          </a:p>
        </p:txBody>
      </p:sp>
      <p:sp>
        <p:nvSpPr>
          <p:cNvPr id="4" name="Slide Number Placeholder 3">
            <a:extLst>
              <a:ext uri="{FF2B5EF4-FFF2-40B4-BE49-F238E27FC236}">
                <a16:creationId xmlns:a16="http://schemas.microsoft.com/office/drawing/2014/main" id="{AF38E21C-F2EA-F046-8446-E33A8B3C1579}"/>
              </a:ext>
            </a:extLst>
          </p:cNvPr>
          <p:cNvSpPr>
            <a:spLocks noGrp="1"/>
          </p:cNvSpPr>
          <p:nvPr>
            <p:ph type="sldNum" sz="quarter" idx="11"/>
          </p:nvPr>
        </p:nvSpPr>
        <p:spPr/>
        <p:txBody>
          <a:bodyPr/>
          <a:lstStyle/>
          <a:p>
            <a:fld id="{323594FA-E141-4234-AE05-360401972BE7}" type="slidenum">
              <a:rPr lang="en-US" altLang="en-US" smtClean="0"/>
              <a:pPr/>
              <a:t>134</a:t>
            </a:fld>
            <a:endParaRPr lang="en-US" altLang="en-US"/>
          </a:p>
        </p:txBody>
      </p:sp>
    </p:spTree>
    <p:extLst>
      <p:ext uri="{BB962C8B-B14F-4D97-AF65-F5344CB8AC3E}">
        <p14:creationId xmlns:p14="http://schemas.microsoft.com/office/powerpoint/2010/main" val="289806708"/>
      </p:ext>
    </p:extLst>
  </p:cSld>
  <p:clrMapOvr>
    <a:masterClrMapping/>
  </p:clrMapOvr>
  <p:transition/>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67544" y="3645024"/>
            <a:ext cx="8208912" cy="614362"/>
          </a:xfrm>
        </p:spPr>
        <p:txBody>
          <a:bodyPr>
            <a:noAutofit/>
          </a:bodyPr>
          <a:lstStyle/>
          <a:p>
            <a:r>
              <a:rPr lang="en-US" sz="2200" dirty="0"/>
              <a:t>Onur Mutlu</a:t>
            </a:r>
          </a:p>
          <a:p>
            <a:r>
              <a:rPr lang="en-US" sz="2200" dirty="0">
                <a:hlinkClick r:id="rId3"/>
              </a:rPr>
              <a:t>omutlu@gmail.com</a:t>
            </a:r>
            <a:r>
              <a:rPr lang="en-US" sz="2200" dirty="0"/>
              <a:t> </a:t>
            </a:r>
          </a:p>
          <a:p>
            <a:r>
              <a:rPr lang="en-US" sz="2200" dirty="0">
                <a:hlinkClick r:id="rId4"/>
              </a:rPr>
              <a:t>https://people.inf.ethz.ch/omutlu</a:t>
            </a:r>
            <a:endParaRPr lang="en-US" sz="2200" dirty="0"/>
          </a:p>
          <a:p>
            <a:r>
              <a:rPr lang="en-US" sz="2200" dirty="0"/>
              <a:t>16 February 2019</a:t>
            </a:r>
          </a:p>
          <a:p>
            <a:r>
              <a:rPr lang="en-US" sz="2200" dirty="0"/>
              <a:t>AACBB Keynote Talk</a:t>
            </a:r>
          </a:p>
          <a:p>
            <a:pPr algn="l"/>
            <a:endParaRPr lang="en-US" sz="2200" dirty="0"/>
          </a:p>
        </p:txBody>
      </p:sp>
      <p:sp>
        <p:nvSpPr>
          <p:cNvPr id="13" name="Title 1"/>
          <p:cNvSpPr>
            <a:spLocks noGrp="1"/>
          </p:cNvSpPr>
          <p:nvPr>
            <p:ph type="ctrTitle"/>
          </p:nvPr>
        </p:nvSpPr>
        <p:spPr>
          <a:xfrm>
            <a:off x="395536" y="1484784"/>
            <a:ext cx="8382000" cy="2201416"/>
          </a:xfrm>
        </p:spPr>
        <p:txBody>
          <a:bodyPr>
            <a:normAutofit/>
          </a:bodyPr>
          <a:lstStyle/>
          <a:p>
            <a:pPr algn="ctr"/>
            <a:r>
              <a:rPr lang="en-US" sz="5000" dirty="0"/>
              <a:t>Accelerating Genome Analysis</a:t>
            </a:r>
            <a:br>
              <a:rPr lang="en-US" sz="4400" dirty="0"/>
            </a:br>
            <a:br>
              <a:rPr lang="en-US" sz="800" dirty="0"/>
            </a:br>
            <a:r>
              <a:rPr lang="en-US" sz="4000" dirty="0">
                <a:solidFill>
                  <a:srgbClr val="FF0000"/>
                </a:solidFill>
              </a:rPr>
              <a:t>A Primer on an Ongoing Journey</a:t>
            </a:r>
          </a:p>
        </p:txBody>
      </p:sp>
      <p:pic>
        <p:nvPicPr>
          <p:cNvPr id="10" name="Picture 2" descr="ETH Zurich short logo, black"/>
          <p:cNvPicPr>
            <a:picLocks noChangeAspect="1" noChangeArrowheads="1"/>
          </p:cNvPicPr>
          <p:nvPr/>
        </p:nvPicPr>
        <p:blipFill rotWithShape="1">
          <a:blip r:embed="rId5">
            <a:extLst>
              <a:ext uri="{28A0092B-C50C-407E-A947-70E740481C1C}">
                <a14:useLocalDpi xmlns:a14="http://schemas.microsoft.com/office/drawing/2010/main" val="0"/>
              </a:ext>
            </a:extLst>
          </a:blip>
          <a:srcRect l="6982" t="19970" r="7940" b="18111"/>
          <a:stretch/>
        </p:blipFill>
        <p:spPr bwMode="auto">
          <a:xfrm>
            <a:off x="3261625" y="5805264"/>
            <a:ext cx="2750535" cy="783754"/>
          </a:xfrm>
          <a:prstGeom prst="rect">
            <a:avLst/>
          </a:prstGeom>
          <a:noFill/>
          <a:extLst>
            <a:ext uri="{909E8E84-426E-40dd-AFC4-6F175D3DCCD1}">
              <a14:hiddenFill xmlns="" xmlns:a14="http://schemas.microsoft.com/office/drawing/2010/main">
                <a:solidFill>
                  <a:srgbClr val="FFFFFF"/>
                </a:solidFill>
              </a14:hiddenFill>
            </a:ext>
          </a:extLst>
        </p:spPr>
      </p:pic>
      <p:pic>
        <p:nvPicPr>
          <p:cNvPr id="8" name="Picture 7" descr="safari.png">
            <a:extLst>
              <a:ext uri="{FF2B5EF4-FFF2-40B4-BE49-F238E27FC236}">
                <a16:creationId xmlns:a16="http://schemas.microsoft.com/office/drawing/2014/main" id="{C9B17D3A-555D-294B-BA0B-7E8D65DE6AC3}"/>
              </a:ext>
            </a:extLst>
          </p:cNvPr>
          <p:cNvPicPr>
            <a:picLocks noChangeAspect="1"/>
          </p:cNvPicPr>
          <p:nvPr/>
        </p:nvPicPr>
        <p:blipFill>
          <a:blip r:embed="rId6" cstate="print"/>
          <a:stretch>
            <a:fillRect/>
          </a:stretch>
        </p:blipFill>
        <p:spPr>
          <a:xfrm>
            <a:off x="216024" y="5949280"/>
            <a:ext cx="1745138" cy="504938"/>
          </a:xfrm>
          <a:prstGeom prst="rect">
            <a:avLst/>
          </a:prstGeom>
        </p:spPr>
      </p:pic>
      <p:pic>
        <p:nvPicPr>
          <p:cNvPr id="9" name="Picture 8" descr="Burgundy_CMU_JPG_Logo.jpg">
            <a:extLst>
              <a:ext uri="{FF2B5EF4-FFF2-40B4-BE49-F238E27FC236}">
                <a16:creationId xmlns:a16="http://schemas.microsoft.com/office/drawing/2014/main" id="{9127C22E-15AE-AE44-AF51-E3A55BC60E46}"/>
              </a:ext>
            </a:extLst>
          </p:cNvPr>
          <p:cNvPicPr>
            <a:picLocks noChangeAspect="1"/>
          </p:cNvPicPr>
          <p:nvPr/>
        </p:nvPicPr>
        <p:blipFill>
          <a:blip r:embed="rId7" cstate="print"/>
          <a:stretch>
            <a:fillRect/>
          </a:stretch>
        </p:blipFill>
        <p:spPr>
          <a:xfrm>
            <a:off x="6478027" y="5805264"/>
            <a:ext cx="2532185" cy="914400"/>
          </a:xfrm>
          <a:prstGeom prst="rect">
            <a:avLst/>
          </a:prstGeom>
        </p:spPr>
      </p:pic>
    </p:spTree>
    <p:extLst>
      <p:ext uri="{BB962C8B-B14F-4D97-AF65-F5344CB8AC3E}">
        <p14:creationId xmlns:p14="http://schemas.microsoft.com/office/powerpoint/2010/main" val="23246357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High-Throughput Sequencing (HTS) </a:t>
            </a:r>
          </a:p>
        </p:txBody>
      </p:sp>
      <p:sp>
        <p:nvSpPr>
          <p:cNvPr id="3" name="Slide Number Placeholder 2"/>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18A7077-2B78-4FB5-8F56-24239751AEF0}" type="slidenum">
              <a:rPr kumimoji="0" lang="en-US" altLang="en-US" sz="1600" b="0" i="0" u="none" strike="noStrike" kern="1200" cap="none" spc="0" normalizeH="0" baseline="0" noProof="0" smtClean="0">
                <a:ln>
                  <a:noFill/>
                </a:ln>
                <a:solidFill>
                  <a:prstClr val="black"/>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altLang="en-US" sz="1600" b="0" i="0" u="none" strike="noStrike" kern="1200" cap="none" spc="0" normalizeH="0" baseline="0" noProof="0">
              <a:ln>
                <a:noFill/>
              </a:ln>
              <a:solidFill>
                <a:prstClr val="black"/>
              </a:solidFill>
              <a:effectLst/>
              <a:uLnTx/>
              <a:uFillTx/>
              <a:latin typeface="Garamond" pitchFamily="18" charset="0"/>
              <a:ea typeface="+mn-ea"/>
              <a:cs typeface="+mn-cs"/>
            </a:endParaRPr>
          </a:p>
        </p:txBody>
      </p:sp>
      <p:sp>
        <p:nvSpPr>
          <p:cNvPr id="5" name="Parallelogram 4"/>
          <p:cNvSpPr/>
          <p:nvPr/>
        </p:nvSpPr>
        <p:spPr>
          <a:xfrm>
            <a:off x="615296" y="4264517"/>
            <a:ext cx="6554624" cy="1051132"/>
          </a:xfrm>
          <a:prstGeom prst="parallelogram">
            <a:avLst>
              <a:gd name="adj" fmla="val 221748"/>
            </a:avLst>
          </a:prstGeom>
          <a:gradFill flip="none" rotWithShape="1">
            <a:gsLst>
              <a:gs pos="0">
                <a:schemeClr val="bg1">
                  <a:lumMod val="65000"/>
                  <a:tint val="66000"/>
                  <a:satMod val="160000"/>
                </a:schemeClr>
              </a:gs>
              <a:gs pos="50000">
                <a:schemeClr val="bg1">
                  <a:lumMod val="65000"/>
                  <a:tint val="44500"/>
                  <a:satMod val="160000"/>
                </a:schemeClr>
              </a:gs>
              <a:gs pos="100000">
                <a:schemeClr val="bg1">
                  <a:lumMod val="65000"/>
                  <a:tint val="23500"/>
                  <a:satMod val="160000"/>
                </a:schemeClr>
              </a:gs>
            </a:gsLst>
            <a:lin ang="18900000" scaled="1"/>
            <a:tileRect/>
          </a:gradFill>
          <a:ln>
            <a:solidFill>
              <a:schemeClr val="tx1"/>
            </a:solidFill>
          </a:ln>
        </p:spPr>
        <p:txBody>
          <a:bodyPr wrap="square" rtlCol="0" anchor="ctr">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400" b="1" i="0" u="none" strike="noStrike" kern="1200" cap="none" spc="0" normalizeH="0" baseline="0" noProof="0" dirty="0">
              <a:ln>
                <a:noFill/>
              </a:ln>
              <a:solidFill>
                <a:srgbClr val="5F5F5F"/>
              </a:solidFill>
              <a:effectLst/>
              <a:uLnTx/>
              <a:uFillTx/>
              <a:latin typeface="europa"/>
              <a:ea typeface="+mn-ea"/>
              <a:cs typeface="+mn-cs"/>
            </a:endParaRPr>
          </a:p>
        </p:txBody>
      </p:sp>
      <p:sp>
        <p:nvSpPr>
          <p:cNvPr id="54" name="Parallelogram 53"/>
          <p:cNvSpPr/>
          <p:nvPr/>
        </p:nvSpPr>
        <p:spPr>
          <a:xfrm>
            <a:off x="648053" y="4254546"/>
            <a:ext cx="6554624" cy="1051132"/>
          </a:xfrm>
          <a:prstGeom prst="parallelogram">
            <a:avLst>
              <a:gd name="adj" fmla="val 221748"/>
            </a:avLst>
          </a:prstGeom>
          <a:blipFill dpi="0" rotWithShape="1">
            <a:blip r:embed="rId3" cstate="print">
              <a:extLst>
                <a:ext uri="{28A0092B-C50C-407E-A947-70E740481C1C}">
                  <a14:useLocalDpi xmlns:a14="http://schemas.microsoft.com/office/drawing/2010/main" val="0"/>
                </a:ext>
              </a:extLst>
            </a:blip>
            <a:srcRect/>
            <a:stretch>
              <a:fillRect/>
            </a:stretch>
          </a:blipFill>
          <a:ln>
            <a:solidFill>
              <a:schemeClr val="tx1"/>
            </a:solidFill>
          </a:ln>
        </p:spPr>
        <p:txBody>
          <a:bodyPr wrap="square" rtlCol="0" anchor="ctr">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400" b="1" i="0" u="none" strike="noStrike" kern="1200" cap="none" spc="0" normalizeH="0" baseline="0" noProof="0" dirty="0">
              <a:ln>
                <a:noFill/>
              </a:ln>
              <a:solidFill>
                <a:srgbClr val="5F5F5F"/>
              </a:solidFill>
              <a:effectLst/>
              <a:uLnTx/>
              <a:uFillTx/>
              <a:latin typeface="europa"/>
              <a:ea typeface="+mn-ea"/>
              <a:cs typeface="+mn-cs"/>
            </a:endParaRP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9663" y="999858"/>
            <a:ext cx="3955286" cy="1997619"/>
          </a:xfrm>
          <a:prstGeom prst="rect">
            <a:avLst/>
          </a:prstGeom>
        </p:spPr>
      </p:pic>
      <p:sp>
        <p:nvSpPr>
          <p:cNvPr id="9" name="TextBox 8"/>
          <p:cNvSpPr txBox="1"/>
          <p:nvPr/>
        </p:nvSpPr>
        <p:spPr>
          <a:xfrm>
            <a:off x="1003600" y="3615858"/>
            <a:ext cx="452845" cy="1733808"/>
          </a:xfrm>
          <a:prstGeom prst="rect">
            <a:avLst/>
          </a:prstGeom>
          <a:noFill/>
        </p:spPr>
        <p:txBody>
          <a:bodyPr wrap="square" rtlCol="0">
            <a:spAutoFit/>
          </a:bodyPr>
          <a:lstStyle/>
          <a:p>
            <a:pPr marL="0" marR="0" lvl="0" indent="0" algn="l" defTabSz="914400" rtl="0" eaLnBrk="1" fontAlgn="auto" latinLnBrk="0" hangingPunct="1">
              <a:lnSpc>
                <a:spcPts val="16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DE498D"/>
                </a:solidFill>
                <a:effectLst/>
                <a:uLnTx/>
                <a:uFillTx/>
                <a:latin typeface="Arial Black" panose="020B0A04020102020204" pitchFamily="34" charset="0"/>
                <a:ea typeface="+mn-ea"/>
                <a:cs typeface="+mn-cs"/>
              </a:rPr>
              <a:t>A</a:t>
            </a:r>
          </a:p>
          <a:p>
            <a:pPr marL="0" marR="0" lvl="0" indent="0" algn="l" defTabSz="914400" rtl="0" eaLnBrk="1" fontAlgn="auto" latinLnBrk="0" hangingPunct="1">
              <a:lnSpc>
                <a:spcPts val="16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75BDD5"/>
                </a:solidFill>
                <a:effectLst/>
                <a:uLnTx/>
                <a:uFillTx/>
                <a:latin typeface="Arial Black" panose="020B0A04020102020204" pitchFamily="34" charset="0"/>
                <a:ea typeface="+mn-ea"/>
                <a:cs typeface="+mn-cs"/>
              </a:rPr>
              <a:t>C</a:t>
            </a:r>
          </a:p>
          <a:p>
            <a:pPr marL="0" marR="0" lvl="0" indent="0" algn="l" defTabSz="914400" rtl="0" eaLnBrk="1" fontAlgn="auto" latinLnBrk="0" hangingPunct="1">
              <a:lnSpc>
                <a:spcPts val="16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7687CD"/>
                </a:solidFill>
                <a:effectLst/>
                <a:uLnTx/>
                <a:uFillTx/>
                <a:latin typeface="Arial Black" panose="020B0A04020102020204" pitchFamily="34" charset="0"/>
                <a:ea typeface="+mn-ea"/>
                <a:cs typeface="+mn-cs"/>
              </a:rPr>
              <a:t>G</a:t>
            </a:r>
          </a:p>
          <a:p>
            <a:pPr marL="0" marR="0" lvl="0" indent="0" algn="l" defTabSz="914400" rtl="0" eaLnBrk="1" fontAlgn="auto" latinLnBrk="0" hangingPunct="1">
              <a:lnSpc>
                <a:spcPts val="16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75BDD5"/>
                </a:solidFill>
                <a:effectLst/>
                <a:uLnTx/>
                <a:uFillTx/>
                <a:latin typeface="Arial Black" panose="020B0A04020102020204" pitchFamily="34" charset="0"/>
                <a:ea typeface="+mn-ea"/>
                <a:cs typeface="+mn-cs"/>
              </a:rPr>
              <a:t>C</a:t>
            </a:r>
            <a:endParaRPr kumimoji="0" lang="en-US" sz="1800" b="1" i="0" u="none" strike="noStrike" kern="1200" cap="none" spc="0" normalizeH="0" baseline="0" noProof="0" dirty="0">
              <a:ln>
                <a:noFill/>
              </a:ln>
              <a:solidFill>
                <a:srgbClr val="EF866A"/>
              </a:solidFill>
              <a:effectLst/>
              <a:uLnTx/>
              <a:uFillTx/>
              <a:latin typeface="Arial Black" panose="020B0A04020102020204" pitchFamily="34" charset="0"/>
              <a:ea typeface="+mn-ea"/>
              <a:cs typeface="+mn-cs"/>
            </a:endParaRPr>
          </a:p>
          <a:p>
            <a:pPr marL="0" marR="0" lvl="0" indent="0" algn="l" defTabSz="914400" rtl="0" eaLnBrk="1" fontAlgn="auto" latinLnBrk="0" hangingPunct="1">
              <a:lnSpc>
                <a:spcPts val="16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75BDD5"/>
                </a:solidFill>
                <a:effectLst/>
                <a:uLnTx/>
                <a:uFillTx/>
                <a:latin typeface="Arial Black" panose="020B0A04020102020204" pitchFamily="34" charset="0"/>
                <a:ea typeface="+mn-ea"/>
                <a:cs typeface="+mn-cs"/>
              </a:rPr>
              <a:t>C</a:t>
            </a:r>
            <a:endParaRPr kumimoji="0" lang="en-US" sz="1800" b="1" i="0" u="none" strike="noStrike" kern="1200" cap="none" spc="0" normalizeH="0" baseline="0" noProof="0" dirty="0">
              <a:ln>
                <a:noFill/>
              </a:ln>
              <a:solidFill>
                <a:srgbClr val="DE498D"/>
              </a:solidFill>
              <a:effectLst/>
              <a:uLnTx/>
              <a:uFillTx/>
              <a:latin typeface="Arial Black" panose="020B0A04020102020204" pitchFamily="34" charset="0"/>
              <a:ea typeface="+mn-ea"/>
              <a:cs typeface="+mn-cs"/>
            </a:endParaRPr>
          </a:p>
          <a:p>
            <a:pPr marL="0" marR="0" lvl="0" indent="0" algn="l" defTabSz="914400" rtl="0" eaLnBrk="1" fontAlgn="auto" latinLnBrk="0" hangingPunct="1">
              <a:lnSpc>
                <a:spcPts val="16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75BDD5"/>
                </a:solidFill>
                <a:effectLst/>
                <a:uLnTx/>
                <a:uFillTx/>
                <a:latin typeface="Arial Black" panose="020B0A04020102020204" pitchFamily="34" charset="0"/>
                <a:ea typeface="+mn-ea"/>
                <a:cs typeface="+mn-cs"/>
              </a:rPr>
              <a:t>C</a:t>
            </a:r>
          </a:p>
          <a:p>
            <a:pPr marL="0" marR="0" lvl="0" indent="0" algn="l" defTabSz="914400" rtl="0" eaLnBrk="1" fontAlgn="auto" latinLnBrk="0" hangingPunct="1">
              <a:lnSpc>
                <a:spcPts val="16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7687CD"/>
                </a:solidFill>
                <a:effectLst/>
                <a:uLnTx/>
                <a:uFillTx/>
                <a:latin typeface="Arial Black" panose="020B0A04020102020204" pitchFamily="34" charset="0"/>
                <a:ea typeface="+mn-ea"/>
                <a:cs typeface="+mn-cs"/>
              </a:rPr>
              <a:t>G</a:t>
            </a:r>
          </a:p>
          <a:p>
            <a:pPr marL="0" marR="0" lvl="0" indent="0" algn="l" defTabSz="914400" rtl="0" eaLnBrk="1" fontAlgn="auto" latinLnBrk="0" hangingPunct="1">
              <a:lnSpc>
                <a:spcPts val="16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EF866A"/>
                </a:solidFill>
                <a:effectLst>
                  <a:outerShdw blurRad="60007" dist="310007" dir="7680000" sy="30000" kx="1300200" algn="ctr" rotWithShape="0">
                    <a:prstClr val="black">
                      <a:alpha val="32000"/>
                    </a:prstClr>
                  </a:outerShdw>
                </a:effectLst>
                <a:uLnTx/>
                <a:uFillTx/>
                <a:latin typeface="Arial Black" panose="020B0A04020102020204" pitchFamily="34" charset="0"/>
                <a:ea typeface="+mn-ea"/>
                <a:cs typeface="+mn-cs"/>
              </a:rPr>
              <a:t>T</a:t>
            </a:r>
          </a:p>
        </p:txBody>
      </p:sp>
      <p:sp>
        <p:nvSpPr>
          <p:cNvPr id="14" name="TextBox 13"/>
          <p:cNvSpPr txBox="1"/>
          <p:nvPr/>
        </p:nvSpPr>
        <p:spPr>
          <a:xfrm>
            <a:off x="2015897" y="3494627"/>
            <a:ext cx="452845" cy="1733808"/>
          </a:xfrm>
          <a:prstGeom prst="rect">
            <a:avLst/>
          </a:prstGeom>
          <a:noFill/>
        </p:spPr>
        <p:txBody>
          <a:bodyPr wrap="square" rtlCol="0">
            <a:spAutoFit/>
          </a:bodyPr>
          <a:lstStyle/>
          <a:p>
            <a:pPr marL="0" marR="0" lvl="0" indent="0" algn="l" defTabSz="914400" rtl="0" eaLnBrk="1" fontAlgn="auto" latinLnBrk="0" hangingPunct="1">
              <a:lnSpc>
                <a:spcPts val="16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7687CD"/>
                </a:solidFill>
                <a:effectLst/>
                <a:uLnTx/>
                <a:uFillTx/>
                <a:latin typeface="Arial Black" panose="020B0A04020102020204" pitchFamily="34" charset="0"/>
                <a:ea typeface="+mn-ea"/>
                <a:cs typeface="+mn-cs"/>
              </a:rPr>
              <a:t>G</a:t>
            </a:r>
            <a:endParaRPr kumimoji="0" lang="en-US" sz="1800" b="1" i="0" u="none" strike="noStrike" kern="1200" cap="none" spc="0" normalizeH="0" baseline="0" noProof="0" dirty="0">
              <a:ln>
                <a:noFill/>
              </a:ln>
              <a:solidFill>
                <a:srgbClr val="DE498D"/>
              </a:solidFill>
              <a:effectLst/>
              <a:uLnTx/>
              <a:uFillTx/>
              <a:latin typeface="Arial Black" panose="020B0A04020102020204" pitchFamily="34" charset="0"/>
              <a:ea typeface="+mn-ea"/>
              <a:cs typeface="+mn-cs"/>
            </a:endParaRPr>
          </a:p>
          <a:p>
            <a:pPr marL="0" marR="0" lvl="0" indent="0" algn="l" defTabSz="914400" rtl="0" eaLnBrk="1" fontAlgn="auto" latinLnBrk="0" hangingPunct="1">
              <a:lnSpc>
                <a:spcPts val="16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75BDD5"/>
                </a:solidFill>
                <a:effectLst/>
                <a:uLnTx/>
                <a:uFillTx/>
                <a:latin typeface="Arial Black" panose="020B0A04020102020204" pitchFamily="34" charset="0"/>
                <a:ea typeface="+mn-ea"/>
                <a:cs typeface="+mn-cs"/>
              </a:rPr>
              <a:t>C</a:t>
            </a:r>
          </a:p>
          <a:p>
            <a:pPr marL="0" marR="0" lvl="0" indent="0" algn="l" defTabSz="914400" rtl="0" eaLnBrk="1" fontAlgn="auto" latinLnBrk="0" hangingPunct="1">
              <a:lnSpc>
                <a:spcPts val="16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7687CD"/>
                </a:solidFill>
                <a:effectLst/>
                <a:uLnTx/>
                <a:uFillTx/>
                <a:latin typeface="Arial Black" panose="020B0A04020102020204" pitchFamily="34" charset="0"/>
                <a:ea typeface="+mn-ea"/>
                <a:cs typeface="+mn-cs"/>
              </a:rPr>
              <a:t>G</a:t>
            </a:r>
          </a:p>
          <a:p>
            <a:pPr marL="0" marR="0" lvl="0" indent="0" algn="l" defTabSz="914400" rtl="0" eaLnBrk="1" fontAlgn="auto" latinLnBrk="0" hangingPunct="1">
              <a:lnSpc>
                <a:spcPts val="16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EF866A"/>
                </a:solidFill>
                <a:effectLst/>
                <a:uLnTx/>
                <a:uFillTx/>
                <a:latin typeface="Arial Black" panose="020B0A04020102020204" pitchFamily="34" charset="0"/>
                <a:ea typeface="+mn-ea"/>
                <a:cs typeface="+mn-cs"/>
              </a:rPr>
              <a:t>T</a:t>
            </a:r>
          </a:p>
          <a:p>
            <a:pPr marL="0" marR="0" lvl="0" indent="0" algn="l" defTabSz="914400" rtl="0" eaLnBrk="1" fontAlgn="auto" latinLnBrk="0" hangingPunct="1">
              <a:lnSpc>
                <a:spcPts val="16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DE498D"/>
                </a:solidFill>
                <a:effectLst/>
                <a:uLnTx/>
                <a:uFillTx/>
                <a:latin typeface="Arial Black" panose="020B0A04020102020204" pitchFamily="34" charset="0"/>
                <a:ea typeface="+mn-ea"/>
                <a:cs typeface="+mn-cs"/>
              </a:rPr>
              <a:t>A</a:t>
            </a:r>
          </a:p>
          <a:p>
            <a:pPr marL="0" marR="0" lvl="0" indent="0" algn="l" defTabSz="914400" rtl="0" eaLnBrk="1" fontAlgn="auto" latinLnBrk="0" hangingPunct="1">
              <a:lnSpc>
                <a:spcPts val="16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75BDD5"/>
                </a:solidFill>
                <a:effectLst/>
                <a:uLnTx/>
                <a:uFillTx/>
                <a:latin typeface="Arial Black" panose="020B0A04020102020204" pitchFamily="34" charset="0"/>
                <a:ea typeface="+mn-ea"/>
                <a:cs typeface="+mn-cs"/>
              </a:rPr>
              <a:t>C</a:t>
            </a:r>
          </a:p>
          <a:p>
            <a:pPr marL="0" marR="0" lvl="0" indent="0" algn="l" defTabSz="914400" rtl="0" eaLnBrk="1" fontAlgn="auto" latinLnBrk="0" hangingPunct="1">
              <a:lnSpc>
                <a:spcPts val="16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7687CD"/>
                </a:solidFill>
                <a:effectLst/>
                <a:uLnTx/>
                <a:uFillTx/>
                <a:latin typeface="Arial Black" panose="020B0A04020102020204" pitchFamily="34" charset="0"/>
                <a:ea typeface="+mn-ea"/>
                <a:cs typeface="+mn-cs"/>
              </a:rPr>
              <a:t>G</a:t>
            </a:r>
          </a:p>
          <a:p>
            <a:pPr marL="0" marR="0" lvl="0" indent="0" algn="l" defTabSz="914400" rtl="0" eaLnBrk="1" fontAlgn="auto" latinLnBrk="0" hangingPunct="1">
              <a:lnSpc>
                <a:spcPts val="16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EF866A"/>
                </a:solidFill>
                <a:effectLst>
                  <a:outerShdw blurRad="60007" dist="310007" dir="7680000" sy="30000" kx="1300200" algn="ctr" rotWithShape="0">
                    <a:prstClr val="black">
                      <a:alpha val="32000"/>
                    </a:prstClr>
                  </a:outerShdw>
                </a:effectLst>
                <a:uLnTx/>
                <a:uFillTx/>
                <a:latin typeface="Arial Black" panose="020B0A04020102020204" pitchFamily="34" charset="0"/>
                <a:ea typeface="+mn-ea"/>
                <a:cs typeface="+mn-cs"/>
              </a:rPr>
              <a:t>T</a:t>
            </a:r>
          </a:p>
        </p:txBody>
      </p:sp>
      <p:sp>
        <p:nvSpPr>
          <p:cNvPr id="15" name="TextBox 14"/>
          <p:cNvSpPr txBox="1"/>
          <p:nvPr/>
        </p:nvSpPr>
        <p:spPr>
          <a:xfrm>
            <a:off x="4885999" y="3454182"/>
            <a:ext cx="452845" cy="1733808"/>
          </a:xfrm>
          <a:prstGeom prst="rect">
            <a:avLst/>
          </a:prstGeom>
          <a:noFill/>
        </p:spPr>
        <p:txBody>
          <a:bodyPr wrap="square" rtlCol="0">
            <a:spAutoFit/>
          </a:bodyPr>
          <a:lstStyle/>
          <a:p>
            <a:pPr marL="0" marR="0" lvl="0" indent="0" algn="l" defTabSz="914400" rtl="0" eaLnBrk="1" fontAlgn="auto" latinLnBrk="0" hangingPunct="1">
              <a:lnSpc>
                <a:spcPts val="16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DE498D"/>
                </a:solidFill>
                <a:effectLst/>
                <a:uLnTx/>
                <a:uFillTx/>
                <a:latin typeface="Arial Black" panose="020B0A04020102020204" pitchFamily="34" charset="0"/>
                <a:ea typeface="+mn-ea"/>
                <a:cs typeface="+mn-cs"/>
              </a:rPr>
              <a:t>A</a:t>
            </a:r>
          </a:p>
          <a:p>
            <a:pPr marL="0" marR="0" lvl="0" indent="0" algn="l" defTabSz="914400" rtl="0" eaLnBrk="1" fontAlgn="auto" latinLnBrk="0" hangingPunct="1">
              <a:lnSpc>
                <a:spcPts val="16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75BDD5"/>
                </a:solidFill>
                <a:effectLst/>
                <a:uLnTx/>
                <a:uFillTx/>
                <a:latin typeface="Arial Black" panose="020B0A04020102020204" pitchFamily="34" charset="0"/>
                <a:ea typeface="+mn-ea"/>
                <a:cs typeface="+mn-cs"/>
              </a:rPr>
              <a:t>C</a:t>
            </a:r>
          </a:p>
          <a:p>
            <a:pPr marL="0" marR="0" lvl="0" indent="0" algn="l" defTabSz="914400" rtl="0" eaLnBrk="1" fontAlgn="auto" latinLnBrk="0" hangingPunct="1">
              <a:lnSpc>
                <a:spcPts val="16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7687CD"/>
                </a:solidFill>
                <a:effectLst/>
                <a:uLnTx/>
                <a:uFillTx/>
                <a:latin typeface="Arial Black" panose="020B0A04020102020204" pitchFamily="34" charset="0"/>
                <a:ea typeface="+mn-ea"/>
                <a:cs typeface="+mn-cs"/>
              </a:rPr>
              <a:t>G</a:t>
            </a:r>
          </a:p>
          <a:p>
            <a:pPr marL="0" marR="0" lvl="0" indent="0" algn="l" defTabSz="914400" rtl="0" eaLnBrk="1" fontAlgn="auto" latinLnBrk="0" hangingPunct="1">
              <a:lnSpc>
                <a:spcPts val="16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EF866A"/>
                </a:solidFill>
                <a:effectLst/>
                <a:uLnTx/>
                <a:uFillTx/>
                <a:latin typeface="Arial Black" panose="020B0A04020102020204" pitchFamily="34" charset="0"/>
                <a:ea typeface="+mn-ea"/>
                <a:cs typeface="+mn-cs"/>
              </a:rPr>
              <a:t>T</a:t>
            </a:r>
          </a:p>
          <a:p>
            <a:pPr marL="0" marR="0" lvl="0" indent="0" algn="l" defTabSz="914400" rtl="0" eaLnBrk="1" fontAlgn="auto" latinLnBrk="0" hangingPunct="1">
              <a:lnSpc>
                <a:spcPts val="16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DE498D"/>
                </a:solidFill>
                <a:effectLst/>
                <a:uLnTx/>
                <a:uFillTx/>
                <a:latin typeface="Arial Black" panose="020B0A04020102020204" pitchFamily="34" charset="0"/>
                <a:ea typeface="+mn-ea"/>
                <a:cs typeface="+mn-cs"/>
              </a:rPr>
              <a:t>A</a:t>
            </a:r>
          </a:p>
          <a:p>
            <a:pPr marL="0" marR="0" lvl="0" indent="0" algn="l" defTabSz="914400" rtl="0" eaLnBrk="1" fontAlgn="auto" latinLnBrk="0" hangingPunct="1">
              <a:lnSpc>
                <a:spcPts val="16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75BDD5"/>
                </a:solidFill>
                <a:effectLst/>
                <a:uLnTx/>
                <a:uFillTx/>
                <a:latin typeface="Arial Black" panose="020B0A04020102020204" pitchFamily="34" charset="0"/>
                <a:ea typeface="+mn-ea"/>
                <a:cs typeface="+mn-cs"/>
              </a:rPr>
              <a:t>C</a:t>
            </a:r>
          </a:p>
          <a:p>
            <a:pPr marL="0" marR="0" lvl="0" indent="0" algn="l" defTabSz="914400" rtl="0" eaLnBrk="1" fontAlgn="auto" latinLnBrk="0" hangingPunct="1">
              <a:lnSpc>
                <a:spcPts val="16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7687CD"/>
                </a:solidFill>
                <a:effectLst/>
                <a:uLnTx/>
                <a:uFillTx/>
                <a:latin typeface="Arial Black" panose="020B0A04020102020204" pitchFamily="34" charset="0"/>
                <a:ea typeface="+mn-ea"/>
                <a:cs typeface="+mn-cs"/>
              </a:rPr>
              <a:t>G</a:t>
            </a:r>
          </a:p>
          <a:p>
            <a:pPr marL="0" marR="0" lvl="0" indent="0" algn="l" defTabSz="914400" rtl="0" eaLnBrk="1" fontAlgn="auto" latinLnBrk="0" hangingPunct="1">
              <a:lnSpc>
                <a:spcPts val="16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75BDD5"/>
                </a:solidFill>
                <a:effectLst>
                  <a:outerShdw blurRad="60007" dist="310007" dir="7680000" sy="30000" kx="1300200" algn="ctr" rotWithShape="0">
                    <a:prstClr val="black">
                      <a:alpha val="32000"/>
                    </a:prstClr>
                  </a:outerShdw>
                </a:effectLst>
                <a:uLnTx/>
                <a:uFillTx/>
                <a:latin typeface="Arial Black" panose="020B0A04020102020204" pitchFamily="34" charset="0"/>
                <a:ea typeface="+mn-ea"/>
                <a:cs typeface="+mn-cs"/>
              </a:rPr>
              <a:t>C</a:t>
            </a:r>
            <a:endParaRPr kumimoji="0" lang="en-US" sz="1800" b="1" i="0" u="none" strike="noStrike" kern="1200" cap="none" spc="0" normalizeH="0" baseline="0" noProof="0" dirty="0">
              <a:ln>
                <a:noFill/>
              </a:ln>
              <a:solidFill>
                <a:srgbClr val="EF866A"/>
              </a:solidFill>
              <a:effectLst>
                <a:outerShdw blurRad="60007" dist="310007" dir="7680000" sy="30000" kx="1300200" algn="ctr" rotWithShape="0">
                  <a:prstClr val="black">
                    <a:alpha val="32000"/>
                  </a:prstClr>
                </a:outerShdw>
              </a:effectLst>
              <a:uLnTx/>
              <a:uFillTx/>
              <a:latin typeface="Arial Black" panose="020B0A04020102020204" pitchFamily="34" charset="0"/>
              <a:ea typeface="+mn-ea"/>
              <a:cs typeface="+mn-cs"/>
            </a:endParaRPr>
          </a:p>
        </p:txBody>
      </p:sp>
      <p:sp>
        <p:nvSpPr>
          <p:cNvPr id="16" name="TextBox 15"/>
          <p:cNvSpPr txBox="1"/>
          <p:nvPr/>
        </p:nvSpPr>
        <p:spPr>
          <a:xfrm>
            <a:off x="2347162" y="3094647"/>
            <a:ext cx="452845" cy="1733808"/>
          </a:xfrm>
          <a:prstGeom prst="rect">
            <a:avLst/>
          </a:prstGeom>
          <a:noFill/>
        </p:spPr>
        <p:txBody>
          <a:bodyPr wrap="square" rtlCol="0">
            <a:spAutoFit/>
          </a:bodyPr>
          <a:lstStyle/>
          <a:p>
            <a:pPr marL="0" marR="0" lvl="0" indent="0" algn="l" defTabSz="914400" rtl="0" eaLnBrk="1" fontAlgn="auto" latinLnBrk="0" hangingPunct="1">
              <a:lnSpc>
                <a:spcPts val="16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DE498D"/>
                </a:solidFill>
                <a:effectLst/>
                <a:uLnTx/>
                <a:uFillTx/>
                <a:latin typeface="Arial Black" panose="020B0A04020102020204" pitchFamily="34" charset="0"/>
                <a:ea typeface="+mn-ea"/>
                <a:cs typeface="+mn-cs"/>
              </a:rPr>
              <a:t>A</a:t>
            </a:r>
          </a:p>
          <a:p>
            <a:pPr marL="0" marR="0" lvl="0" indent="0" algn="l" defTabSz="914400" rtl="0" eaLnBrk="1" fontAlgn="auto" latinLnBrk="0" hangingPunct="1">
              <a:lnSpc>
                <a:spcPts val="16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75BDD5"/>
                </a:solidFill>
                <a:effectLst/>
                <a:uLnTx/>
                <a:uFillTx/>
                <a:latin typeface="Arial Black" panose="020B0A04020102020204" pitchFamily="34" charset="0"/>
                <a:ea typeface="+mn-ea"/>
                <a:cs typeface="+mn-cs"/>
              </a:rPr>
              <a:t>C</a:t>
            </a:r>
          </a:p>
          <a:p>
            <a:pPr marL="0" marR="0" lvl="0" indent="0" algn="l" defTabSz="914400" rtl="0" eaLnBrk="1" fontAlgn="auto" latinLnBrk="0" hangingPunct="1">
              <a:lnSpc>
                <a:spcPts val="16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7687CD"/>
                </a:solidFill>
                <a:effectLst/>
                <a:uLnTx/>
                <a:uFillTx/>
                <a:latin typeface="Arial Black" panose="020B0A04020102020204" pitchFamily="34" charset="0"/>
                <a:ea typeface="+mn-ea"/>
                <a:cs typeface="+mn-cs"/>
              </a:rPr>
              <a:t>G</a:t>
            </a:r>
          </a:p>
          <a:p>
            <a:pPr marL="0" marR="0" lvl="0" indent="0" algn="l" defTabSz="914400" rtl="0" eaLnBrk="1" fontAlgn="auto" latinLnBrk="0" hangingPunct="1">
              <a:lnSpc>
                <a:spcPts val="16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EF866A"/>
                </a:solidFill>
                <a:effectLst/>
                <a:uLnTx/>
                <a:uFillTx/>
                <a:latin typeface="Arial Black" panose="020B0A04020102020204" pitchFamily="34" charset="0"/>
                <a:ea typeface="+mn-ea"/>
                <a:cs typeface="+mn-cs"/>
              </a:rPr>
              <a:t>T</a:t>
            </a:r>
          </a:p>
          <a:p>
            <a:pPr marL="0" marR="0" lvl="0" indent="0" algn="l" defTabSz="914400" rtl="0" eaLnBrk="1" fontAlgn="auto" latinLnBrk="0" hangingPunct="1">
              <a:lnSpc>
                <a:spcPts val="16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DE498D"/>
                </a:solidFill>
                <a:effectLst/>
                <a:uLnTx/>
                <a:uFillTx/>
                <a:latin typeface="Arial Black" panose="020B0A04020102020204" pitchFamily="34" charset="0"/>
                <a:ea typeface="+mn-ea"/>
                <a:cs typeface="+mn-cs"/>
              </a:rPr>
              <a:t>A</a:t>
            </a:r>
          </a:p>
          <a:p>
            <a:pPr marL="0" marR="0" lvl="0" indent="0" algn="l" defTabSz="914400" rtl="0" eaLnBrk="1" fontAlgn="auto" latinLnBrk="0" hangingPunct="1">
              <a:lnSpc>
                <a:spcPts val="16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DE498D"/>
                </a:solidFill>
                <a:effectLst/>
                <a:uLnTx/>
                <a:uFillTx/>
                <a:latin typeface="Arial Black" panose="020B0A04020102020204" pitchFamily="34" charset="0"/>
                <a:ea typeface="+mn-ea"/>
                <a:cs typeface="+mn-cs"/>
              </a:rPr>
              <a:t>A</a:t>
            </a:r>
            <a:endParaRPr kumimoji="0" lang="en-US" sz="1800" b="1" i="0" u="none" strike="noStrike" kern="1200" cap="none" spc="0" normalizeH="0" baseline="0" noProof="0" dirty="0">
              <a:ln>
                <a:noFill/>
              </a:ln>
              <a:solidFill>
                <a:srgbClr val="75BDD5"/>
              </a:solidFill>
              <a:effectLst/>
              <a:uLnTx/>
              <a:uFillTx/>
              <a:latin typeface="Arial Black" panose="020B0A04020102020204" pitchFamily="34" charset="0"/>
              <a:ea typeface="+mn-ea"/>
              <a:cs typeface="+mn-cs"/>
            </a:endParaRPr>
          </a:p>
          <a:p>
            <a:pPr marL="0" marR="0" lvl="0" indent="0" algn="l" defTabSz="914400" rtl="0" eaLnBrk="1" fontAlgn="auto" latinLnBrk="0" hangingPunct="1">
              <a:lnSpc>
                <a:spcPts val="16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7687CD"/>
                </a:solidFill>
                <a:effectLst/>
                <a:uLnTx/>
                <a:uFillTx/>
                <a:latin typeface="Arial Black" panose="020B0A04020102020204" pitchFamily="34" charset="0"/>
                <a:ea typeface="+mn-ea"/>
                <a:cs typeface="+mn-cs"/>
              </a:rPr>
              <a:t>G</a:t>
            </a:r>
          </a:p>
          <a:p>
            <a:pPr marL="0" marR="0" lvl="0" indent="0" algn="l" defTabSz="914400" rtl="0" eaLnBrk="1" fontAlgn="auto" latinLnBrk="0" hangingPunct="1">
              <a:lnSpc>
                <a:spcPts val="16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DE498D"/>
                </a:solidFill>
                <a:effectLst>
                  <a:outerShdw blurRad="60007" dist="310007" dir="7680000" sy="30000" kx="1300200" algn="ctr" rotWithShape="0">
                    <a:prstClr val="black">
                      <a:alpha val="32000"/>
                    </a:prstClr>
                  </a:outerShdw>
                </a:effectLst>
                <a:uLnTx/>
                <a:uFillTx/>
                <a:latin typeface="Arial Black" panose="020B0A04020102020204" pitchFamily="34" charset="0"/>
                <a:ea typeface="+mn-ea"/>
                <a:cs typeface="+mn-cs"/>
              </a:rPr>
              <a:t>A</a:t>
            </a:r>
          </a:p>
        </p:txBody>
      </p:sp>
      <p:sp>
        <p:nvSpPr>
          <p:cNvPr id="19" name="TextBox 18"/>
          <p:cNvSpPr txBox="1"/>
          <p:nvPr/>
        </p:nvSpPr>
        <p:spPr>
          <a:xfrm>
            <a:off x="1500654" y="3575255"/>
            <a:ext cx="452845" cy="1733808"/>
          </a:xfrm>
          <a:prstGeom prst="rect">
            <a:avLst/>
          </a:prstGeom>
          <a:noFill/>
        </p:spPr>
        <p:txBody>
          <a:bodyPr wrap="square" rtlCol="0">
            <a:spAutoFit/>
          </a:bodyPr>
          <a:lstStyle/>
          <a:p>
            <a:pPr marL="0" marR="0" lvl="0" indent="0" algn="l" defTabSz="914400" rtl="0" eaLnBrk="1" fontAlgn="auto" latinLnBrk="0" hangingPunct="1">
              <a:lnSpc>
                <a:spcPts val="16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DE498D"/>
                </a:solidFill>
                <a:effectLst/>
                <a:uLnTx/>
                <a:uFillTx/>
                <a:latin typeface="Arial Black" panose="020B0A04020102020204" pitchFamily="34" charset="0"/>
                <a:ea typeface="+mn-ea"/>
                <a:cs typeface="+mn-cs"/>
              </a:rPr>
              <a:t>A</a:t>
            </a:r>
          </a:p>
          <a:p>
            <a:pPr marL="0" marR="0" lvl="0" indent="0" algn="l" defTabSz="914400" rtl="0" eaLnBrk="1" fontAlgn="auto" latinLnBrk="0" hangingPunct="1">
              <a:lnSpc>
                <a:spcPts val="16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75BDD5"/>
                </a:solidFill>
                <a:effectLst/>
                <a:uLnTx/>
                <a:uFillTx/>
                <a:latin typeface="Arial Black" panose="020B0A04020102020204" pitchFamily="34" charset="0"/>
                <a:ea typeface="+mn-ea"/>
                <a:cs typeface="+mn-cs"/>
              </a:rPr>
              <a:t>C</a:t>
            </a:r>
          </a:p>
          <a:p>
            <a:pPr marL="0" marR="0" lvl="0" indent="0" algn="l" defTabSz="914400" rtl="0" eaLnBrk="1" fontAlgn="auto" latinLnBrk="0" hangingPunct="1">
              <a:lnSpc>
                <a:spcPts val="16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7687CD"/>
                </a:solidFill>
                <a:effectLst/>
                <a:uLnTx/>
                <a:uFillTx/>
                <a:latin typeface="Arial Black" panose="020B0A04020102020204" pitchFamily="34" charset="0"/>
                <a:ea typeface="+mn-ea"/>
                <a:cs typeface="+mn-cs"/>
              </a:rPr>
              <a:t>G</a:t>
            </a:r>
          </a:p>
          <a:p>
            <a:pPr marL="0" marR="0" lvl="0" indent="0" algn="l" defTabSz="914400" rtl="0" eaLnBrk="1" fontAlgn="auto" latinLnBrk="0" hangingPunct="1">
              <a:lnSpc>
                <a:spcPts val="16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EF866A"/>
                </a:solidFill>
                <a:effectLst/>
                <a:uLnTx/>
                <a:uFillTx/>
                <a:latin typeface="Arial Black" panose="020B0A04020102020204" pitchFamily="34" charset="0"/>
                <a:ea typeface="+mn-ea"/>
                <a:cs typeface="+mn-cs"/>
              </a:rPr>
              <a:t>T</a:t>
            </a:r>
          </a:p>
          <a:p>
            <a:pPr marL="0" marR="0" lvl="0" indent="0" algn="l" defTabSz="914400" rtl="0" eaLnBrk="1" fontAlgn="auto" latinLnBrk="0" hangingPunct="1">
              <a:lnSpc>
                <a:spcPts val="16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DE498D"/>
                </a:solidFill>
                <a:effectLst/>
                <a:uLnTx/>
                <a:uFillTx/>
                <a:latin typeface="Arial Black" panose="020B0A04020102020204" pitchFamily="34" charset="0"/>
                <a:ea typeface="+mn-ea"/>
                <a:cs typeface="+mn-cs"/>
              </a:rPr>
              <a:t>A</a:t>
            </a:r>
          </a:p>
          <a:p>
            <a:pPr marL="0" marR="0" lvl="0" indent="0" algn="l" defTabSz="914400" rtl="0" eaLnBrk="1" fontAlgn="auto" latinLnBrk="0" hangingPunct="1">
              <a:lnSpc>
                <a:spcPts val="16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75BDD5"/>
                </a:solidFill>
                <a:effectLst/>
                <a:uLnTx/>
                <a:uFillTx/>
                <a:latin typeface="Arial Black" panose="020B0A04020102020204" pitchFamily="34" charset="0"/>
                <a:ea typeface="+mn-ea"/>
                <a:cs typeface="+mn-cs"/>
              </a:rPr>
              <a:t>C</a:t>
            </a:r>
          </a:p>
          <a:p>
            <a:pPr marL="0" marR="0" lvl="0" indent="0" algn="l" defTabSz="914400" rtl="0" eaLnBrk="1" fontAlgn="auto" latinLnBrk="0" hangingPunct="1">
              <a:lnSpc>
                <a:spcPts val="16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7687CD"/>
                </a:solidFill>
                <a:effectLst/>
                <a:uLnTx/>
                <a:uFillTx/>
                <a:latin typeface="Arial Black" panose="020B0A04020102020204" pitchFamily="34" charset="0"/>
                <a:ea typeface="+mn-ea"/>
                <a:cs typeface="+mn-cs"/>
              </a:rPr>
              <a:t>G</a:t>
            </a:r>
          </a:p>
          <a:p>
            <a:pPr marL="0" marR="0" lvl="0" indent="0" algn="l" defTabSz="914400" rtl="0" eaLnBrk="1" fontAlgn="auto" latinLnBrk="0" hangingPunct="1">
              <a:lnSpc>
                <a:spcPts val="16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EF866A"/>
                </a:solidFill>
                <a:effectLst>
                  <a:outerShdw blurRad="60007" dist="310007" dir="7680000" sy="30000" kx="1300200" algn="ctr" rotWithShape="0">
                    <a:prstClr val="black">
                      <a:alpha val="32000"/>
                    </a:prstClr>
                  </a:outerShdw>
                </a:effectLst>
                <a:uLnTx/>
                <a:uFillTx/>
                <a:latin typeface="Arial Black" panose="020B0A04020102020204" pitchFamily="34" charset="0"/>
                <a:ea typeface="+mn-ea"/>
                <a:cs typeface="+mn-cs"/>
              </a:rPr>
              <a:t>T</a:t>
            </a:r>
          </a:p>
        </p:txBody>
      </p:sp>
      <p:sp>
        <p:nvSpPr>
          <p:cNvPr id="20" name="TextBox 19"/>
          <p:cNvSpPr txBox="1"/>
          <p:nvPr/>
        </p:nvSpPr>
        <p:spPr>
          <a:xfrm>
            <a:off x="2988976" y="3154794"/>
            <a:ext cx="452845" cy="1733808"/>
          </a:xfrm>
          <a:prstGeom prst="rect">
            <a:avLst/>
          </a:prstGeom>
          <a:noFill/>
        </p:spPr>
        <p:txBody>
          <a:bodyPr wrap="square" rtlCol="0">
            <a:spAutoFit/>
          </a:bodyPr>
          <a:lstStyle/>
          <a:p>
            <a:pPr marL="0" marR="0" lvl="0" indent="0" algn="l" defTabSz="914400" rtl="0" eaLnBrk="1" fontAlgn="auto" latinLnBrk="0" hangingPunct="1">
              <a:lnSpc>
                <a:spcPts val="16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DE498D"/>
                </a:solidFill>
                <a:effectLst/>
                <a:uLnTx/>
                <a:uFillTx/>
                <a:latin typeface="Arial Black" panose="020B0A04020102020204" pitchFamily="34" charset="0"/>
                <a:ea typeface="+mn-ea"/>
                <a:cs typeface="+mn-cs"/>
              </a:rPr>
              <a:t>A</a:t>
            </a:r>
          </a:p>
          <a:p>
            <a:pPr marL="0" marR="0" lvl="0" indent="0" algn="l" defTabSz="914400" rtl="0" eaLnBrk="1" fontAlgn="auto" latinLnBrk="0" hangingPunct="1">
              <a:lnSpc>
                <a:spcPts val="16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75BDD5"/>
                </a:solidFill>
                <a:effectLst/>
                <a:uLnTx/>
                <a:uFillTx/>
                <a:latin typeface="Arial Black" panose="020B0A04020102020204" pitchFamily="34" charset="0"/>
                <a:ea typeface="+mn-ea"/>
                <a:cs typeface="+mn-cs"/>
              </a:rPr>
              <a:t>C</a:t>
            </a:r>
          </a:p>
          <a:p>
            <a:pPr marL="0" marR="0" lvl="0" indent="0" algn="l" defTabSz="914400" rtl="0" eaLnBrk="1" fontAlgn="auto" latinLnBrk="0" hangingPunct="1">
              <a:lnSpc>
                <a:spcPts val="16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7687CD"/>
                </a:solidFill>
                <a:effectLst/>
                <a:uLnTx/>
                <a:uFillTx/>
                <a:latin typeface="Arial Black" panose="020B0A04020102020204" pitchFamily="34" charset="0"/>
                <a:ea typeface="+mn-ea"/>
                <a:cs typeface="+mn-cs"/>
              </a:rPr>
              <a:t>G</a:t>
            </a:r>
          </a:p>
          <a:p>
            <a:pPr marL="0" marR="0" lvl="0" indent="0" algn="l" defTabSz="914400" rtl="0" eaLnBrk="1" fontAlgn="auto" latinLnBrk="0" hangingPunct="1">
              <a:lnSpc>
                <a:spcPts val="16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EF866A"/>
                </a:solidFill>
                <a:effectLst/>
                <a:uLnTx/>
                <a:uFillTx/>
                <a:latin typeface="Arial Black" panose="020B0A04020102020204" pitchFamily="34" charset="0"/>
                <a:ea typeface="+mn-ea"/>
                <a:cs typeface="+mn-cs"/>
              </a:rPr>
              <a:t>T</a:t>
            </a:r>
          </a:p>
          <a:p>
            <a:pPr marL="0" marR="0" lvl="0" indent="0" algn="l" defTabSz="914400" rtl="0" eaLnBrk="1" fontAlgn="auto" latinLnBrk="0" hangingPunct="1">
              <a:lnSpc>
                <a:spcPts val="16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DE498D"/>
                </a:solidFill>
                <a:effectLst/>
                <a:uLnTx/>
                <a:uFillTx/>
                <a:latin typeface="Arial Black" panose="020B0A04020102020204" pitchFamily="34" charset="0"/>
                <a:ea typeface="+mn-ea"/>
                <a:cs typeface="+mn-cs"/>
              </a:rPr>
              <a:t>A</a:t>
            </a:r>
          </a:p>
          <a:p>
            <a:pPr marL="0" marR="0" lvl="0" indent="0" algn="l" defTabSz="914400" rtl="0" eaLnBrk="1" fontAlgn="auto" latinLnBrk="0" hangingPunct="1">
              <a:lnSpc>
                <a:spcPts val="16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75BDD5"/>
                </a:solidFill>
                <a:effectLst/>
                <a:uLnTx/>
                <a:uFillTx/>
                <a:latin typeface="Arial Black" panose="020B0A04020102020204" pitchFamily="34" charset="0"/>
                <a:ea typeface="+mn-ea"/>
                <a:cs typeface="+mn-cs"/>
              </a:rPr>
              <a:t>C</a:t>
            </a:r>
          </a:p>
          <a:p>
            <a:pPr marL="0" marR="0" lvl="0" indent="0" algn="l" defTabSz="914400" rtl="0" eaLnBrk="1" fontAlgn="auto" latinLnBrk="0" hangingPunct="1">
              <a:lnSpc>
                <a:spcPts val="16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7687CD"/>
                </a:solidFill>
                <a:effectLst/>
                <a:uLnTx/>
                <a:uFillTx/>
                <a:latin typeface="Arial Black" panose="020B0A04020102020204" pitchFamily="34" charset="0"/>
                <a:ea typeface="+mn-ea"/>
                <a:cs typeface="+mn-cs"/>
              </a:rPr>
              <a:t>G</a:t>
            </a:r>
          </a:p>
          <a:p>
            <a:pPr marL="0" marR="0" lvl="0" indent="0" algn="l" defTabSz="914400" rtl="0" eaLnBrk="1" fontAlgn="auto" latinLnBrk="0" hangingPunct="1">
              <a:lnSpc>
                <a:spcPts val="16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DE498D"/>
                </a:solidFill>
                <a:effectLst>
                  <a:outerShdw blurRad="60007" dist="310007" dir="7680000" sy="30000" kx="1300200" algn="ctr" rotWithShape="0">
                    <a:prstClr val="black">
                      <a:alpha val="32000"/>
                    </a:prstClr>
                  </a:outerShdw>
                </a:effectLst>
                <a:uLnTx/>
                <a:uFillTx/>
                <a:latin typeface="Arial Black" panose="020B0A04020102020204" pitchFamily="34" charset="0"/>
                <a:ea typeface="+mn-ea"/>
                <a:cs typeface="+mn-cs"/>
              </a:rPr>
              <a:t>A</a:t>
            </a:r>
          </a:p>
        </p:txBody>
      </p:sp>
      <p:sp>
        <p:nvSpPr>
          <p:cNvPr id="21" name="TextBox 20"/>
          <p:cNvSpPr txBox="1"/>
          <p:nvPr/>
        </p:nvSpPr>
        <p:spPr>
          <a:xfrm>
            <a:off x="3286868" y="3494627"/>
            <a:ext cx="452845" cy="1733808"/>
          </a:xfrm>
          <a:prstGeom prst="rect">
            <a:avLst/>
          </a:prstGeom>
          <a:noFill/>
        </p:spPr>
        <p:txBody>
          <a:bodyPr wrap="square" rtlCol="0">
            <a:spAutoFit/>
          </a:bodyPr>
          <a:lstStyle/>
          <a:p>
            <a:pPr marL="0" marR="0" lvl="0" indent="0" algn="l" defTabSz="914400" rtl="0" eaLnBrk="1" fontAlgn="auto" latinLnBrk="0" hangingPunct="1">
              <a:lnSpc>
                <a:spcPts val="16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DE498D"/>
                </a:solidFill>
                <a:effectLst/>
                <a:uLnTx/>
                <a:uFillTx/>
                <a:latin typeface="Arial Black" panose="020B0A04020102020204" pitchFamily="34" charset="0"/>
                <a:ea typeface="+mn-ea"/>
                <a:cs typeface="+mn-cs"/>
              </a:rPr>
              <a:t>A</a:t>
            </a:r>
          </a:p>
          <a:p>
            <a:pPr marL="0" marR="0" lvl="0" indent="0" algn="l" defTabSz="914400" rtl="0" eaLnBrk="1" fontAlgn="auto" latinLnBrk="0" hangingPunct="1">
              <a:lnSpc>
                <a:spcPts val="16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75BDD5"/>
                </a:solidFill>
                <a:effectLst/>
                <a:uLnTx/>
                <a:uFillTx/>
                <a:latin typeface="Arial Black" panose="020B0A04020102020204" pitchFamily="34" charset="0"/>
                <a:ea typeface="+mn-ea"/>
                <a:cs typeface="+mn-cs"/>
              </a:rPr>
              <a:t>C</a:t>
            </a:r>
          </a:p>
          <a:p>
            <a:pPr marL="0" marR="0" lvl="0" indent="0" algn="l" defTabSz="914400" rtl="0" eaLnBrk="1" fontAlgn="auto" latinLnBrk="0" hangingPunct="1">
              <a:lnSpc>
                <a:spcPts val="16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7687CD"/>
                </a:solidFill>
                <a:effectLst/>
                <a:uLnTx/>
                <a:uFillTx/>
                <a:latin typeface="Arial Black" panose="020B0A04020102020204" pitchFamily="34" charset="0"/>
                <a:ea typeface="+mn-ea"/>
                <a:cs typeface="+mn-cs"/>
              </a:rPr>
              <a:t>G</a:t>
            </a:r>
          </a:p>
          <a:p>
            <a:pPr marL="0" marR="0" lvl="0" indent="0" algn="l" defTabSz="914400" rtl="0" eaLnBrk="1" fontAlgn="auto" latinLnBrk="0" hangingPunct="1">
              <a:lnSpc>
                <a:spcPts val="16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EF866A"/>
                </a:solidFill>
                <a:effectLst/>
                <a:uLnTx/>
                <a:uFillTx/>
                <a:latin typeface="Arial Black" panose="020B0A04020102020204" pitchFamily="34" charset="0"/>
                <a:ea typeface="+mn-ea"/>
                <a:cs typeface="+mn-cs"/>
              </a:rPr>
              <a:t>T</a:t>
            </a:r>
          </a:p>
          <a:p>
            <a:pPr marL="0" marR="0" lvl="0" indent="0" algn="l" defTabSz="914400" rtl="0" eaLnBrk="1" fontAlgn="auto" latinLnBrk="0" hangingPunct="1">
              <a:lnSpc>
                <a:spcPts val="16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DE498D"/>
                </a:solidFill>
                <a:effectLst/>
                <a:uLnTx/>
                <a:uFillTx/>
                <a:latin typeface="Arial Black" panose="020B0A04020102020204" pitchFamily="34" charset="0"/>
                <a:ea typeface="+mn-ea"/>
                <a:cs typeface="+mn-cs"/>
              </a:rPr>
              <a:t>A</a:t>
            </a:r>
          </a:p>
          <a:p>
            <a:pPr marL="0" marR="0" lvl="0" indent="0" algn="l" defTabSz="914400" rtl="0" eaLnBrk="1" fontAlgn="auto" latinLnBrk="0" hangingPunct="1">
              <a:lnSpc>
                <a:spcPts val="16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75BDD5"/>
                </a:solidFill>
                <a:effectLst/>
                <a:uLnTx/>
                <a:uFillTx/>
                <a:latin typeface="Arial Black" panose="020B0A04020102020204" pitchFamily="34" charset="0"/>
                <a:ea typeface="+mn-ea"/>
                <a:cs typeface="+mn-cs"/>
              </a:rPr>
              <a:t>C</a:t>
            </a:r>
          </a:p>
          <a:p>
            <a:pPr marL="0" marR="0" lvl="0" indent="0" algn="l" defTabSz="914400" rtl="0" eaLnBrk="1" fontAlgn="auto" latinLnBrk="0" hangingPunct="1">
              <a:lnSpc>
                <a:spcPts val="16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7687CD"/>
                </a:solidFill>
                <a:effectLst/>
                <a:uLnTx/>
                <a:uFillTx/>
                <a:latin typeface="Arial Black" panose="020B0A04020102020204" pitchFamily="34" charset="0"/>
                <a:ea typeface="+mn-ea"/>
                <a:cs typeface="+mn-cs"/>
              </a:rPr>
              <a:t>G</a:t>
            </a:r>
          </a:p>
          <a:p>
            <a:pPr marL="0" marR="0" lvl="0" indent="0" algn="l" defTabSz="914400" rtl="0" eaLnBrk="1" fontAlgn="auto" latinLnBrk="0" hangingPunct="1">
              <a:lnSpc>
                <a:spcPts val="16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EF866A"/>
                </a:solidFill>
                <a:effectLst>
                  <a:outerShdw blurRad="60007" dist="310007" dir="7680000" sy="30000" kx="1300200" algn="ctr" rotWithShape="0">
                    <a:prstClr val="black">
                      <a:alpha val="32000"/>
                    </a:prstClr>
                  </a:outerShdw>
                </a:effectLst>
                <a:uLnTx/>
                <a:uFillTx/>
                <a:latin typeface="Arial Black" panose="020B0A04020102020204" pitchFamily="34" charset="0"/>
                <a:ea typeface="+mn-ea"/>
                <a:cs typeface="+mn-cs"/>
              </a:rPr>
              <a:t>T</a:t>
            </a:r>
          </a:p>
        </p:txBody>
      </p:sp>
      <p:sp>
        <p:nvSpPr>
          <p:cNvPr id="22" name="TextBox 21"/>
          <p:cNvSpPr txBox="1"/>
          <p:nvPr/>
        </p:nvSpPr>
        <p:spPr>
          <a:xfrm>
            <a:off x="2697788" y="3561975"/>
            <a:ext cx="452845" cy="1733808"/>
          </a:xfrm>
          <a:prstGeom prst="rect">
            <a:avLst/>
          </a:prstGeom>
          <a:noFill/>
        </p:spPr>
        <p:txBody>
          <a:bodyPr wrap="square" rtlCol="0">
            <a:spAutoFit/>
          </a:bodyPr>
          <a:lstStyle/>
          <a:p>
            <a:pPr marL="0" marR="0" lvl="0" indent="0" algn="l" defTabSz="914400" rtl="0" eaLnBrk="1" fontAlgn="auto" latinLnBrk="0" hangingPunct="1">
              <a:lnSpc>
                <a:spcPts val="16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DE498D"/>
                </a:solidFill>
                <a:effectLst/>
                <a:uLnTx/>
                <a:uFillTx/>
                <a:latin typeface="Arial Black" panose="020B0A04020102020204" pitchFamily="34" charset="0"/>
                <a:ea typeface="+mn-ea"/>
                <a:cs typeface="+mn-cs"/>
              </a:rPr>
              <a:t>A</a:t>
            </a:r>
          </a:p>
          <a:p>
            <a:pPr marL="0" marR="0" lvl="0" indent="0" algn="l" defTabSz="914400" rtl="0" eaLnBrk="1" fontAlgn="auto" latinLnBrk="0" hangingPunct="1">
              <a:lnSpc>
                <a:spcPts val="16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75BDD5"/>
                </a:solidFill>
                <a:effectLst/>
                <a:uLnTx/>
                <a:uFillTx/>
                <a:latin typeface="Arial Black" panose="020B0A04020102020204" pitchFamily="34" charset="0"/>
                <a:ea typeface="+mn-ea"/>
                <a:cs typeface="+mn-cs"/>
              </a:rPr>
              <a:t>C</a:t>
            </a:r>
          </a:p>
          <a:p>
            <a:pPr marL="0" marR="0" lvl="0" indent="0" algn="l" defTabSz="914400" rtl="0" eaLnBrk="1" fontAlgn="auto" latinLnBrk="0" hangingPunct="1">
              <a:lnSpc>
                <a:spcPts val="16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7687CD"/>
                </a:solidFill>
                <a:effectLst/>
                <a:uLnTx/>
                <a:uFillTx/>
                <a:latin typeface="Arial Black" panose="020B0A04020102020204" pitchFamily="34" charset="0"/>
                <a:ea typeface="+mn-ea"/>
                <a:cs typeface="+mn-cs"/>
              </a:rPr>
              <a:t>G</a:t>
            </a:r>
          </a:p>
          <a:p>
            <a:pPr marL="0" marR="0" lvl="0" indent="0" algn="l" defTabSz="914400" rtl="0" eaLnBrk="1" fontAlgn="auto" latinLnBrk="0" hangingPunct="1">
              <a:lnSpc>
                <a:spcPts val="16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EF866A"/>
                </a:solidFill>
                <a:effectLst/>
                <a:uLnTx/>
                <a:uFillTx/>
                <a:latin typeface="Arial Black" panose="020B0A04020102020204" pitchFamily="34" charset="0"/>
                <a:ea typeface="+mn-ea"/>
                <a:cs typeface="+mn-cs"/>
              </a:rPr>
              <a:t>T</a:t>
            </a:r>
          </a:p>
          <a:p>
            <a:pPr marL="0" marR="0" lvl="0" indent="0" algn="l" defTabSz="914400" rtl="0" eaLnBrk="1" fontAlgn="auto" latinLnBrk="0" hangingPunct="1">
              <a:lnSpc>
                <a:spcPts val="16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7687CD"/>
                </a:solidFill>
                <a:effectLst/>
                <a:uLnTx/>
                <a:uFillTx/>
                <a:latin typeface="Arial Black" panose="020B0A04020102020204" pitchFamily="34" charset="0"/>
                <a:ea typeface="+mn-ea"/>
                <a:cs typeface="+mn-cs"/>
              </a:rPr>
              <a:t>G</a:t>
            </a:r>
            <a:endParaRPr kumimoji="0" lang="en-US" sz="1800" b="1" i="0" u="none" strike="noStrike" kern="1200" cap="none" spc="0" normalizeH="0" baseline="0" noProof="0" dirty="0">
              <a:ln>
                <a:noFill/>
              </a:ln>
              <a:solidFill>
                <a:srgbClr val="DE498D"/>
              </a:solidFill>
              <a:effectLst/>
              <a:uLnTx/>
              <a:uFillTx/>
              <a:latin typeface="Arial Black" panose="020B0A04020102020204" pitchFamily="34" charset="0"/>
              <a:ea typeface="+mn-ea"/>
              <a:cs typeface="+mn-cs"/>
            </a:endParaRPr>
          </a:p>
          <a:p>
            <a:pPr marL="0" marR="0" lvl="0" indent="0" algn="l" defTabSz="914400" rtl="0" eaLnBrk="1" fontAlgn="auto" latinLnBrk="0" hangingPunct="1">
              <a:lnSpc>
                <a:spcPts val="16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75BDD5"/>
                </a:solidFill>
                <a:effectLst/>
                <a:uLnTx/>
                <a:uFillTx/>
                <a:latin typeface="Arial Black" panose="020B0A04020102020204" pitchFamily="34" charset="0"/>
                <a:ea typeface="+mn-ea"/>
                <a:cs typeface="+mn-cs"/>
              </a:rPr>
              <a:t>C</a:t>
            </a:r>
          </a:p>
          <a:p>
            <a:pPr marL="0" marR="0" lvl="0" indent="0" algn="l" defTabSz="914400" rtl="0" eaLnBrk="1" fontAlgn="auto" latinLnBrk="0" hangingPunct="1">
              <a:lnSpc>
                <a:spcPts val="16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7687CD"/>
                </a:solidFill>
                <a:effectLst/>
                <a:uLnTx/>
                <a:uFillTx/>
                <a:latin typeface="Arial Black" panose="020B0A04020102020204" pitchFamily="34" charset="0"/>
                <a:ea typeface="+mn-ea"/>
                <a:cs typeface="+mn-cs"/>
              </a:rPr>
              <a:t>G</a:t>
            </a:r>
          </a:p>
          <a:p>
            <a:pPr marL="0" marR="0" lvl="0" indent="0" algn="l" defTabSz="914400" rtl="0" eaLnBrk="1" fontAlgn="auto" latinLnBrk="0" hangingPunct="1">
              <a:lnSpc>
                <a:spcPts val="16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7687CD"/>
                </a:solidFill>
                <a:effectLst>
                  <a:outerShdw blurRad="60007" dist="310007" dir="7680000" sy="30000" kx="1300200" algn="ctr" rotWithShape="0">
                    <a:prstClr val="black">
                      <a:alpha val="32000"/>
                    </a:prstClr>
                  </a:outerShdw>
                </a:effectLst>
                <a:uLnTx/>
                <a:uFillTx/>
                <a:latin typeface="Arial Black" panose="020B0A04020102020204" pitchFamily="34" charset="0"/>
                <a:ea typeface="+mn-ea"/>
                <a:cs typeface="+mn-cs"/>
              </a:rPr>
              <a:t>G</a:t>
            </a:r>
            <a:endParaRPr kumimoji="0" lang="en-US" sz="1800" b="1" i="0" u="none" strike="noStrike" kern="1200" cap="none" spc="0" normalizeH="0" baseline="0" noProof="0" dirty="0">
              <a:ln>
                <a:noFill/>
              </a:ln>
              <a:solidFill>
                <a:srgbClr val="EF866A"/>
              </a:solidFill>
              <a:effectLst>
                <a:outerShdw blurRad="60007" dist="310007" dir="7680000" sy="30000" kx="1300200" algn="ctr" rotWithShape="0">
                  <a:prstClr val="black">
                    <a:alpha val="32000"/>
                  </a:prstClr>
                </a:outerShdw>
              </a:effectLst>
              <a:uLnTx/>
              <a:uFillTx/>
              <a:latin typeface="Arial Black" panose="020B0A04020102020204" pitchFamily="34" charset="0"/>
              <a:ea typeface="+mn-ea"/>
              <a:cs typeface="+mn-cs"/>
            </a:endParaRPr>
          </a:p>
        </p:txBody>
      </p:sp>
      <p:sp>
        <p:nvSpPr>
          <p:cNvPr id="23" name="TextBox 22"/>
          <p:cNvSpPr txBox="1"/>
          <p:nvPr/>
        </p:nvSpPr>
        <p:spPr>
          <a:xfrm>
            <a:off x="4118472" y="2972358"/>
            <a:ext cx="452845" cy="1733808"/>
          </a:xfrm>
          <a:prstGeom prst="rect">
            <a:avLst/>
          </a:prstGeom>
          <a:noFill/>
        </p:spPr>
        <p:txBody>
          <a:bodyPr wrap="square" rtlCol="0">
            <a:spAutoFit/>
          </a:bodyPr>
          <a:lstStyle/>
          <a:p>
            <a:pPr marL="0" marR="0" lvl="0" indent="0" algn="l" defTabSz="914400" rtl="0" eaLnBrk="1" fontAlgn="auto" latinLnBrk="0" hangingPunct="1">
              <a:lnSpc>
                <a:spcPts val="16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DE498D"/>
                </a:solidFill>
                <a:effectLst/>
                <a:uLnTx/>
                <a:uFillTx/>
                <a:latin typeface="Arial Black" panose="020B0A04020102020204" pitchFamily="34" charset="0"/>
                <a:ea typeface="+mn-ea"/>
                <a:cs typeface="+mn-cs"/>
              </a:rPr>
              <a:t>A</a:t>
            </a:r>
          </a:p>
          <a:p>
            <a:pPr marL="0" marR="0" lvl="0" indent="0" algn="l" defTabSz="914400" rtl="0" eaLnBrk="1" fontAlgn="auto" latinLnBrk="0" hangingPunct="1">
              <a:lnSpc>
                <a:spcPts val="16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75BDD5"/>
                </a:solidFill>
                <a:effectLst/>
                <a:uLnTx/>
                <a:uFillTx/>
                <a:latin typeface="Arial Black" panose="020B0A04020102020204" pitchFamily="34" charset="0"/>
                <a:ea typeface="+mn-ea"/>
                <a:cs typeface="+mn-cs"/>
              </a:rPr>
              <a:t>C</a:t>
            </a:r>
          </a:p>
          <a:p>
            <a:pPr marL="0" marR="0" lvl="0" indent="0" algn="l" defTabSz="914400" rtl="0" eaLnBrk="1" fontAlgn="auto" latinLnBrk="0" hangingPunct="1">
              <a:lnSpc>
                <a:spcPts val="16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7687CD"/>
                </a:solidFill>
                <a:effectLst/>
                <a:uLnTx/>
                <a:uFillTx/>
                <a:latin typeface="Arial Black" panose="020B0A04020102020204" pitchFamily="34" charset="0"/>
                <a:ea typeface="+mn-ea"/>
                <a:cs typeface="+mn-cs"/>
              </a:rPr>
              <a:t>G</a:t>
            </a:r>
          </a:p>
          <a:p>
            <a:pPr marL="0" marR="0" lvl="0" indent="0" algn="l" defTabSz="914400" rtl="0" eaLnBrk="1" fontAlgn="auto" latinLnBrk="0" hangingPunct="1">
              <a:lnSpc>
                <a:spcPts val="16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EF866A"/>
                </a:solidFill>
                <a:effectLst/>
                <a:uLnTx/>
                <a:uFillTx/>
                <a:latin typeface="Arial Black" panose="020B0A04020102020204" pitchFamily="34" charset="0"/>
                <a:ea typeface="+mn-ea"/>
                <a:cs typeface="+mn-cs"/>
              </a:rPr>
              <a:t>T</a:t>
            </a:r>
          </a:p>
          <a:p>
            <a:pPr marL="0" marR="0" lvl="0" indent="0" algn="l" defTabSz="914400" rtl="0" eaLnBrk="1" fontAlgn="auto" latinLnBrk="0" hangingPunct="1">
              <a:lnSpc>
                <a:spcPts val="16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DE498D"/>
                </a:solidFill>
                <a:effectLst/>
                <a:uLnTx/>
                <a:uFillTx/>
                <a:latin typeface="Arial Black" panose="020B0A04020102020204" pitchFamily="34" charset="0"/>
                <a:ea typeface="+mn-ea"/>
                <a:cs typeface="+mn-cs"/>
              </a:rPr>
              <a:t>A</a:t>
            </a:r>
          </a:p>
          <a:p>
            <a:pPr marL="0" marR="0" lvl="0" indent="0" algn="l" defTabSz="914400" rtl="0" eaLnBrk="1" fontAlgn="auto" latinLnBrk="0" hangingPunct="1">
              <a:lnSpc>
                <a:spcPts val="16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75BDD5"/>
                </a:solidFill>
                <a:effectLst/>
                <a:uLnTx/>
                <a:uFillTx/>
                <a:latin typeface="Arial Black" panose="020B0A04020102020204" pitchFamily="34" charset="0"/>
                <a:ea typeface="+mn-ea"/>
                <a:cs typeface="+mn-cs"/>
              </a:rPr>
              <a:t>C</a:t>
            </a:r>
          </a:p>
          <a:p>
            <a:pPr marL="0" marR="0" lvl="0" indent="0" algn="l" defTabSz="914400" rtl="0" eaLnBrk="1" fontAlgn="auto" latinLnBrk="0" hangingPunct="1">
              <a:lnSpc>
                <a:spcPts val="16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7687CD"/>
                </a:solidFill>
                <a:effectLst/>
                <a:uLnTx/>
                <a:uFillTx/>
                <a:latin typeface="Arial Black" panose="020B0A04020102020204" pitchFamily="34" charset="0"/>
                <a:ea typeface="+mn-ea"/>
                <a:cs typeface="+mn-cs"/>
              </a:rPr>
              <a:t>G</a:t>
            </a:r>
          </a:p>
          <a:p>
            <a:pPr marL="0" marR="0" lvl="0" indent="0" algn="l" defTabSz="914400" rtl="0" eaLnBrk="1" fontAlgn="auto" latinLnBrk="0" hangingPunct="1">
              <a:lnSpc>
                <a:spcPts val="16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EF866A"/>
                </a:solidFill>
                <a:effectLst>
                  <a:outerShdw blurRad="60007" dist="310007" dir="7680000" sy="30000" kx="1300200" algn="ctr" rotWithShape="0">
                    <a:prstClr val="black">
                      <a:alpha val="32000"/>
                    </a:prstClr>
                  </a:outerShdw>
                </a:effectLst>
                <a:uLnTx/>
                <a:uFillTx/>
                <a:latin typeface="Arial Black" panose="020B0A04020102020204" pitchFamily="34" charset="0"/>
                <a:ea typeface="+mn-ea"/>
                <a:cs typeface="+mn-cs"/>
              </a:rPr>
              <a:t>T</a:t>
            </a:r>
          </a:p>
        </p:txBody>
      </p:sp>
      <p:sp>
        <p:nvSpPr>
          <p:cNvPr id="24" name="TextBox 23"/>
          <p:cNvSpPr txBox="1"/>
          <p:nvPr/>
        </p:nvSpPr>
        <p:spPr>
          <a:xfrm>
            <a:off x="4430939" y="3575255"/>
            <a:ext cx="452845" cy="1733808"/>
          </a:xfrm>
          <a:prstGeom prst="rect">
            <a:avLst/>
          </a:prstGeom>
          <a:noFill/>
        </p:spPr>
        <p:txBody>
          <a:bodyPr wrap="square" rtlCol="0">
            <a:spAutoFit/>
          </a:bodyPr>
          <a:lstStyle/>
          <a:p>
            <a:pPr marL="0" marR="0" lvl="0" indent="0" algn="l" defTabSz="914400" rtl="0" eaLnBrk="1" fontAlgn="auto" latinLnBrk="0" hangingPunct="1">
              <a:lnSpc>
                <a:spcPts val="16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DE498D"/>
                </a:solidFill>
                <a:effectLst/>
                <a:uLnTx/>
                <a:uFillTx/>
                <a:latin typeface="Arial Black" panose="020B0A04020102020204" pitchFamily="34" charset="0"/>
                <a:ea typeface="+mn-ea"/>
                <a:cs typeface="+mn-cs"/>
              </a:rPr>
              <a:t>A</a:t>
            </a:r>
          </a:p>
          <a:p>
            <a:pPr marL="0" marR="0" lvl="0" indent="0" algn="l" defTabSz="914400" rtl="0" eaLnBrk="1" fontAlgn="auto" latinLnBrk="0" hangingPunct="1">
              <a:lnSpc>
                <a:spcPts val="16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75BDD5"/>
                </a:solidFill>
                <a:effectLst/>
                <a:uLnTx/>
                <a:uFillTx/>
                <a:latin typeface="Arial Black" panose="020B0A04020102020204" pitchFamily="34" charset="0"/>
                <a:ea typeface="+mn-ea"/>
                <a:cs typeface="+mn-cs"/>
              </a:rPr>
              <a:t>C</a:t>
            </a:r>
          </a:p>
          <a:p>
            <a:pPr marL="0" marR="0" lvl="0" indent="0" algn="l" defTabSz="914400" rtl="0" eaLnBrk="1" fontAlgn="auto" latinLnBrk="0" hangingPunct="1">
              <a:lnSpc>
                <a:spcPts val="16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7687CD"/>
                </a:solidFill>
                <a:effectLst/>
                <a:uLnTx/>
                <a:uFillTx/>
                <a:latin typeface="Arial Black" panose="020B0A04020102020204" pitchFamily="34" charset="0"/>
                <a:ea typeface="+mn-ea"/>
                <a:cs typeface="+mn-cs"/>
              </a:rPr>
              <a:t>G </a:t>
            </a:r>
            <a:r>
              <a:rPr kumimoji="0" lang="en-US" sz="1800" b="1" i="0" u="none" strike="noStrike" kern="1200" cap="none" spc="0" normalizeH="0" baseline="0" noProof="0" dirty="0" err="1">
                <a:ln>
                  <a:noFill/>
                </a:ln>
                <a:solidFill>
                  <a:srgbClr val="7687CD"/>
                </a:solidFill>
                <a:effectLst/>
                <a:uLnTx/>
                <a:uFillTx/>
                <a:latin typeface="Arial Black" panose="020B0A04020102020204" pitchFamily="34" charset="0"/>
                <a:ea typeface="+mn-ea"/>
                <a:cs typeface="+mn-cs"/>
              </a:rPr>
              <a:t>G</a:t>
            </a:r>
            <a:r>
              <a:rPr kumimoji="0" lang="en-US" sz="1800" b="1" i="0" u="none" strike="noStrike" kern="1200" cap="none" spc="0" normalizeH="0" baseline="0" noProof="0" dirty="0">
                <a:ln>
                  <a:noFill/>
                </a:ln>
                <a:solidFill>
                  <a:srgbClr val="7687CD"/>
                </a:solidFill>
                <a:effectLst/>
                <a:uLnTx/>
                <a:uFillTx/>
                <a:latin typeface="Arial Black" panose="020B0A04020102020204" pitchFamily="34" charset="0"/>
                <a:ea typeface="+mn-ea"/>
                <a:cs typeface="+mn-cs"/>
              </a:rPr>
              <a:t> </a:t>
            </a:r>
            <a:r>
              <a:rPr kumimoji="0" lang="en-US" sz="1800" b="1" i="0" u="none" strike="noStrike" kern="1200" cap="none" spc="0" normalizeH="0" baseline="0" noProof="0" dirty="0" err="1">
                <a:ln>
                  <a:noFill/>
                </a:ln>
                <a:solidFill>
                  <a:srgbClr val="7687CD"/>
                </a:solidFill>
                <a:effectLst/>
                <a:uLnTx/>
                <a:uFillTx/>
                <a:latin typeface="Arial Black" panose="020B0A04020102020204" pitchFamily="34" charset="0"/>
                <a:ea typeface="+mn-ea"/>
                <a:cs typeface="+mn-cs"/>
              </a:rPr>
              <a:t>G</a:t>
            </a:r>
            <a:r>
              <a:rPr kumimoji="0" lang="en-US" sz="1800" b="1" i="0" u="none" strike="noStrike" kern="1200" cap="none" spc="0" normalizeH="0" baseline="0" noProof="0" dirty="0">
                <a:ln>
                  <a:noFill/>
                </a:ln>
                <a:solidFill>
                  <a:srgbClr val="7687CD"/>
                </a:solidFill>
                <a:effectLst/>
                <a:uLnTx/>
                <a:uFillTx/>
                <a:latin typeface="Arial Black" panose="020B0A04020102020204" pitchFamily="34" charset="0"/>
                <a:ea typeface="+mn-ea"/>
                <a:cs typeface="+mn-cs"/>
              </a:rPr>
              <a:t> </a:t>
            </a:r>
            <a:r>
              <a:rPr kumimoji="0" lang="en-US" sz="1800" b="1" i="0" u="none" strike="noStrike" kern="1200" cap="none" spc="0" normalizeH="0" baseline="0" noProof="0" dirty="0">
                <a:ln>
                  <a:noFill/>
                </a:ln>
                <a:solidFill>
                  <a:srgbClr val="75BDD5"/>
                </a:solidFill>
                <a:effectLst/>
                <a:uLnTx/>
                <a:uFillTx/>
                <a:latin typeface="Arial Black" panose="020B0A04020102020204" pitchFamily="34" charset="0"/>
                <a:ea typeface="+mn-ea"/>
                <a:cs typeface="+mn-cs"/>
              </a:rPr>
              <a:t>C</a:t>
            </a:r>
          </a:p>
          <a:p>
            <a:pPr marL="0" marR="0" lvl="0" indent="0" algn="l" defTabSz="914400" rtl="0" eaLnBrk="1" fontAlgn="auto" latinLnBrk="0" hangingPunct="1">
              <a:lnSpc>
                <a:spcPts val="16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7687CD"/>
                </a:solidFill>
                <a:effectLst/>
                <a:uLnTx/>
                <a:uFillTx/>
                <a:latin typeface="Arial Black" panose="020B0A04020102020204" pitchFamily="34" charset="0"/>
                <a:ea typeface="+mn-ea"/>
                <a:cs typeface="+mn-cs"/>
              </a:rPr>
              <a:t>G</a:t>
            </a:r>
          </a:p>
          <a:p>
            <a:pPr marL="0" marR="0" lvl="0" indent="0" algn="l" defTabSz="914400" rtl="0" eaLnBrk="1" fontAlgn="auto" latinLnBrk="0" hangingPunct="1">
              <a:lnSpc>
                <a:spcPts val="16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75BDD5"/>
                </a:solidFill>
                <a:effectLst>
                  <a:outerShdw blurRad="60007" dist="310007" dir="7680000" sy="30000" kx="1300200" algn="ctr" rotWithShape="0">
                    <a:prstClr val="black">
                      <a:alpha val="32000"/>
                    </a:prstClr>
                  </a:outerShdw>
                </a:effectLst>
                <a:uLnTx/>
                <a:uFillTx/>
                <a:latin typeface="Arial Black" panose="020B0A04020102020204" pitchFamily="34" charset="0"/>
                <a:ea typeface="+mn-ea"/>
                <a:cs typeface="+mn-cs"/>
              </a:rPr>
              <a:t>C</a:t>
            </a:r>
            <a:endParaRPr kumimoji="0" lang="en-US" sz="1800" b="1" i="0" u="none" strike="noStrike" kern="1200" cap="none" spc="0" normalizeH="0" baseline="0" noProof="0" dirty="0">
              <a:ln>
                <a:noFill/>
              </a:ln>
              <a:solidFill>
                <a:srgbClr val="EF866A"/>
              </a:solidFill>
              <a:effectLst>
                <a:outerShdw blurRad="60007" dist="310007" dir="7680000" sy="30000" kx="1300200" algn="ctr" rotWithShape="0">
                  <a:prstClr val="black">
                    <a:alpha val="32000"/>
                  </a:prstClr>
                </a:outerShdw>
              </a:effectLst>
              <a:uLnTx/>
              <a:uFillTx/>
              <a:latin typeface="Arial Black" panose="020B0A04020102020204" pitchFamily="34" charset="0"/>
              <a:ea typeface="+mn-ea"/>
              <a:cs typeface="+mn-cs"/>
            </a:endParaRPr>
          </a:p>
        </p:txBody>
      </p:sp>
      <p:sp>
        <p:nvSpPr>
          <p:cNvPr id="25" name="TextBox 24"/>
          <p:cNvSpPr txBox="1"/>
          <p:nvPr/>
        </p:nvSpPr>
        <p:spPr>
          <a:xfrm>
            <a:off x="3783711" y="3567342"/>
            <a:ext cx="452845" cy="1733808"/>
          </a:xfrm>
          <a:prstGeom prst="rect">
            <a:avLst/>
          </a:prstGeom>
          <a:noFill/>
        </p:spPr>
        <p:txBody>
          <a:bodyPr wrap="square" rtlCol="0">
            <a:spAutoFit/>
          </a:bodyPr>
          <a:lstStyle/>
          <a:p>
            <a:pPr marL="0" marR="0" lvl="0" indent="0" algn="l" defTabSz="914400" rtl="0" eaLnBrk="1" fontAlgn="auto" latinLnBrk="0" hangingPunct="1">
              <a:lnSpc>
                <a:spcPts val="16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7687CD"/>
                </a:solidFill>
                <a:effectLst/>
                <a:uLnTx/>
                <a:uFillTx/>
                <a:latin typeface="Arial Black" panose="020B0A04020102020204" pitchFamily="34" charset="0"/>
                <a:ea typeface="+mn-ea"/>
                <a:cs typeface="+mn-cs"/>
              </a:rPr>
              <a:t>G</a:t>
            </a:r>
            <a:endParaRPr kumimoji="0" lang="en-US" sz="1800" b="1" i="0" u="none" strike="noStrike" kern="1200" cap="none" spc="0" normalizeH="0" baseline="0" noProof="0" dirty="0">
              <a:ln>
                <a:noFill/>
              </a:ln>
              <a:solidFill>
                <a:srgbClr val="DE498D"/>
              </a:solidFill>
              <a:effectLst/>
              <a:uLnTx/>
              <a:uFillTx/>
              <a:latin typeface="Arial Black" panose="020B0A04020102020204" pitchFamily="34" charset="0"/>
              <a:ea typeface="+mn-ea"/>
              <a:cs typeface="+mn-cs"/>
            </a:endParaRPr>
          </a:p>
          <a:p>
            <a:pPr marL="0" marR="0" lvl="0" indent="0" algn="l" defTabSz="914400" rtl="0" eaLnBrk="1" fontAlgn="auto" latinLnBrk="0" hangingPunct="1">
              <a:lnSpc>
                <a:spcPts val="16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75BDD5"/>
                </a:solidFill>
                <a:effectLst/>
                <a:uLnTx/>
                <a:uFillTx/>
                <a:latin typeface="Arial Black" panose="020B0A04020102020204" pitchFamily="34" charset="0"/>
                <a:ea typeface="+mn-ea"/>
                <a:cs typeface="+mn-cs"/>
              </a:rPr>
              <a:t>C</a:t>
            </a:r>
          </a:p>
          <a:p>
            <a:pPr marL="0" marR="0" lvl="0" indent="0" algn="l" defTabSz="914400" rtl="0" eaLnBrk="1" fontAlgn="auto" latinLnBrk="0" hangingPunct="1">
              <a:lnSpc>
                <a:spcPts val="16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7687CD"/>
                </a:solidFill>
                <a:effectLst/>
                <a:uLnTx/>
                <a:uFillTx/>
                <a:latin typeface="Arial Black" panose="020B0A04020102020204" pitchFamily="34" charset="0"/>
                <a:ea typeface="+mn-ea"/>
                <a:cs typeface="+mn-cs"/>
              </a:rPr>
              <a:t>G</a:t>
            </a:r>
          </a:p>
          <a:p>
            <a:pPr marL="0" marR="0" lvl="0" indent="0" algn="l" defTabSz="914400" rtl="0" eaLnBrk="1" fontAlgn="auto" latinLnBrk="0" hangingPunct="1">
              <a:lnSpc>
                <a:spcPts val="16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EF866A"/>
                </a:solidFill>
                <a:effectLst/>
                <a:uLnTx/>
                <a:uFillTx/>
                <a:latin typeface="Arial Black" panose="020B0A04020102020204" pitchFamily="34" charset="0"/>
                <a:ea typeface="+mn-ea"/>
                <a:cs typeface="+mn-cs"/>
              </a:rPr>
              <a:t>T</a:t>
            </a:r>
          </a:p>
          <a:p>
            <a:pPr marL="0" marR="0" lvl="0" indent="0" algn="l" defTabSz="914400" rtl="0" eaLnBrk="1" fontAlgn="auto" latinLnBrk="0" hangingPunct="1">
              <a:lnSpc>
                <a:spcPts val="16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DE498D"/>
                </a:solidFill>
                <a:effectLst/>
                <a:uLnTx/>
                <a:uFillTx/>
                <a:latin typeface="Arial Black" panose="020B0A04020102020204" pitchFamily="34" charset="0"/>
                <a:ea typeface="+mn-ea"/>
                <a:cs typeface="+mn-cs"/>
              </a:rPr>
              <a:t>A</a:t>
            </a:r>
          </a:p>
          <a:p>
            <a:pPr marL="0" marR="0" lvl="0" indent="0" algn="l" defTabSz="914400" rtl="0" eaLnBrk="1" fontAlgn="auto" latinLnBrk="0" hangingPunct="1">
              <a:lnSpc>
                <a:spcPts val="16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75BDD5"/>
                </a:solidFill>
                <a:effectLst/>
                <a:uLnTx/>
                <a:uFillTx/>
                <a:latin typeface="Arial Black" panose="020B0A04020102020204" pitchFamily="34" charset="0"/>
                <a:ea typeface="+mn-ea"/>
                <a:cs typeface="+mn-cs"/>
              </a:rPr>
              <a:t>C</a:t>
            </a:r>
          </a:p>
          <a:p>
            <a:pPr marL="0" marR="0" lvl="0" indent="0" algn="l" defTabSz="914400" rtl="0" eaLnBrk="1" fontAlgn="auto" latinLnBrk="0" hangingPunct="1">
              <a:lnSpc>
                <a:spcPts val="16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7687CD"/>
                </a:solidFill>
                <a:effectLst/>
                <a:uLnTx/>
                <a:uFillTx/>
                <a:latin typeface="Arial Black" panose="020B0A04020102020204" pitchFamily="34" charset="0"/>
                <a:ea typeface="+mn-ea"/>
                <a:cs typeface="+mn-cs"/>
              </a:rPr>
              <a:t>G</a:t>
            </a:r>
          </a:p>
          <a:p>
            <a:pPr marL="0" marR="0" lvl="0" indent="0" algn="l" defTabSz="914400" rtl="0" eaLnBrk="1" fontAlgn="auto" latinLnBrk="0" hangingPunct="1">
              <a:lnSpc>
                <a:spcPts val="16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75BDD5"/>
                </a:solidFill>
                <a:effectLst>
                  <a:outerShdw blurRad="60007" dist="310007" dir="7680000" sy="30000" kx="1300200" algn="ctr" rotWithShape="0">
                    <a:prstClr val="black">
                      <a:alpha val="32000"/>
                    </a:prstClr>
                  </a:outerShdw>
                </a:effectLst>
                <a:uLnTx/>
                <a:uFillTx/>
                <a:latin typeface="Arial Black" panose="020B0A04020102020204" pitchFamily="34" charset="0"/>
                <a:ea typeface="+mn-ea"/>
                <a:cs typeface="+mn-cs"/>
              </a:rPr>
              <a:t>C</a:t>
            </a:r>
            <a:endParaRPr kumimoji="0" lang="en-US" sz="1800" b="1" i="0" u="none" strike="noStrike" kern="1200" cap="none" spc="0" normalizeH="0" baseline="0" noProof="0" dirty="0">
              <a:ln>
                <a:noFill/>
              </a:ln>
              <a:solidFill>
                <a:srgbClr val="EF866A"/>
              </a:solidFill>
              <a:effectLst>
                <a:outerShdw blurRad="60007" dist="310007" dir="7680000" sy="30000" kx="1300200" algn="ctr" rotWithShape="0">
                  <a:prstClr val="black">
                    <a:alpha val="32000"/>
                  </a:prstClr>
                </a:outerShdw>
              </a:effectLst>
              <a:uLnTx/>
              <a:uFillTx/>
              <a:latin typeface="Arial Black" panose="020B0A04020102020204" pitchFamily="34" charset="0"/>
              <a:ea typeface="+mn-ea"/>
              <a:cs typeface="+mn-cs"/>
            </a:endParaRPr>
          </a:p>
        </p:txBody>
      </p:sp>
      <p:sp>
        <p:nvSpPr>
          <p:cNvPr id="26" name="TextBox 25"/>
          <p:cNvSpPr txBox="1"/>
          <p:nvPr/>
        </p:nvSpPr>
        <p:spPr>
          <a:xfrm>
            <a:off x="5623692" y="2802351"/>
            <a:ext cx="452845" cy="1733808"/>
          </a:xfrm>
          <a:prstGeom prst="rect">
            <a:avLst/>
          </a:prstGeom>
          <a:noFill/>
        </p:spPr>
        <p:txBody>
          <a:bodyPr wrap="square" rtlCol="0">
            <a:spAutoFit/>
          </a:bodyPr>
          <a:lstStyle/>
          <a:p>
            <a:pPr marL="0" marR="0" lvl="0" indent="0" algn="l" defTabSz="914400" rtl="0" eaLnBrk="1" fontAlgn="auto" latinLnBrk="0" hangingPunct="1">
              <a:lnSpc>
                <a:spcPts val="16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DE498D"/>
                </a:solidFill>
                <a:effectLst/>
                <a:uLnTx/>
                <a:uFillTx/>
                <a:latin typeface="Arial Black" panose="020B0A04020102020204" pitchFamily="34" charset="0"/>
                <a:ea typeface="+mn-ea"/>
                <a:cs typeface="+mn-cs"/>
              </a:rPr>
              <a:t>A</a:t>
            </a:r>
          </a:p>
          <a:p>
            <a:pPr marL="0" marR="0" lvl="0" indent="0" algn="l" defTabSz="914400" rtl="0" eaLnBrk="1" fontAlgn="auto" latinLnBrk="0" hangingPunct="1">
              <a:lnSpc>
                <a:spcPts val="16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75BDD5"/>
                </a:solidFill>
                <a:effectLst/>
                <a:uLnTx/>
                <a:uFillTx/>
                <a:latin typeface="Arial Black" panose="020B0A04020102020204" pitchFamily="34" charset="0"/>
                <a:ea typeface="+mn-ea"/>
                <a:cs typeface="+mn-cs"/>
              </a:rPr>
              <a:t>C</a:t>
            </a:r>
          </a:p>
          <a:p>
            <a:pPr marL="0" marR="0" lvl="0" indent="0" algn="l" defTabSz="914400" rtl="0" eaLnBrk="1" fontAlgn="auto" latinLnBrk="0" hangingPunct="1">
              <a:lnSpc>
                <a:spcPts val="16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7687CD"/>
                </a:solidFill>
                <a:effectLst/>
                <a:uLnTx/>
                <a:uFillTx/>
                <a:latin typeface="Arial Black" panose="020B0A04020102020204" pitchFamily="34" charset="0"/>
                <a:ea typeface="+mn-ea"/>
                <a:cs typeface="+mn-cs"/>
              </a:rPr>
              <a:t>G</a:t>
            </a:r>
          </a:p>
          <a:p>
            <a:pPr marL="0" marR="0" lvl="0" indent="0" algn="l" defTabSz="914400" rtl="0" eaLnBrk="1" fontAlgn="auto" latinLnBrk="0" hangingPunct="1">
              <a:lnSpc>
                <a:spcPts val="16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EF866A"/>
                </a:solidFill>
                <a:effectLst/>
                <a:uLnTx/>
                <a:uFillTx/>
                <a:latin typeface="Arial Black" panose="020B0A04020102020204" pitchFamily="34" charset="0"/>
                <a:ea typeface="+mn-ea"/>
                <a:cs typeface="+mn-cs"/>
              </a:rPr>
              <a:t>T</a:t>
            </a:r>
          </a:p>
          <a:p>
            <a:pPr marL="0" marR="0" lvl="0" indent="0" algn="l" defTabSz="914400" rtl="0" eaLnBrk="1" fontAlgn="auto" latinLnBrk="0" hangingPunct="1">
              <a:lnSpc>
                <a:spcPts val="16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DE498D"/>
                </a:solidFill>
                <a:effectLst/>
                <a:uLnTx/>
                <a:uFillTx/>
                <a:latin typeface="Arial Black" panose="020B0A04020102020204" pitchFamily="34" charset="0"/>
                <a:ea typeface="+mn-ea"/>
                <a:cs typeface="+mn-cs"/>
              </a:rPr>
              <a:t>A</a:t>
            </a:r>
          </a:p>
          <a:p>
            <a:pPr marL="0" marR="0" lvl="0" indent="0" algn="l" defTabSz="914400" rtl="0" eaLnBrk="1" fontAlgn="auto" latinLnBrk="0" hangingPunct="1">
              <a:lnSpc>
                <a:spcPts val="16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75BDD5"/>
                </a:solidFill>
                <a:effectLst/>
                <a:uLnTx/>
                <a:uFillTx/>
                <a:latin typeface="Arial Black" panose="020B0A04020102020204" pitchFamily="34" charset="0"/>
                <a:ea typeface="+mn-ea"/>
                <a:cs typeface="+mn-cs"/>
              </a:rPr>
              <a:t>C</a:t>
            </a:r>
          </a:p>
          <a:p>
            <a:pPr marL="0" marR="0" lvl="0" indent="0" algn="l" defTabSz="914400" rtl="0" eaLnBrk="1" fontAlgn="auto" latinLnBrk="0" hangingPunct="1">
              <a:lnSpc>
                <a:spcPts val="16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7687CD"/>
                </a:solidFill>
                <a:effectLst/>
                <a:uLnTx/>
                <a:uFillTx/>
                <a:latin typeface="Arial Black" panose="020B0A04020102020204" pitchFamily="34" charset="0"/>
                <a:ea typeface="+mn-ea"/>
                <a:cs typeface="+mn-cs"/>
              </a:rPr>
              <a:t>G</a:t>
            </a:r>
          </a:p>
          <a:p>
            <a:pPr marL="0" marR="0" lvl="0" indent="0" algn="l" defTabSz="914400" rtl="0" eaLnBrk="1" fontAlgn="auto" latinLnBrk="0" hangingPunct="1">
              <a:lnSpc>
                <a:spcPts val="16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EF866A"/>
                </a:solidFill>
                <a:effectLst>
                  <a:outerShdw blurRad="60007" dist="310007" dir="7680000" sy="30000" kx="1300200" algn="ctr" rotWithShape="0">
                    <a:prstClr val="black">
                      <a:alpha val="32000"/>
                    </a:prstClr>
                  </a:outerShdw>
                </a:effectLst>
                <a:uLnTx/>
                <a:uFillTx/>
                <a:latin typeface="Arial Black" panose="020B0A04020102020204" pitchFamily="34" charset="0"/>
                <a:ea typeface="+mn-ea"/>
                <a:cs typeface="+mn-cs"/>
              </a:rPr>
              <a:t>T</a:t>
            </a:r>
          </a:p>
        </p:txBody>
      </p:sp>
      <p:sp>
        <p:nvSpPr>
          <p:cNvPr id="27" name="TextBox 26"/>
          <p:cNvSpPr txBox="1"/>
          <p:nvPr/>
        </p:nvSpPr>
        <p:spPr>
          <a:xfrm>
            <a:off x="6177610" y="2812678"/>
            <a:ext cx="452845" cy="1733808"/>
          </a:xfrm>
          <a:prstGeom prst="rect">
            <a:avLst/>
          </a:prstGeom>
          <a:noFill/>
        </p:spPr>
        <p:txBody>
          <a:bodyPr wrap="square" rtlCol="0">
            <a:spAutoFit/>
          </a:bodyPr>
          <a:lstStyle/>
          <a:p>
            <a:pPr marL="0" marR="0" lvl="0" indent="0" algn="l" defTabSz="914400" rtl="0" eaLnBrk="1" fontAlgn="auto" latinLnBrk="0" hangingPunct="1">
              <a:lnSpc>
                <a:spcPts val="16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DE498D"/>
                </a:solidFill>
                <a:effectLst/>
                <a:uLnTx/>
                <a:uFillTx/>
                <a:latin typeface="Arial Black" panose="020B0A04020102020204" pitchFamily="34" charset="0"/>
                <a:ea typeface="+mn-ea"/>
                <a:cs typeface="+mn-cs"/>
              </a:rPr>
              <a:t>A</a:t>
            </a:r>
          </a:p>
          <a:p>
            <a:pPr marL="0" marR="0" lvl="0" indent="0" algn="l" defTabSz="914400" rtl="0" eaLnBrk="1" fontAlgn="auto" latinLnBrk="0" hangingPunct="1">
              <a:lnSpc>
                <a:spcPts val="16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75BDD5"/>
                </a:solidFill>
                <a:effectLst/>
                <a:uLnTx/>
                <a:uFillTx/>
                <a:latin typeface="Arial Black" panose="020B0A04020102020204" pitchFamily="34" charset="0"/>
                <a:ea typeface="+mn-ea"/>
                <a:cs typeface="+mn-cs"/>
              </a:rPr>
              <a:t>C</a:t>
            </a:r>
          </a:p>
          <a:p>
            <a:pPr marL="0" marR="0" lvl="0" indent="0" algn="l" defTabSz="914400" rtl="0" eaLnBrk="1" fontAlgn="auto" latinLnBrk="0" hangingPunct="1">
              <a:lnSpc>
                <a:spcPts val="16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7687CD"/>
                </a:solidFill>
                <a:effectLst/>
                <a:uLnTx/>
                <a:uFillTx/>
                <a:latin typeface="Arial Black" panose="020B0A04020102020204" pitchFamily="34" charset="0"/>
                <a:ea typeface="+mn-ea"/>
                <a:cs typeface="+mn-cs"/>
              </a:rPr>
              <a:t>G</a:t>
            </a:r>
          </a:p>
          <a:p>
            <a:pPr marL="0" marR="0" lvl="0" indent="0" algn="l" defTabSz="914400" rtl="0" eaLnBrk="1" fontAlgn="auto" latinLnBrk="0" hangingPunct="1">
              <a:lnSpc>
                <a:spcPts val="16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EF866A"/>
                </a:solidFill>
                <a:effectLst/>
                <a:uLnTx/>
                <a:uFillTx/>
                <a:latin typeface="Arial Black" panose="020B0A04020102020204" pitchFamily="34" charset="0"/>
                <a:ea typeface="+mn-ea"/>
                <a:cs typeface="+mn-cs"/>
              </a:rPr>
              <a:t>T</a:t>
            </a:r>
          </a:p>
          <a:p>
            <a:pPr marL="0" marR="0" lvl="0" indent="0" algn="l" defTabSz="914400" rtl="0" eaLnBrk="1" fontAlgn="auto" latinLnBrk="0" hangingPunct="1">
              <a:lnSpc>
                <a:spcPts val="16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DE498D"/>
                </a:solidFill>
                <a:effectLst/>
                <a:uLnTx/>
                <a:uFillTx/>
                <a:latin typeface="Arial Black" panose="020B0A04020102020204" pitchFamily="34" charset="0"/>
                <a:ea typeface="+mn-ea"/>
                <a:cs typeface="+mn-cs"/>
              </a:rPr>
              <a:t>A</a:t>
            </a:r>
          </a:p>
          <a:p>
            <a:pPr marL="0" marR="0" lvl="0" indent="0" algn="l" defTabSz="914400" rtl="0" eaLnBrk="1" fontAlgn="auto" latinLnBrk="0" hangingPunct="1">
              <a:lnSpc>
                <a:spcPts val="16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75BDD5"/>
                </a:solidFill>
                <a:effectLst/>
                <a:uLnTx/>
                <a:uFillTx/>
                <a:latin typeface="Arial Black" panose="020B0A04020102020204" pitchFamily="34" charset="0"/>
                <a:ea typeface="+mn-ea"/>
                <a:cs typeface="+mn-cs"/>
              </a:rPr>
              <a:t>C</a:t>
            </a:r>
          </a:p>
          <a:p>
            <a:pPr marL="0" marR="0" lvl="0" indent="0" algn="l" defTabSz="914400" rtl="0" eaLnBrk="1" fontAlgn="auto" latinLnBrk="0" hangingPunct="1">
              <a:lnSpc>
                <a:spcPts val="16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7687CD"/>
                </a:solidFill>
                <a:effectLst/>
                <a:uLnTx/>
                <a:uFillTx/>
                <a:latin typeface="Arial Black" panose="020B0A04020102020204" pitchFamily="34" charset="0"/>
                <a:ea typeface="+mn-ea"/>
                <a:cs typeface="+mn-cs"/>
              </a:rPr>
              <a:t>G</a:t>
            </a:r>
          </a:p>
          <a:p>
            <a:pPr marL="0" marR="0" lvl="0" indent="0" algn="l" defTabSz="914400" rtl="0" eaLnBrk="1" fontAlgn="auto" latinLnBrk="0" hangingPunct="1">
              <a:lnSpc>
                <a:spcPts val="16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EF866A"/>
                </a:solidFill>
                <a:effectLst>
                  <a:outerShdw blurRad="60007" dist="310007" dir="7680000" sy="30000" kx="1300200" algn="ctr" rotWithShape="0">
                    <a:prstClr val="black">
                      <a:alpha val="32000"/>
                    </a:prstClr>
                  </a:outerShdw>
                </a:effectLst>
                <a:uLnTx/>
                <a:uFillTx/>
                <a:latin typeface="Arial Black" panose="020B0A04020102020204" pitchFamily="34" charset="0"/>
                <a:ea typeface="+mn-ea"/>
                <a:cs typeface="+mn-cs"/>
              </a:rPr>
              <a:t>T</a:t>
            </a:r>
          </a:p>
        </p:txBody>
      </p:sp>
      <p:sp>
        <p:nvSpPr>
          <p:cNvPr id="28" name="TextBox 27"/>
          <p:cNvSpPr txBox="1"/>
          <p:nvPr/>
        </p:nvSpPr>
        <p:spPr>
          <a:xfrm>
            <a:off x="5232285" y="3056538"/>
            <a:ext cx="452845" cy="1733808"/>
          </a:xfrm>
          <a:prstGeom prst="rect">
            <a:avLst/>
          </a:prstGeom>
          <a:noFill/>
        </p:spPr>
        <p:txBody>
          <a:bodyPr wrap="square" rtlCol="0">
            <a:spAutoFit/>
          </a:bodyPr>
          <a:lstStyle/>
          <a:p>
            <a:pPr marL="0" marR="0" lvl="0" indent="0" algn="l" defTabSz="914400" rtl="0" eaLnBrk="1" fontAlgn="auto" latinLnBrk="0" hangingPunct="1">
              <a:lnSpc>
                <a:spcPts val="16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EF866A"/>
                </a:solidFill>
                <a:effectLst/>
                <a:uLnTx/>
                <a:uFillTx/>
                <a:latin typeface="Arial Black" panose="020B0A04020102020204" pitchFamily="34" charset="0"/>
                <a:ea typeface="+mn-ea"/>
                <a:cs typeface="+mn-cs"/>
              </a:rPr>
              <a:t>T</a:t>
            </a:r>
          </a:p>
          <a:p>
            <a:pPr marL="0" marR="0" lvl="0" indent="0" algn="l" defTabSz="914400" rtl="0" eaLnBrk="1" fontAlgn="auto" latinLnBrk="0" hangingPunct="1">
              <a:lnSpc>
                <a:spcPts val="16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EF866A"/>
                </a:solidFill>
                <a:effectLst/>
                <a:uLnTx/>
                <a:uFillTx/>
                <a:latin typeface="Arial Black" panose="020B0A04020102020204" pitchFamily="34" charset="0"/>
                <a:ea typeface="+mn-ea"/>
                <a:cs typeface="+mn-cs"/>
              </a:rPr>
              <a:t>T</a:t>
            </a:r>
          </a:p>
          <a:p>
            <a:pPr marL="0" marR="0" lvl="0" indent="0" algn="l" defTabSz="914400" rtl="0" eaLnBrk="1" fontAlgn="auto" latinLnBrk="0" hangingPunct="1">
              <a:lnSpc>
                <a:spcPts val="16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EF866A"/>
                </a:solidFill>
                <a:effectLst/>
                <a:uLnTx/>
                <a:uFillTx/>
                <a:latin typeface="Arial Black" panose="020B0A04020102020204" pitchFamily="34" charset="0"/>
                <a:ea typeface="+mn-ea"/>
                <a:cs typeface="+mn-cs"/>
              </a:rPr>
              <a:t>T</a:t>
            </a:r>
          </a:p>
          <a:p>
            <a:pPr marL="0" marR="0" lvl="0" indent="0" algn="l" defTabSz="914400" rtl="0" eaLnBrk="1" fontAlgn="auto" latinLnBrk="0" hangingPunct="1">
              <a:lnSpc>
                <a:spcPts val="16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EF866A"/>
                </a:solidFill>
                <a:effectLst/>
                <a:uLnTx/>
                <a:uFillTx/>
                <a:latin typeface="Arial Black" panose="020B0A04020102020204" pitchFamily="34" charset="0"/>
                <a:ea typeface="+mn-ea"/>
                <a:cs typeface="+mn-cs"/>
              </a:rPr>
              <a:t>T</a:t>
            </a:r>
          </a:p>
          <a:p>
            <a:pPr marL="0" marR="0" lvl="0" indent="0" algn="l" defTabSz="914400" rtl="0" eaLnBrk="1" fontAlgn="auto" latinLnBrk="0" hangingPunct="1">
              <a:lnSpc>
                <a:spcPts val="16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DE498D"/>
                </a:solidFill>
                <a:effectLst/>
                <a:uLnTx/>
                <a:uFillTx/>
                <a:latin typeface="Arial Black" panose="020B0A04020102020204" pitchFamily="34" charset="0"/>
                <a:ea typeface="+mn-ea"/>
                <a:cs typeface="+mn-cs"/>
              </a:rPr>
              <a:t>A</a:t>
            </a:r>
          </a:p>
          <a:p>
            <a:pPr marL="0" marR="0" lvl="0" indent="0" algn="l" defTabSz="914400" rtl="0" eaLnBrk="1" fontAlgn="auto" latinLnBrk="0" hangingPunct="1">
              <a:lnSpc>
                <a:spcPts val="16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75BDD5"/>
                </a:solidFill>
                <a:effectLst/>
                <a:uLnTx/>
                <a:uFillTx/>
                <a:latin typeface="Arial Black" panose="020B0A04020102020204" pitchFamily="34" charset="0"/>
                <a:ea typeface="+mn-ea"/>
                <a:cs typeface="+mn-cs"/>
              </a:rPr>
              <a:t>C</a:t>
            </a:r>
          </a:p>
          <a:p>
            <a:pPr marL="0" marR="0" lvl="0" indent="0" algn="l" defTabSz="914400" rtl="0" eaLnBrk="1" fontAlgn="auto" latinLnBrk="0" hangingPunct="1">
              <a:lnSpc>
                <a:spcPts val="16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7687CD"/>
                </a:solidFill>
                <a:effectLst/>
                <a:uLnTx/>
                <a:uFillTx/>
                <a:latin typeface="Arial Black" panose="020B0A04020102020204" pitchFamily="34" charset="0"/>
                <a:ea typeface="+mn-ea"/>
                <a:cs typeface="+mn-cs"/>
              </a:rPr>
              <a:t>G</a:t>
            </a:r>
          </a:p>
          <a:p>
            <a:pPr marL="0" marR="0" lvl="0" indent="0" algn="l" defTabSz="914400" rtl="0" eaLnBrk="1" fontAlgn="auto" latinLnBrk="0" hangingPunct="1">
              <a:lnSpc>
                <a:spcPts val="16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EF866A"/>
                </a:solidFill>
                <a:effectLst>
                  <a:outerShdw blurRad="60007" dist="310007" dir="7680000" sy="30000" kx="1300200" algn="ctr" rotWithShape="0">
                    <a:prstClr val="black">
                      <a:alpha val="32000"/>
                    </a:prstClr>
                  </a:outerShdw>
                </a:effectLst>
                <a:uLnTx/>
                <a:uFillTx/>
                <a:latin typeface="Arial Black" panose="020B0A04020102020204" pitchFamily="34" charset="0"/>
                <a:ea typeface="+mn-ea"/>
                <a:cs typeface="+mn-cs"/>
              </a:rPr>
              <a:t>T</a:t>
            </a:r>
          </a:p>
        </p:txBody>
      </p:sp>
      <p:grpSp>
        <p:nvGrpSpPr>
          <p:cNvPr id="50" name="Group 49"/>
          <p:cNvGrpSpPr/>
          <p:nvPr/>
        </p:nvGrpSpPr>
        <p:grpSpPr>
          <a:xfrm>
            <a:off x="7358314" y="1588793"/>
            <a:ext cx="610389" cy="702745"/>
            <a:chOff x="6261691" y="5439667"/>
            <a:chExt cx="610389" cy="702745"/>
          </a:xfrm>
        </p:grpSpPr>
        <p:sp>
          <p:nvSpPr>
            <p:cNvPr id="31" name="Freeform 30"/>
            <p:cNvSpPr/>
            <p:nvPr/>
          </p:nvSpPr>
          <p:spPr>
            <a:xfrm>
              <a:off x="6261691" y="5754988"/>
              <a:ext cx="553935" cy="385505"/>
            </a:xfrm>
            <a:custGeom>
              <a:avLst/>
              <a:gdLst>
                <a:gd name="connsiteX0" fmla="*/ 262972 w 849529"/>
                <a:gd name="connsiteY0" fmla="*/ 82 h 591220"/>
                <a:gd name="connsiteX1" fmla="*/ 262972 w 849529"/>
                <a:gd name="connsiteY1" fmla="*/ 82 h 591220"/>
                <a:gd name="connsiteX2" fmla="*/ 295759 w 849529"/>
                <a:gd name="connsiteY2" fmla="*/ 11012 h 591220"/>
                <a:gd name="connsiteX3" fmla="*/ 310331 w 849529"/>
                <a:gd name="connsiteY3" fmla="*/ 18298 h 591220"/>
                <a:gd name="connsiteX4" fmla="*/ 408693 w 849529"/>
                <a:gd name="connsiteY4" fmla="*/ 14655 h 591220"/>
                <a:gd name="connsiteX5" fmla="*/ 470625 w 849529"/>
                <a:gd name="connsiteY5" fmla="*/ 7369 h 591220"/>
                <a:gd name="connsiteX6" fmla="*/ 521627 w 849529"/>
                <a:gd name="connsiteY6" fmla="*/ 11012 h 591220"/>
                <a:gd name="connsiteX7" fmla="*/ 576272 w 849529"/>
                <a:gd name="connsiteY7" fmla="*/ 18298 h 591220"/>
                <a:gd name="connsiteX8" fmla="*/ 598131 w 849529"/>
                <a:gd name="connsiteY8" fmla="*/ 18298 h 591220"/>
                <a:gd name="connsiteX9" fmla="*/ 619989 w 849529"/>
                <a:gd name="connsiteY9" fmla="*/ 21941 h 591220"/>
                <a:gd name="connsiteX10" fmla="*/ 638204 w 849529"/>
                <a:gd name="connsiteY10" fmla="*/ 40156 h 591220"/>
                <a:gd name="connsiteX11" fmla="*/ 645490 w 849529"/>
                <a:gd name="connsiteY11" fmla="*/ 62014 h 591220"/>
                <a:gd name="connsiteX12" fmla="*/ 670991 w 849529"/>
                <a:gd name="connsiteY12" fmla="*/ 83872 h 591220"/>
                <a:gd name="connsiteX13" fmla="*/ 674634 w 849529"/>
                <a:gd name="connsiteY13" fmla="*/ 94801 h 591220"/>
                <a:gd name="connsiteX14" fmla="*/ 681920 w 849529"/>
                <a:gd name="connsiteY14" fmla="*/ 105730 h 591220"/>
                <a:gd name="connsiteX15" fmla="*/ 696492 w 849529"/>
                <a:gd name="connsiteY15" fmla="*/ 156733 h 591220"/>
                <a:gd name="connsiteX16" fmla="*/ 703778 w 849529"/>
                <a:gd name="connsiteY16" fmla="*/ 167662 h 591220"/>
                <a:gd name="connsiteX17" fmla="*/ 718350 w 849529"/>
                <a:gd name="connsiteY17" fmla="*/ 171305 h 591220"/>
                <a:gd name="connsiteX18" fmla="*/ 729280 w 849529"/>
                <a:gd name="connsiteY18" fmla="*/ 178591 h 591220"/>
                <a:gd name="connsiteX19" fmla="*/ 732923 w 849529"/>
                <a:gd name="connsiteY19" fmla="*/ 189520 h 591220"/>
                <a:gd name="connsiteX20" fmla="*/ 736566 w 849529"/>
                <a:gd name="connsiteY20" fmla="*/ 204092 h 591220"/>
                <a:gd name="connsiteX21" fmla="*/ 747495 w 849529"/>
                <a:gd name="connsiteY21" fmla="*/ 215021 h 591220"/>
                <a:gd name="connsiteX22" fmla="*/ 751138 w 849529"/>
                <a:gd name="connsiteY22" fmla="*/ 225950 h 591220"/>
                <a:gd name="connsiteX23" fmla="*/ 762067 w 849529"/>
                <a:gd name="connsiteY23" fmla="*/ 247808 h 591220"/>
                <a:gd name="connsiteX24" fmla="*/ 769353 w 849529"/>
                <a:gd name="connsiteY24" fmla="*/ 276953 h 591220"/>
                <a:gd name="connsiteX25" fmla="*/ 780282 w 849529"/>
                <a:gd name="connsiteY25" fmla="*/ 302454 h 591220"/>
                <a:gd name="connsiteX26" fmla="*/ 791211 w 849529"/>
                <a:gd name="connsiteY26" fmla="*/ 306097 h 591220"/>
                <a:gd name="connsiteX27" fmla="*/ 794854 w 849529"/>
                <a:gd name="connsiteY27" fmla="*/ 317026 h 591220"/>
                <a:gd name="connsiteX28" fmla="*/ 798497 w 849529"/>
                <a:gd name="connsiteY28" fmla="*/ 331598 h 591220"/>
                <a:gd name="connsiteX29" fmla="*/ 809426 w 849529"/>
                <a:gd name="connsiteY29" fmla="*/ 342527 h 591220"/>
                <a:gd name="connsiteX30" fmla="*/ 820355 w 849529"/>
                <a:gd name="connsiteY30" fmla="*/ 375314 h 591220"/>
                <a:gd name="connsiteX31" fmla="*/ 823998 w 849529"/>
                <a:gd name="connsiteY31" fmla="*/ 386243 h 591220"/>
                <a:gd name="connsiteX32" fmla="*/ 838570 w 849529"/>
                <a:gd name="connsiteY32" fmla="*/ 408102 h 591220"/>
                <a:gd name="connsiteX33" fmla="*/ 845856 w 849529"/>
                <a:gd name="connsiteY33" fmla="*/ 419031 h 591220"/>
                <a:gd name="connsiteX34" fmla="*/ 849499 w 849529"/>
                <a:gd name="connsiteY34" fmla="*/ 429960 h 591220"/>
                <a:gd name="connsiteX35" fmla="*/ 845856 w 849529"/>
                <a:gd name="connsiteY35" fmla="*/ 440889 h 591220"/>
                <a:gd name="connsiteX36" fmla="*/ 849499 w 849529"/>
                <a:gd name="connsiteY36" fmla="*/ 451818 h 591220"/>
                <a:gd name="connsiteX37" fmla="*/ 842213 w 849529"/>
                <a:gd name="connsiteY37" fmla="*/ 473676 h 591220"/>
                <a:gd name="connsiteX38" fmla="*/ 838570 w 849529"/>
                <a:gd name="connsiteY38" fmla="*/ 484605 h 591220"/>
                <a:gd name="connsiteX39" fmla="*/ 834927 w 849529"/>
                <a:gd name="connsiteY39" fmla="*/ 495534 h 591220"/>
                <a:gd name="connsiteX40" fmla="*/ 823998 w 849529"/>
                <a:gd name="connsiteY40" fmla="*/ 502820 h 591220"/>
                <a:gd name="connsiteX41" fmla="*/ 816712 w 849529"/>
                <a:gd name="connsiteY41" fmla="*/ 524678 h 591220"/>
                <a:gd name="connsiteX42" fmla="*/ 809426 w 849529"/>
                <a:gd name="connsiteY42" fmla="*/ 531965 h 591220"/>
                <a:gd name="connsiteX43" fmla="*/ 780282 w 849529"/>
                <a:gd name="connsiteY43" fmla="*/ 546537 h 591220"/>
                <a:gd name="connsiteX44" fmla="*/ 747495 w 849529"/>
                <a:gd name="connsiteY44" fmla="*/ 557466 h 591220"/>
                <a:gd name="connsiteX45" fmla="*/ 736566 w 849529"/>
                <a:gd name="connsiteY45" fmla="*/ 561109 h 591220"/>
                <a:gd name="connsiteX46" fmla="*/ 685563 w 849529"/>
                <a:gd name="connsiteY46" fmla="*/ 564752 h 591220"/>
                <a:gd name="connsiteX47" fmla="*/ 649133 w 849529"/>
                <a:gd name="connsiteY47" fmla="*/ 572038 h 591220"/>
                <a:gd name="connsiteX48" fmla="*/ 638204 w 849529"/>
                <a:gd name="connsiteY48" fmla="*/ 575681 h 591220"/>
                <a:gd name="connsiteX49" fmla="*/ 594487 w 849529"/>
                <a:gd name="connsiteY49" fmla="*/ 579324 h 591220"/>
                <a:gd name="connsiteX50" fmla="*/ 561700 w 849529"/>
                <a:gd name="connsiteY50" fmla="*/ 579324 h 591220"/>
                <a:gd name="connsiteX51" fmla="*/ 543485 w 849529"/>
                <a:gd name="connsiteY51" fmla="*/ 575681 h 591220"/>
                <a:gd name="connsiteX52" fmla="*/ 532556 w 849529"/>
                <a:gd name="connsiteY52" fmla="*/ 579324 h 591220"/>
                <a:gd name="connsiteX53" fmla="*/ 517984 w 849529"/>
                <a:gd name="connsiteY53" fmla="*/ 586610 h 591220"/>
                <a:gd name="connsiteX54" fmla="*/ 503412 w 849529"/>
                <a:gd name="connsiteY54" fmla="*/ 590253 h 591220"/>
                <a:gd name="connsiteX55" fmla="*/ 474268 w 849529"/>
                <a:gd name="connsiteY55" fmla="*/ 590253 h 591220"/>
                <a:gd name="connsiteX56" fmla="*/ 408693 w 849529"/>
                <a:gd name="connsiteY56" fmla="*/ 579324 h 591220"/>
                <a:gd name="connsiteX57" fmla="*/ 350405 w 849529"/>
                <a:gd name="connsiteY57" fmla="*/ 579324 h 591220"/>
                <a:gd name="connsiteX58" fmla="*/ 306688 w 849529"/>
                <a:gd name="connsiteY58" fmla="*/ 586610 h 591220"/>
                <a:gd name="connsiteX59" fmla="*/ 295759 w 849529"/>
                <a:gd name="connsiteY59" fmla="*/ 575681 h 591220"/>
                <a:gd name="connsiteX60" fmla="*/ 208327 w 849529"/>
                <a:gd name="connsiteY60" fmla="*/ 564752 h 591220"/>
                <a:gd name="connsiteX61" fmla="*/ 193754 w 849529"/>
                <a:gd name="connsiteY61" fmla="*/ 561109 h 591220"/>
                <a:gd name="connsiteX62" fmla="*/ 171896 w 849529"/>
                <a:gd name="connsiteY62" fmla="*/ 568395 h 591220"/>
                <a:gd name="connsiteX63" fmla="*/ 113608 w 849529"/>
                <a:gd name="connsiteY63" fmla="*/ 561109 h 591220"/>
                <a:gd name="connsiteX64" fmla="*/ 95393 w 849529"/>
                <a:gd name="connsiteY64" fmla="*/ 557466 h 591220"/>
                <a:gd name="connsiteX65" fmla="*/ 84464 w 849529"/>
                <a:gd name="connsiteY65" fmla="*/ 561109 h 591220"/>
                <a:gd name="connsiteX66" fmla="*/ 73534 w 849529"/>
                <a:gd name="connsiteY66" fmla="*/ 557466 h 591220"/>
                <a:gd name="connsiteX67" fmla="*/ 48033 w 849529"/>
                <a:gd name="connsiteY67" fmla="*/ 546537 h 591220"/>
                <a:gd name="connsiteX68" fmla="*/ 40747 w 849529"/>
                <a:gd name="connsiteY68" fmla="*/ 535608 h 591220"/>
                <a:gd name="connsiteX69" fmla="*/ 11603 w 849529"/>
                <a:gd name="connsiteY69" fmla="*/ 521035 h 591220"/>
                <a:gd name="connsiteX70" fmla="*/ 7960 w 849529"/>
                <a:gd name="connsiteY70" fmla="*/ 510106 h 591220"/>
                <a:gd name="connsiteX71" fmla="*/ 674 w 849529"/>
                <a:gd name="connsiteY71" fmla="*/ 491891 h 591220"/>
                <a:gd name="connsiteX72" fmla="*/ 4317 w 849529"/>
                <a:gd name="connsiteY72" fmla="*/ 480962 h 591220"/>
                <a:gd name="connsiteX73" fmla="*/ 4317 w 849529"/>
                <a:gd name="connsiteY73" fmla="*/ 459104 h 591220"/>
                <a:gd name="connsiteX74" fmla="*/ 674 w 849529"/>
                <a:gd name="connsiteY74" fmla="*/ 448175 h 591220"/>
                <a:gd name="connsiteX75" fmla="*/ 4317 w 849529"/>
                <a:gd name="connsiteY75" fmla="*/ 437246 h 591220"/>
                <a:gd name="connsiteX76" fmla="*/ 11603 w 849529"/>
                <a:gd name="connsiteY76" fmla="*/ 397173 h 591220"/>
                <a:gd name="connsiteX77" fmla="*/ 22532 w 849529"/>
                <a:gd name="connsiteY77" fmla="*/ 386243 h 591220"/>
                <a:gd name="connsiteX78" fmla="*/ 26175 w 849529"/>
                <a:gd name="connsiteY78" fmla="*/ 375314 h 591220"/>
                <a:gd name="connsiteX79" fmla="*/ 48033 w 849529"/>
                <a:gd name="connsiteY79" fmla="*/ 342527 h 591220"/>
                <a:gd name="connsiteX80" fmla="*/ 55319 w 849529"/>
                <a:gd name="connsiteY80" fmla="*/ 331598 h 591220"/>
                <a:gd name="connsiteX81" fmla="*/ 58962 w 849529"/>
                <a:gd name="connsiteY81" fmla="*/ 320669 h 591220"/>
                <a:gd name="connsiteX82" fmla="*/ 69891 w 849529"/>
                <a:gd name="connsiteY82" fmla="*/ 309740 h 591220"/>
                <a:gd name="connsiteX83" fmla="*/ 80821 w 849529"/>
                <a:gd name="connsiteY83" fmla="*/ 295168 h 591220"/>
                <a:gd name="connsiteX84" fmla="*/ 95393 w 849529"/>
                <a:gd name="connsiteY84" fmla="*/ 273310 h 591220"/>
                <a:gd name="connsiteX85" fmla="*/ 113608 w 849529"/>
                <a:gd name="connsiteY85" fmla="*/ 251451 h 591220"/>
                <a:gd name="connsiteX86" fmla="*/ 124537 w 849529"/>
                <a:gd name="connsiteY86" fmla="*/ 218664 h 591220"/>
                <a:gd name="connsiteX87" fmla="*/ 131823 w 849529"/>
                <a:gd name="connsiteY87" fmla="*/ 207735 h 591220"/>
                <a:gd name="connsiteX88" fmla="*/ 139109 w 849529"/>
                <a:gd name="connsiteY88" fmla="*/ 185877 h 591220"/>
                <a:gd name="connsiteX89" fmla="*/ 150038 w 849529"/>
                <a:gd name="connsiteY89" fmla="*/ 171305 h 591220"/>
                <a:gd name="connsiteX90" fmla="*/ 171896 w 849529"/>
                <a:gd name="connsiteY90" fmla="*/ 127588 h 591220"/>
                <a:gd name="connsiteX91" fmla="*/ 182825 w 849529"/>
                <a:gd name="connsiteY91" fmla="*/ 102087 h 591220"/>
                <a:gd name="connsiteX92" fmla="*/ 186468 w 849529"/>
                <a:gd name="connsiteY92" fmla="*/ 91158 h 591220"/>
                <a:gd name="connsiteX93" fmla="*/ 197397 w 849529"/>
                <a:gd name="connsiteY93" fmla="*/ 83872 h 591220"/>
                <a:gd name="connsiteX94" fmla="*/ 201040 w 849529"/>
                <a:gd name="connsiteY94" fmla="*/ 69300 h 591220"/>
                <a:gd name="connsiteX95" fmla="*/ 226542 w 849529"/>
                <a:gd name="connsiteY95" fmla="*/ 40156 h 591220"/>
                <a:gd name="connsiteX96" fmla="*/ 252043 w 849529"/>
                <a:gd name="connsiteY96" fmla="*/ 25584 h 591220"/>
                <a:gd name="connsiteX97" fmla="*/ 262972 w 849529"/>
                <a:gd name="connsiteY97" fmla="*/ 11012 h 591220"/>
                <a:gd name="connsiteX98" fmla="*/ 270258 w 849529"/>
                <a:gd name="connsiteY98" fmla="*/ 82 h 591220"/>
                <a:gd name="connsiteX99" fmla="*/ 277544 w 849529"/>
                <a:gd name="connsiteY99" fmla="*/ 7369 h 591220"/>
                <a:gd name="connsiteX100" fmla="*/ 262972 w 849529"/>
                <a:gd name="connsiteY100" fmla="*/ 82 h 591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849529" h="591220">
                  <a:moveTo>
                    <a:pt x="262972" y="82"/>
                  </a:moveTo>
                  <a:lnTo>
                    <a:pt x="262972" y="82"/>
                  </a:lnTo>
                  <a:cubicBezTo>
                    <a:pt x="273901" y="3725"/>
                    <a:pt x="285007" y="6876"/>
                    <a:pt x="295759" y="11012"/>
                  </a:cubicBezTo>
                  <a:cubicBezTo>
                    <a:pt x="300828" y="12962"/>
                    <a:pt x="304903" y="18123"/>
                    <a:pt x="310331" y="18298"/>
                  </a:cubicBezTo>
                  <a:lnTo>
                    <a:pt x="408693" y="14655"/>
                  </a:lnTo>
                  <a:lnTo>
                    <a:pt x="470625" y="7369"/>
                  </a:lnTo>
                  <a:cubicBezTo>
                    <a:pt x="487669" y="7369"/>
                    <a:pt x="504653" y="9469"/>
                    <a:pt x="521627" y="11012"/>
                  </a:cubicBezTo>
                  <a:cubicBezTo>
                    <a:pt x="534574" y="12189"/>
                    <a:pt x="562758" y="16367"/>
                    <a:pt x="576272" y="18298"/>
                  </a:cubicBezTo>
                  <a:cubicBezTo>
                    <a:pt x="605415" y="28012"/>
                    <a:pt x="568986" y="18298"/>
                    <a:pt x="598131" y="18298"/>
                  </a:cubicBezTo>
                  <a:cubicBezTo>
                    <a:pt x="605518" y="18298"/>
                    <a:pt x="612703" y="20727"/>
                    <a:pt x="619989" y="21941"/>
                  </a:cubicBezTo>
                  <a:cubicBezTo>
                    <a:pt x="629959" y="28588"/>
                    <a:pt x="633091" y="28652"/>
                    <a:pt x="638204" y="40156"/>
                  </a:cubicBezTo>
                  <a:cubicBezTo>
                    <a:pt x="641323" y="47174"/>
                    <a:pt x="640059" y="56583"/>
                    <a:pt x="645490" y="62014"/>
                  </a:cubicBezTo>
                  <a:cubicBezTo>
                    <a:pt x="663158" y="79682"/>
                    <a:pt x="654346" y="72776"/>
                    <a:pt x="670991" y="83872"/>
                  </a:cubicBezTo>
                  <a:cubicBezTo>
                    <a:pt x="672205" y="87515"/>
                    <a:pt x="672917" y="91366"/>
                    <a:pt x="674634" y="94801"/>
                  </a:cubicBezTo>
                  <a:cubicBezTo>
                    <a:pt x="676592" y="98717"/>
                    <a:pt x="681061" y="101437"/>
                    <a:pt x="681920" y="105730"/>
                  </a:cubicBezTo>
                  <a:cubicBezTo>
                    <a:pt x="692399" y="158125"/>
                    <a:pt x="671458" y="140044"/>
                    <a:pt x="696492" y="156733"/>
                  </a:cubicBezTo>
                  <a:cubicBezTo>
                    <a:pt x="698921" y="160376"/>
                    <a:pt x="700135" y="165233"/>
                    <a:pt x="703778" y="167662"/>
                  </a:cubicBezTo>
                  <a:cubicBezTo>
                    <a:pt x="707944" y="170439"/>
                    <a:pt x="713748" y="169333"/>
                    <a:pt x="718350" y="171305"/>
                  </a:cubicBezTo>
                  <a:cubicBezTo>
                    <a:pt x="722375" y="173030"/>
                    <a:pt x="725637" y="176162"/>
                    <a:pt x="729280" y="178591"/>
                  </a:cubicBezTo>
                  <a:cubicBezTo>
                    <a:pt x="730494" y="182234"/>
                    <a:pt x="731868" y="185828"/>
                    <a:pt x="732923" y="189520"/>
                  </a:cubicBezTo>
                  <a:cubicBezTo>
                    <a:pt x="734298" y="194334"/>
                    <a:pt x="734082" y="199745"/>
                    <a:pt x="736566" y="204092"/>
                  </a:cubicBezTo>
                  <a:cubicBezTo>
                    <a:pt x="739122" y="208565"/>
                    <a:pt x="743852" y="211378"/>
                    <a:pt x="747495" y="215021"/>
                  </a:cubicBezTo>
                  <a:cubicBezTo>
                    <a:pt x="748709" y="218664"/>
                    <a:pt x="749421" y="222515"/>
                    <a:pt x="751138" y="225950"/>
                  </a:cubicBezTo>
                  <a:cubicBezTo>
                    <a:pt x="761086" y="245845"/>
                    <a:pt x="756573" y="227664"/>
                    <a:pt x="762067" y="247808"/>
                  </a:cubicBezTo>
                  <a:cubicBezTo>
                    <a:pt x="764702" y="257469"/>
                    <a:pt x="766924" y="267238"/>
                    <a:pt x="769353" y="276953"/>
                  </a:cubicBezTo>
                  <a:cubicBezTo>
                    <a:pt x="771541" y="285703"/>
                    <a:pt x="772420" y="296164"/>
                    <a:pt x="780282" y="302454"/>
                  </a:cubicBezTo>
                  <a:cubicBezTo>
                    <a:pt x="783281" y="304853"/>
                    <a:pt x="787568" y="304883"/>
                    <a:pt x="791211" y="306097"/>
                  </a:cubicBezTo>
                  <a:cubicBezTo>
                    <a:pt x="792425" y="309740"/>
                    <a:pt x="793799" y="313334"/>
                    <a:pt x="794854" y="317026"/>
                  </a:cubicBezTo>
                  <a:cubicBezTo>
                    <a:pt x="796229" y="321840"/>
                    <a:pt x="796013" y="327251"/>
                    <a:pt x="798497" y="331598"/>
                  </a:cubicBezTo>
                  <a:cubicBezTo>
                    <a:pt x="801053" y="336071"/>
                    <a:pt x="805783" y="338884"/>
                    <a:pt x="809426" y="342527"/>
                  </a:cubicBezTo>
                  <a:lnTo>
                    <a:pt x="820355" y="375314"/>
                  </a:lnTo>
                  <a:cubicBezTo>
                    <a:pt x="821569" y="378957"/>
                    <a:pt x="821868" y="383048"/>
                    <a:pt x="823998" y="386243"/>
                  </a:cubicBezTo>
                  <a:lnTo>
                    <a:pt x="838570" y="408102"/>
                  </a:lnTo>
                  <a:cubicBezTo>
                    <a:pt x="840999" y="411745"/>
                    <a:pt x="844471" y="414877"/>
                    <a:pt x="845856" y="419031"/>
                  </a:cubicBezTo>
                  <a:lnTo>
                    <a:pt x="849499" y="429960"/>
                  </a:lnTo>
                  <a:cubicBezTo>
                    <a:pt x="848285" y="433603"/>
                    <a:pt x="845856" y="437049"/>
                    <a:pt x="845856" y="440889"/>
                  </a:cubicBezTo>
                  <a:cubicBezTo>
                    <a:pt x="845856" y="444729"/>
                    <a:pt x="849923" y="448001"/>
                    <a:pt x="849499" y="451818"/>
                  </a:cubicBezTo>
                  <a:cubicBezTo>
                    <a:pt x="848651" y="459451"/>
                    <a:pt x="844642" y="466390"/>
                    <a:pt x="842213" y="473676"/>
                  </a:cubicBezTo>
                  <a:lnTo>
                    <a:pt x="838570" y="484605"/>
                  </a:lnTo>
                  <a:cubicBezTo>
                    <a:pt x="837356" y="488248"/>
                    <a:pt x="838122" y="493404"/>
                    <a:pt x="834927" y="495534"/>
                  </a:cubicBezTo>
                  <a:lnTo>
                    <a:pt x="823998" y="502820"/>
                  </a:lnTo>
                  <a:cubicBezTo>
                    <a:pt x="821569" y="510106"/>
                    <a:pt x="822142" y="519247"/>
                    <a:pt x="816712" y="524678"/>
                  </a:cubicBezTo>
                  <a:cubicBezTo>
                    <a:pt x="814283" y="527107"/>
                    <a:pt x="812108" y="529819"/>
                    <a:pt x="809426" y="531965"/>
                  </a:cubicBezTo>
                  <a:cubicBezTo>
                    <a:pt x="799302" y="540065"/>
                    <a:pt x="793233" y="541828"/>
                    <a:pt x="780282" y="546537"/>
                  </a:cubicBezTo>
                  <a:cubicBezTo>
                    <a:pt x="769455" y="550474"/>
                    <a:pt x="758424" y="553823"/>
                    <a:pt x="747495" y="557466"/>
                  </a:cubicBezTo>
                  <a:cubicBezTo>
                    <a:pt x="743852" y="558680"/>
                    <a:pt x="740396" y="560835"/>
                    <a:pt x="736566" y="561109"/>
                  </a:cubicBezTo>
                  <a:lnTo>
                    <a:pt x="685563" y="564752"/>
                  </a:lnTo>
                  <a:cubicBezTo>
                    <a:pt x="668387" y="567615"/>
                    <a:pt x="664350" y="567690"/>
                    <a:pt x="649133" y="572038"/>
                  </a:cubicBezTo>
                  <a:cubicBezTo>
                    <a:pt x="645441" y="573093"/>
                    <a:pt x="642010" y="575173"/>
                    <a:pt x="638204" y="575681"/>
                  </a:cubicBezTo>
                  <a:cubicBezTo>
                    <a:pt x="623709" y="577614"/>
                    <a:pt x="609059" y="578110"/>
                    <a:pt x="594487" y="579324"/>
                  </a:cubicBezTo>
                  <a:cubicBezTo>
                    <a:pt x="569884" y="571123"/>
                    <a:pt x="600169" y="579324"/>
                    <a:pt x="561700" y="579324"/>
                  </a:cubicBezTo>
                  <a:cubicBezTo>
                    <a:pt x="555508" y="579324"/>
                    <a:pt x="549557" y="576895"/>
                    <a:pt x="543485" y="575681"/>
                  </a:cubicBezTo>
                  <a:cubicBezTo>
                    <a:pt x="539842" y="576895"/>
                    <a:pt x="536086" y="577811"/>
                    <a:pt x="532556" y="579324"/>
                  </a:cubicBezTo>
                  <a:cubicBezTo>
                    <a:pt x="527564" y="581463"/>
                    <a:pt x="523069" y="584703"/>
                    <a:pt x="517984" y="586610"/>
                  </a:cubicBezTo>
                  <a:cubicBezTo>
                    <a:pt x="513296" y="588368"/>
                    <a:pt x="508269" y="589039"/>
                    <a:pt x="503412" y="590253"/>
                  </a:cubicBezTo>
                  <a:cubicBezTo>
                    <a:pt x="442349" y="574987"/>
                    <a:pt x="535331" y="595804"/>
                    <a:pt x="474268" y="590253"/>
                  </a:cubicBezTo>
                  <a:cubicBezTo>
                    <a:pt x="452199" y="588247"/>
                    <a:pt x="408693" y="579324"/>
                    <a:pt x="408693" y="579324"/>
                  </a:cubicBezTo>
                  <a:cubicBezTo>
                    <a:pt x="367690" y="595725"/>
                    <a:pt x="418051" y="579324"/>
                    <a:pt x="350405" y="579324"/>
                  </a:cubicBezTo>
                  <a:cubicBezTo>
                    <a:pt x="335632" y="579324"/>
                    <a:pt x="321260" y="584181"/>
                    <a:pt x="306688" y="586610"/>
                  </a:cubicBezTo>
                  <a:cubicBezTo>
                    <a:pt x="303045" y="582967"/>
                    <a:pt x="300702" y="577135"/>
                    <a:pt x="295759" y="575681"/>
                  </a:cubicBezTo>
                  <a:cubicBezTo>
                    <a:pt x="281832" y="571585"/>
                    <a:pt x="226913" y="566611"/>
                    <a:pt x="208327" y="564752"/>
                  </a:cubicBezTo>
                  <a:cubicBezTo>
                    <a:pt x="203469" y="563538"/>
                    <a:pt x="198736" y="560611"/>
                    <a:pt x="193754" y="561109"/>
                  </a:cubicBezTo>
                  <a:cubicBezTo>
                    <a:pt x="186112" y="561873"/>
                    <a:pt x="171896" y="568395"/>
                    <a:pt x="171896" y="568395"/>
                  </a:cubicBezTo>
                  <a:lnTo>
                    <a:pt x="113608" y="561109"/>
                  </a:lnTo>
                  <a:cubicBezTo>
                    <a:pt x="107478" y="560233"/>
                    <a:pt x="101585" y="557466"/>
                    <a:pt x="95393" y="557466"/>
                  </a:cubicBezTo>
                  <a:cubicBezTo>
                    <a:pt x="91553" y="557466"/>
                    <a:pt x="88107" y="559895"/>
                    <a:pt x="84464" y="561109"/>
                  </a:cubicBezTo>
                  <a:cubicBezTo>
                    <a:pt x="80821" y="559895"/>
                    <a:pt x="77064" y="558979"/>
                    <a:pt x="73534" y="557466"/>
                  </a:cubicBezTo>
                  <a:cubicBezTo>
                    <a:pt x="42017" y="543959"/>
                    <a:pt x="73667" y="555082"/>
                    <a:pt x="48033" y="546537"/>
                  </a:cubicBezTo>
                  <a:cubicBezTo>
                    <a:pt x="45604" y="542894"/>
                    <a:pt x="43843" y="538704"/>
                    <a:pt x="40747" y="535608"/>
                  </a:cubicBezTo>
                  <a:cubicBezTo>
                    <a:pt x="33472" y="528333"/>
                    <a:pt x="20298" y="524514"/>
                    <a:pt x="11603" y="521035"/>
                  </a:cubicBezTo>
                  <a:cubicBezTo>
                    <a:pt x="10389" y="517392"/>
                    <a:pt x="9308" y="513702"/>
                    <a:pt x="7960" y="510106"/>
                  </a:cubicBezTo>
                  <a:cubicBezTo>
                    <a:pt x="5664" y="503983"/>
                    <a:pt x="1485" y="498380"/>
                    <a:pt x="674" y="491891"/>
                  </a:cubicBezTo>
                  <a:cubicBezTo>
                    <a:pt x="198" y="488081"/>
                    <a:pt x="3103" y="484605"/>
                    <a:pt x="4317" y="480962"/>
                  </a:cubicBezTo>
                  <a:cubicBezTo>
                    <a:pt x="-5398" y="451818"/>
                    <a:pt x="4317" y="488248"/>
                    <a:pt x="4317" y="459104"/>
                  </a:cubicBezTo>
                  <a:cubicBezTo>
                    <a:pt x="4317" y="455264"/>
                    <a:pt x="1888" y="451818"/>
                    <a:pt x="674" y="448175"/>
                  </a:cubicBezTo>
                  <a:cubicBezTo>
                    <a:pt x="1888" y="444532"/>
                    <a:pt x="3630" y="441024"/>
                    <a:pt x="4317" y="437246"/>
                  </a:cubicBezTo>
                  <a:cubicBezTo>
                    <a:pt x="4568" y="435864"/>
                    <a:pt x="6381" y="405006"/>
                    <a:pt x="11603" y="397173"/>
                  </a:cubicBezTo>
                  <a:cubicBezTo>
                    <a:pt x="14461" y="392886"/>
                    <a:pt x="18889" y="389886"/>
                    <a:pt x="22532" y="386243"/>
                  </a:cubicBezTo>
                  <a:cubicBezTo>
                    <a:pt x="23746" y="382600"/>
                    <a:pt x="24310" y="378671"/>
                    <a:pt x="26175" y="375314"/>
                  </a:cubicBezTo>
                  <a:lnTo>
                    <a:pt x="48033" y="342527"/>
                  </a:lnTo>
                  <a:cubicBezTo>
                    <a:pt x="50462" y="338884"/>
                    <a:pt x="53934" y="335752"/>
                    <a:pt x="55319" y="331598"/>
                  </a:cubicBezTo>
                  <a:cubicBezTo>
                    <a:pt x="56533" y="327955"/>
                    <a:pt x="56832" y="323864"/>
                    <a:pt x="58962" y="320669"/>
                  </a:cubicBezTo>
                  <a:cubicBezTo>
                    <a:pt x="61820" y="316382"/>
                    <a:pt x="66538" y="313652"/>
                    <a:pt x="69891" y="309740"/>
                  </a:cubicBezTo>
                  <a:cubicBezTo>
                    <a:pt x="73843" y="305130"/>
                    <a:pt x="77178" y="300025"/>
                    <a:pt x="80821" y="295168"/>
                  </a:cubicBezTo>
                  <a:cubicBezTo>
                    <a:pt x="89484" y="269180"/>
                    <a:pt x="77200" y="300601"/>
                    <a:pt x="95393" y="273310"/>
                  </a:cubicBezTo>
                  <a:cubicBezTo>
                    <a:pt x="112082" y="248275"/>
                    <a:pt x="78373" y="277877"/>
                    <a:pt x="113608" y="251451"/>
                  </a:cubicBezTo>
                  <a:cubicBezTo>
                    <a:pt x="117251" y="240522"/>
                    <a:pt x="118147" y="228249"/>
                    <a:pt x="124537" y="218664"/>
                  </a:cubicBezTo>
                  <a:cubicBezTo>
                    <a:pt x="126966" y="215021"/>
                    <a:pt x="130045" y="211736"/>
                    <a:pt x="131823" y="207735"/>
                  </a:cubicBezTo>
                  <a:cubicBezTo>
                    <a:pt x="134942" y="200717"/>
                    <a:pt x="134501" y="192021"/>
                    <a:pt x="139109" y="185877"/>
                  </a:cubicBezTo>
                  <a:cubicBezTo>
                    <a:pt x="142752" y="181020"/>
                    <a:pt x="147323" y="176736"/>
                    <a:pt x="150038" y="171305"/>
                  </a:cubicBezTo>
                  <a:cubicBezTo>
                    <a:pt x="173811" y="123760"/>
                    <a:pt x="153281" y="146205"/>
                    <a:pt x="171896" y="127588"/>
                  </a:cubicBezTo>
                  <a:cubicBezTo>
                    <a:pt x="175539" y="119088"/>
                    <a:pt x="179390" y="110674"/>
                    <a:pt x="182825" y="102087"/>
                  </a:cubicBezTo>
                  <a:cubicBezTo>
                    <a:pt x="184251" y="98522"/>
                    <a:pt x="184069" y="94157"/>
                    <a:pt x="186468" y="91158"/>
                  </a:cubicBezTo>
                  <a:cubicBezTo>
                    <a:pt x="189203" y="87739"/>
                    <a:pt x="193754" y="86301"/>
                    <a:pt x="197397" y="83872"/>
                  </a:cubicBezTo>
                  <a:cubicBezTo>
                    <a:pt x="198611" y="79015"/>
                    <a:pt x="198801" y="73778"/>
                    <a:pt x="201040" y="69300"/>
                  </a:cubicBezTo>
                  <a:cubicBezTo>
                    <a:pt x="212779" y="45823"/>
                    <a:pt x="210958" y="51287"/>
                    <a:pt x="226542" y="40156"/>
                  </a:cubicBezTo>
                  <a:cubicBezTo>
                    <a:pt x="245840" y="26372"/>
                    <a:pt x="234308" y="31496"/>
                    <a:pt x="252043" y="25584"/>
                  </a:cubicBezTo>
                  <a:cubicBezTo>
                    <a:pt x="255686" y="20727"/>
                    <a:pt x="259443" y="15953"/>
                    <a:pt x="262972" y="11012"/>
                  </a:cubicBezTo>
                  <a:cubicBezTo>
                    <a:pt x="265517" y="7449"/>
                    <a:pt x="266010" y="1144"/>
                    <a:pt x="270258" y="82"/>
                  </a:cubicBezTo>
                  <a:cubicBezTo>
                    <a:pt x="273590" y="-751"/>
                    <a:pt x="275115" y="4940"/>
                    <a:pt x="277544" y="7369"/>
                  </a:cubicBezTo>
                  <a:cubicBezTo>
                    <a:pt x="268911" y="20319"/>
                    <a:pt x="265401" y="1296"/>
                    <a:pt x="262972" y="82"/>
                  </a:cubicBezTo>
                  <a:close/>
                </a:path>
              </a:pathLst>
            </a:custGeom>
            <a:solidFill>
              <a:srgbClr val="EF876B"/>
            </a:solidFill>
          </p:spPr>
          <p:txBody>
            <a:bodyPr wrap="square" rtlCol="0" anchor="ctr">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400" b="1" i="0" u="none" strike="noStrike" kern="1200" cap="none" spc="0" normalizeH="0" baseline="0" noProof="0" dirty="0">
                <a:ln>
                  <a:noFill/>
                </a:ln>
                <a:solidFill>
                  <a:srgbClr val="5F5F5F"/>
                </a:solidFill>
                <a:effectLst/>
                <a:uLnTx/>
                <a:uFillTx/>
                <a:latin typeface="europa"/>
                <a:ea typeface="+mn-ea"/>
                <a:cs typeface="+mn-cs"/>
              </a:endParaRPr>
            </a:p>
          </p:txBody>
        </p:sp>
        <p:pic>
          <p:nvPicPr>
            <p:cNvPr id="29" name="Picture 28"/>
            <p:cNvPicPr>
              <a:picLocks noChangeAspect="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r="41879"/>
            <a:stretch/>
          </p:blipFill>
          <p:spPr>
            <a:xfrm>
              <a:off x="6262467" y="5439667"/>
              <a:ext cx="609613" cy="702745"/>
            </a:xfrm>
            <a:prstGeom prst="rect">
              <a:avLst/>
            </a:prstGeom>
          </p:spPr>
        </p:pic>
        <p:sp>
          <p:nvSpPr>
            <p:cNvPr id="32" name="Rectangle 31"/>
            <p:cNvSpPr/>
            <p:nvPr/>
          </p:nvSpPr>
          <p:spPr>
            <a:xfrm>
              <a:off x="6366966" y="5791039"/>
              <a:ext cx="280863" cy="297517"/>
            </a:xfrm>
            <a:prstGeom prst="rect">
              <a:avLst/>
            </a:prstGeom>
          </p:spPr>
          <p:txBody>
            <a:bodyPr wrap="square">
              <a:spAutoFit/>
            </a:bodyPr>
            <a:lstStyle/>
            <a:p>
              <a:pPr marL="0" marR="0" lvl="0" indent="0" algn="l" defTabSz="914400" rtl="0" eaLnBrk="1" fontAlgn="auto" latinLnBrk="0" hangingPunct="1">
                <a:lnSpc>
                  <a:spcPts val="16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solidFill>
                  <a:effectLst/>
                  <a:uLnTx/>
                  <a:uFillTx/>
                  <a:latin typeface="Arial Black" panose="020B0A04020102020204" pitchFamily="34" charset="0"/>
                  <a:ea typeface="+mn-ea"/>
                  <a:cs typeface="+mn-cs"/>
                </a:rPr>
                <a:t>T</a:t>
              </a:r>
            </a:p>
          </p:txBody>
        </p:sp>
      </p:grpSp>
      <p:grpSp>
        <p:nvGrpSpPr>
          <p:cNvPr id="48" name="Group 47"/>
          <p:cNvGrpSpPr/>
          <p:nvPr/>
        </p:nvGrpSpPr>
        <p:grpSpPr>
          <a:xfrm>
            <a:off x="7367834" y="4474300"/>
            <a:ext cx="610389" cy="702745"/>
            <a:chOff x="7560604" y="5499377"/>
            <a:chExt cx="610389" cy="702745"/>
          </a:xfrm>
        </p:grpSpPr>
        <p:sp>
          <p:nvSpPr>
            <p:cNvPr id="35" name="Freeform 34"/>
            <p:cNvSpPr/>
            <p:nvPr/>
          </p:nvSpPr>
          <p:spPr>
            <a:xfrm>
              <a:off x="7560604" y="5814698"/>
              <a:ext cx="553935" cy="385505"/>
            </a:xfrm>
            <a:custGeom>
              <a:avLst/>
              <a:gdLst>
                <a:gd name="connsiteX0" fmla="*/ 262972 w 849529"/>
                <a:gd name="connsiteY0" fmla="*/ 82 h 591220"/>
                <a:gd name="connsiteX1" fmla="*/ 262972 w 849529"/>
                <a:gd name="connsiteY1" fmla="*/ 82 h 591220"/>
                <a:gd name="connsiteX2" fmla="*/ 295759 w 849529"/>
                <a:gd name="connsiteY2" fmla="*/ 11012 h 591220"/>
                <a:gd name="connsiteX3" fmla="*/ 310331 w 849529"/>
                <a:gd name="connsiteY3" fmla="*/ 18298 h 591220"/>
                <a:gd name="connsiteX4" fmla="*/ 408693 w 849529"/>
                <a:gd name="connsiteY4" fmla="*/ 14655 h 591220"/>
                <a:gd name="connsiteX5" fmla="*/ 470625 w 849529"/>
                <a:gd name="connsiteY5" fmla="*/ 7369 h 591220"/>
                <a:gd name="connsiteX6" fmla="*/ 521627 w 849529"/>
                <a:gd name="connsiteY6" fmla="*/ 11012 h 591220"/>
                <a:gd name="connsiteX7" fmla="*/ 576272 w 849529"/>
                <a:gd name="connsiteY7" fmla="*/ 18298 h 591220"/>
                <a:gd name="connsiteX8" fmla="*/ 598131 w 849529"/>
                <a:gd name="connsiteY8" fmla="*/ 18298 h 591220"/>
                <a:gd name="connsiteX9" fmla="*/ 619989 w 849529"/>
                <a:gd name="connsiteY9" fmla="*/ 21941 h 591220"/>
                <a:gd name="connsiteX10" fmla="*/ 638204 w 849529"/>
                <a:gd name="connsiteY10" fmla="*/ 40156 h 591220"/>
                <a:gd name="connsiteX11" fmla="*/ 645490 w 849529"/>
                <a:gd name="connsiteY11" fmla="*/ 62014 h 591220"/>
                <a:gd name="connsiteX12" fmla="*/ 670991 w 849529"/>
                <a:gd name="connsiteY12" fmla="*/ 83872 h 591220"/>
                <a:gd name="connsiteX13" fmla="*/ 674634 w 849529"/>
                <a:gd name="connsiteY13" fmla="*/ 94801 h 591220"/>
                <a:gd name="connsiteX14" fmla="*/ 681920 w 849529"/>
                <a:gd name="connsiteY14" fmla="*/ 105730 h 591220"/>
                <a:gd name="connsiteX15" fmla="*/ 696492 w 849529"/>
                <a:gd name="connsiteY15" fmla="*/ 156733 h 591220"/>
                <a:gd name="connsiteX16" fmla="*/ 703778 w 849529"/>
                <a:gd name="connsiteY16" fmla="*/ 167662 h 591220"/>
                <a:gd name="connsiteX17" fmla="*/ 718350 w 849529"/>
                <a:gd name="connsiteY17" fmla="*/ 171305 h 591220"/>
                <a:gd name="connsiteX18" fmla="*/ 729280 w 849529"/>
                <a:gd name="connsiteY18" fmla="*/ 178591 h 591220"/>
                <a:gd name="connsiteX19" fmla="*/ 732923 w 849529"/>
                <a:gd name="connsiteY19" fmla="*/ 189520 h 591220"/>
                <a:gd name="connsiteX20" fmla="*/ 736566 w 849529"/>
                <a:gd name="connsiteY20" fmla="*/ 204092 h 591220"/>
                <a:gd name="connsiteX21" fmla="*/ 747495 w 849529"/>
                <a:gd name="connsiteY21" fmla="*/ 215021 h 591220"/>
                <a:gd name="connsiteX22" fmla="*/ 751138 w 849529"/>
                <a:gd name="connsiteY22" fmla="*/ 225950 h 591220"/>
                <a:gd name="connsiteX23" fmla="*/ 762067 w 849529"/>
                <a:gd name="connsiteY23" fmla="*/ 247808 h 591220"/>
                <a:gd name="connsiteX24" fmla="*/ 769353 w 849529"/>
                <a:gd name="connsiteY24" fmla="*/ 276953 h 591220"/>
                <a:gd name="connsiteX25" fmla="*/ 780282 w 849529"/>
                <a:gd name="connsiteY25" fmla="*/ 302454 h 591220"/>
                <a:gd name="connsiteX26" fmla="*/ 791211 w 849529"/>
                <a:gd name="connsiteY26" fmla="*/ 306097 h 591220"/>
                <a:gd name="connsiteX27" fmla="*/ 794854 w 849529"/>
                <a:gd name="connsiteY27" fmla="*/ 317026 h 591220"/>
                <a:gd name="connsiteX28" fmla="*/ 798497 w 849529"/>
                <a:gd name="connsiteY28" fmla="*/ 331598 h 591220"/>
                <a:gd name="connsiteX29" fmla="*/ 809426 w 849529"/>
                <a:gd name="connsiteY29" fmla="*/ 342527 h 591220"/>
                <a:gd name="connsiteX30" fmla="*/ 820355 w 849529"/>
                <a:gd name="connsiteY30" fmla="*/ 375314 h 591220"/>
                <a:gd name="connsiteX31" fmla="*/ 823998 w 849529"/>
                <a:gd name="connsiteY31" fmla="*/ 386243 h 591220"/>
                <a:gd name="connsiteX32" fmla="*/ 838570 w 849529"/>
                <a:gd name="connsiteY32" fmla="*/ 408102 h 591220"/>
                <a:gd name="connsiteX33" fmla="*/ 845856 w 849529"/>
                <a:gd name="connsiteY33" fmla="*/ 419031 h 591220"/>
                <a:gd name="connsiteX34" fmla="*/ 849499 w 849529"/>
                <a:gd name="connsiteY34" fmla="*/ 429960 h 591220"/>
                <a:gd name="connsiteX35" fmla="*/ 845856 w 849529"/>
                <a:gd name="connsiteY35" fmla="*/ 440889 h 591220"/>
                <a:gd name="connsiteX36" fmla="*/ 849499 w 849529"/>
                <a:gd name="connsiteY36" fmla="*/ 451818 h 591220"/>
                <a:gd name="connsiteX37" fmla="*/ 842213 w 849529"/>
                <a:gd name="connsiteY37" fmla="*/ 473676 h 591220"/>
                <a:gd name="connsiteX38" fmla="*/ 838570 w 849529"/>
                <a:gd name="connsiteY38" fmla="*/ 484605 h 591220"/>
                <a:gd name="connsiteX39" fmla="*/ 834927 w 849529"/>
                <a:gd name="connsiteY39" fmla="*/ 495534 h 591220"/>
                <a:gd name="connsiteX40" fmla="*/ 823998 w 849529"/>
                <a:gd name="connsiteY40" fmla="*/ 502820 h 591220"/>
                <a:gd name="connsiteX41" fmla="*/ 816712 w 849529"/>
                <a:gd name="connsiteY41" fmla="*/ 524678 h 591220"/>
                <a:gd name="connsiteX42" fmla="*/ 809426 w 849529"/>
                <a:gd name="connsiteY42" fmla="*/ 531965 h 591220"/>
                <a:gd name="connsiteX43" fmla="*/ 780282 w 849529"/>
                <a:gd name="connsiteY43" fmla="*/ 546537 h 591220"/>
                <a:gd name="connsiteX44" fmla="*/ 747495 w 849529"/>
                <a:gd name="connsiteY44" fmla="*/ 557466 h 591220"/>
                <a:gd name="connsiteX45" fmla="*/ 736566 w 849529"/>
                <a:gd name="connsiteY45" fmla="*/ 561109 h 591220"/>
                <a:gd name="connsiteX46" fmla="*/ 685563 w 849529"/>
                <a:gd name="connsiteY46" fmla="*/ 564752 h 591220"/>
                <a:gd name="connsiteX47" fmla="*/ 649133 w 849529"/>
                <a:gd name="connsiteY47" fmla="*/ 572038 h 591220"/>
                <a:gd name="connsiteX48" fmla="*/ 638204 w 849529"/>
                <a:gd name="connsiteY48" fmla="*/ 575681 h 591220"/>
                <a:gd name="connsiteX49" fmla="*/ 594487 w 849529"/>
                <a:gd name="connsiteY49" fmla="*/ 579324 h 591220"/>
                <a:gd name="connsiteX50" fmla="*/ 561700 w 849529"/>
                <a:gd name="connsiteY50" fmla="*/ 579324 h 591220"/>
                <a:gd name="connsiteX51" fmla="*/ 543485 w 849529"/>
                <a:gd name="connsiteY51" fmla="*/ 575681 h 591220"/>
                <a:gd name="connsiteX52" fmla="*/ 532556 w 849529"/>
                <a:gd name="connsiteY52" fmla="*/ 579324 h 591220"/>
                <a:gd name="connsiteX53" fmla="*/ 517984 w 849529"/>
                <a:gd name="connsiteY53" fmla="*/ 586610 h 591220"/>
                <a:gd name="connsiteX54" fmla="*/ 503412 w 849529"/>
                <a:gd name="connsiteY54" fmla="*/ 590253 h 591220"/>
                <a:gd name="connsiteX55" fmla="*/ 474268 w 849529"/>
                <a:gd name="connsiteY55" fmla="*/ 590253 h 591220"/>
                <a:gd name="connsiteX56" fmla="*/ 408693 w 849529"/>
                <a:gd name="connsiteY56" fmla="*/ 579324 h 591220"/>
                <a:gd name="connsiteX57" fmla="*/ 350405 w 849529"/>
                <a:gd name="connsiteY57" fmla="*/ 579324 h 591220"/>
                <a:gd name="connsiteX58" fmla="*/ 306688 w 849529"/>
                <a:gd name="connsiteY58" fmla="*/ 586610 h 591220"/>
                <a:gd name="connsiteX59" fmla="*/ 295759 w 849529"/>
                <a:gd name="connsiteY59" fmla="*/ 575681 h 591220"/>
                <a:gd name="connsiteX60" fmla="*/ 208327 w 849529"/>
                <a:gd name="connsiteY60" fmla="*/ 564752 h 591220"/>
                <a:gd name="connsiteX61" fmla="*/ 193754 w 849529"/>
                <a:gd name="connsiteY61" fmla="*/ 561109 h 591220"/>
                <a:gd name="connsiteX62" fmla="*/ 171896 w 849529"/>
                <a:gd name="connsiteY62" fmla="*/ 568395 h 591220"/>
                <a:gd name="connsiteX63" fmla="*/ 113608 w 849529"/>
                <a:gd name="connsiteY63" fmla="*/ 561109 h 591220"/>
                <a:gd name="connsiteX64" fmla="*/ 95393 w 849529"/>
                <a:gd name="connsiteY64" fmla="*/ 557466 h 591220"/>
                <a:gd name="connsiteX65" fmla="*/ 84464 w 849529"/>
                <a:gd name="connsiteY65" fmla="*/ 561109 h 591220"/>
                <a:gd name="connsiteX66" fmla="*/ 73534 w 849529"/>
                <a:gd name="connsiteY66" fmla="*/ 557466 h 591220"/>
                <a:gd name="connsiteX67" fmla="*/ 48033 w 849529"/>
                <a:gd name="connsiteY67" fmla="*/ 546537 h 591220"/>
                <a:gd name="connsiteX68" fmla="*/ 40747 w 849529"/>
                <a:gd name="connsiteY68" fmla="*/ 535608 h 591220"/>
                <a:gd name="connsiteX69" fmla="*/ 11603 w 849529"/>
                <a:gd name="connsiteY69" fmla="*/ 521035 h 591220"/>
                <a:gd name="connsiteX70" fmla="*/ 7960 w 849529"/>
                <a:gd name="connsiteY70" fmla="*/ 510106 h 591220"/>
                <a:gd name="connsiteX71" fmla="*/ 674 w 849529"/>
                <a:gd name="connsiteY71" fmla="*/ 491891 h 591220"/>
                <a:gd name="connsiteX72" fmla="*/ 4317 w 849529"/>
                <a:gd name="connsiteY72" fmla="*/ 480962 h 591220"/>
                <a:gd name="connsiteX73" fmla="*/ 4317 w 849529"/>
                <a:gd name="connsiteY73" fmla="*/ 459104 h 591220"/>
                <a:gd name="connsiteX74" fmla="*/ 674 w 849529"/>
                <a:gd name="connsiteY74" fmla="*/ 448175 h 591220"/>
                <a:gd name="connsiteX75" fmla="*/ 4317 w 849529"/>
                <a:gd name="connsiteY75" fmla="*/ 437246 h 591220"/>
                <a:gd name="connsiteX76" fmla="*/ 11603 w 849529"/>
                <a:gd name="connsiteY76" fmla="*/ 397173 h 591220"/>
                <a:gd name="connsiteX77" fmla="*/ 22532 w 849529"/>
                <a:gd name="connsiteY77" fmla="*/ 386243 h 591220"/>
                <a:gd name="connsiteX78" fmla="*/ 26175 w 849529"/>
                <a:gd name="connsiteY78" fmla="*/ 375314 h 591220"/>
                <a:gd name="connsiteX79" fmla="*/ 48033 w 849529"/>
                <a:gd name="connsiteY79" fmla="*/ 342527 h 591220"/>
                <a:gd name="connsiteX80" fmla="*/ 55319 w 849529"/>
                <a:gd name="connsiteY80" fmla="*/ 331598 h 591220"/>
                <a:gd name="connsiteX81" fmla="*/ 58962 w 849529"/>
                <a:gd name="connsiteY81" fmla="*/ 320669 h 591220"/>
                <a:gd name="connsiteX82" fmla="*/ 69891 w 849529"/>
                <a:gd name="connsiteY82" fmla="*/ 309740 h 591220"/>
                <a:gd name="connsiteX83" fmla="*/ 80821 w 849529"/>
                <a:gd name="connsiteY83" fmla="*/ 295168 h 591220"/>
                <a:gd name="connsiteX84" fmla="*/ 95393 w 849529"/>
                <a:gd name="connsiteY84" fmla="*/ 273310 h 591220"/>
                <a:gd name="connsiteX85" fmla="*/ 113608 w 849529"/>
                <a:gd name="connsiteY85" fmla="*/ 251451 h 591220"/>
                <a:gd name="connsiteX86" fmla="*/ 124537 w 849529"/>
                <a:gd name="connsiteY86" fmla="*/ 218664 h 591220"/>
                <a:gd name="connsiteX87" fmla="*/ 131823 w 849529"/>
                <a:gd name="connsiteY87" fmla="*/ 207735 h 591220"/>
                <a:gd name="connsiteX88" fmla="*/ 139109 w 849529"/>
                <a:gd name="connsiteY88" fmla="*/ 185877 h 591220"/>
                <a:gd name="connsiteX89" fmla="*/ 150038 w 849529"/>
                <a:gd name="connsiteY89" fmla="*/ 171305 h 591220"/>
                <a:gd name="connsiteX90" fmla="*/ 171896 w 849529"/>
                <a:gd name="connsiteY90" fmla="*/ 127588 h 591220"/>
                <a:gd name="connsiteX91" fmla="*/ 182825 w 849529"/>
                <a:gd name="connsiteY91" fmla="*/ 102087 h 591220"/>
                <a:gd name="connsiteX92" fmla="*/ 186468 w 849529"/>
                <a:gd name="connsiteY92" fmla="*/ 91158 h 591220"/>
                <a:gd name="connsiteX93" fmla="*/ 197397 w 849529"/>
                <a:gd name="connsiteY93" fmla="*/ 83872 h 591220"/>
                <a:gd name="connsiteX94" fmla="*/ 201040 w 849529"/>
                <a:gd name="connsiteY94" fmla="*/ 69300 h 591220"/>
                <a:gd name="connsiteX95" fmla="*/ 226542 w 849529"/>
                <a:gd name="connsiteY95" fmla="*/ 40156 h 591220"/>
                <a:gd name="connsiteX96" fmla="*/ 252043 w 849529"/>
                <a:gd name="connsiteY96" fmla="*/ 25584 h 591220"/>
                <a:gd name="connsiteX97" fmla="*/ 262972 w 849529"/>
                <a:gd name="connsiteY97" fmla="*/ 11012 h 591220"/>
                <a:gd name="connsiteX98" fmla="*/ 270258 w 849529"/>
                <a:gd name="connsiteY98" fmla="*/ 82 h 591220"/>
                <a:gd name="connsiteX99" fmla="*/ 277544 w 849529"/>
                <a:gd name="connsiteY99" fmla="*/ 7369 h 591220"/>
                <a:gd name="connsiteX100" fmla="*/ 262972 w 849529"/>
                <a:gd name="connsiteY100" fmla="*/ 82 h 591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849529" h="591220">
                  <a:moveTo>
                    <a:pt x="262972" y="82"/>
                  </a:moveTo>
                  <a:lnTo>
                    <a:pt x="262972" y="82"/>
                  </a:lnTo>
                  <a:cubicBezTo>
                    <a:pt x="273901" y="3725"/>
                    <a:pt x="285007" y="6876"/>
                    <a:pt x="295759" y="11012"/>
                  </a:cubicBezTo>
                  <a:cubicBezTo>
                    <a:pt x="300828" y="12962"/>
                    <a:pt x="304903" y="18123"/>
                    <a:pt x="310331" y="18298"/>
                  </a:cubicBezTo>
                  <a:lnTo>
                    <a:pt x="408693" y="14655"/>
                  </a:lnTo>
                  <a:lnTo>
                    <a:pt x="470625" y="7369"/>
                  </a:lnTo>
                  <a:cubicBezTo>
                    <a:pt x="487669" y="7369"/>
                    <a:pt x="504653" y="9469"/>
                    <a:pt x="521627" y="11012"/>
                  </a:cubicBezTo>
                  <a:cubicBezTo>
                    <a:pt x="534574" y="12189"/>
                    <a:pt x="562758" y="16367"/>
                    <a:pt x="576272" y="18298"/>
                  </a:cubicBezTo>
                  <a:cubicBezTo>
                    <a:pt x="605415" y="28012"/>
                    <a:pt x="568986" y="18298"/>
                    <a:pt x="598131" y="18298"/>
                  </a:cubicBezTo>
                  <a:cubicBezTo>
                    <a:pt x="605518" y="18298"/>
                    <a:pt x="612703" y="20727"/>
                    <a:pt x="619989" y="21941"/>
                  </a:cubicBezTo>
                  <a:cubicBezTo>
                    <a:pt x="629959" y="28588"/>
                    <a:pt x="633091" y="28652"/>
                    <a:pt x="638204" y="40156"/>
                  </a:cubicBezTo>
                  <a:cubicBezTo>
                    <a:pt x="641323" y="47174"/>
                    <a:pt x="640059" y="56583"/>
                    <a:pt x="645490" y="62014"/>
                  </a:cubicBezTo>
                  <a:cubicBezTo>
                    <a:pt x="663158" y="79682"/>
                    <a:pt x="654346" y="72776"/>
                    <a:pt x="670991" y="83872"/>
                  </a:cubicBezTo>
                  <a:cubicBezTo>
                    <a:pt x="672205" y="87515"/>
                    <a:pt x="672917" y="91366"/>
                    <a:pt x="674634" y="94801"/>
                  </a:cubicBezTo>
                  <a:cubicBezTo>
                    <a:pt x="676592" y="98717"/>
                    <a:pt x="681061" y="101437"/>
                    <a:pt x="681920" y="105730"/>
                  </a:cubicBezTo>
                  <a:cubicBezTo>
                    <a:pt x="692399" y="158125"/>
                    <a:pt x="671458" y="140044"/>
                    <a:pt x="696492" y="156733"/>
                  </a:cubicBezTo>
                  <a:cubicBezTo>
                    <a:pt x="698921" y="160376"/>
                    <a:pt x="700135" y="165233"/>
                    <a:pt x="703778" y="167662"/>
                  </a:cubicBezTo>
                  <a:cubicBezTo>
                    <a:pt x="707944" y="170439"/>
                    <a:pt x="713748" y="169333"/>
                    <a:pt x="718350" y="171305"/>
                  </a:cubicBezTo>
                  <a:cubicBezTo>
                    <a:pt x="722375" y="173030"/>
                    <a:pt x="725637" y="176162"/>
                    <a:pt x="729280" y="178591"/>
                  </a:cubicBezTo>
                  <a:cubicBezTo>
                    <a:pt x="730494" y="182234"/>
                    <a:pt x="731868" y="185828"/>
                    <a:pt x="732923" y="189520"/>
                  </a:cubicBezTo>
                  <a:cubicBezTo>
                    <a:pt x="734298" y="194334"/>
                    <a:pt x="734082" y="199745"/>
                    <a:pt x="736566" y="204092"/>
                  </a:cubicBezTo>
                  <a:cubicBezTo>
                    <a:pt x="739122" y="208565"/>
                    <a:pt x="743852" y="211378"/>
                    <a:pt x="747495" y="215021"/>
                  </a:cubicBezTo>
                  <a:cubicBezTo>
                    <a:pt x="748709" y="218664"/>
                    <a:pt x="749421" y="222515"/>
                    <a:pt x="751138" y="225950"/>
                  </a:cubicBezTo>
                  <a:cubicBezTo>
                    <a:pt x="761086" y="245845"/>
                    <a:pt x="756573" y="227664"/>
                    <a:pt x="762067" y="247808"/>
                  </a:cubicBezTo>
                  <a:cubicBezTo>
                    <a:pt x="764702" y="257469"/>
                    <a:pt x="766924" y="267238"/>
                    <a:pt x="769353" y="276953"/>
                  </a:cubicBezTo>
                  <a:cubicBezTo>
                    <a:pt x="771541" y="285703"/>
                    <a:pt x="772420" y="296164"/>
                    <a:pt x="780282" y="302454"/>
                  </a:cubicBezTo>
                  <a:cubicBezTo>
                    <a:pt x="783281" y="304853"/>
                    <a:pt x="787568" y="304883"/>
                    <a:pt x="791211" y="306097"/>
                  </a:cubicBezTo>
                  <a:cubicBezTo>
                    <a:pt x="792425" y="309740"/>
                    <a:pt x="793799" y="313334"/>
                    <a:pt x="794854" y="317026"/>
                  </a:cubicBezTo>
                  <a:cubicBezTo>
                    <a:pt x="796229" y="321840"/>
                    <a:pt x="796013" y="327251"/>
                    <a:pt x="798497" y="331598"/>
                  </a:cubicBezTo>
                  <a:cubicBezTo>
                    <a:pt x="801053" y="336071"/>
                    <a:pt x="805783" y="338884"/>
                    <a:pt x="809426" y="342527"/>
                  </a:cubicBezTo>
                  <a:lnTo>
                    <a:pt x="820355" y="375314"/>
                  </a:lnTo>
                  <a:cubicBezTo>
                    <a:pt x="821569" y="378957"/>
                    <a:pt x="821868" y="383048"/>
                    <a:pt x="823998" y="386243"/>
                  </a:cubicBezTo>
                  <a:lnTo>
                    <a:pt x="838570" y="408102"/>
                  </a:lnTo>
                  <a:cubicBezTo>
                    <a:pt x="840999" y="411745"/>
                    <a:pt x="844471" y="414877"/>
                    <a:pt x="845856" y="419031"/>
                  </a:cubicBezTo>
                  <a:lnTo>
                    <a:pt x="849499" y="429960"/>
                  </a:lnTo>
                  <a:cubicBezTo>
                    <a:pt x="848285" y="433603"/>
                    <a:pt x="845856" y="437049"/>
                    <a:pt x="845856" y="440889"/>
                  </a:cubicBezTo>
                  <a:cubicBezTo>
                    <a:pt x="845856" y="444729"/>
                    <a:pt x="849923" y="448001"/>
                    <a:pt x="849499" y="451818"/>
                  </a:cubicBezTo>
                  <a:cubicBezTo>
                    <a:pt x="848651" y="459451"/>
                    <a:pt x="844642" y="466390"/>
                    <a:pt x="842213" y="473676"/>
                  </a:cubicBezTo>
                  <a:lnTo>
                    <a:pt x="838570" y="484605"/>
                  </a:lnTo>
                  <a:cubicBezTo>
                    <a:pt x="837356" y="488248"/>
                    <a:pt x="838122" y="493404"/>
                    <a:pt x="834927" y="495534"/>
                  </a:cubicBezTo>
                  <a:lnTo>
                    <a:pt x="823998" y="502820"/>
                  </a:lnTo>
                  <a:cubicBezTo>
                    <a:pt x="821569" y="510106"/>
                    <a:pt x="822142" y="519247"/>
                    <a:pt x="816712" y="524678"/>
                  </a:cubicBezTo>
                  <a:cubicBezTo>
                    <a:pt x="814283" y="527107"/>
                    <a:pt x="812108" y="529819"/>
                    <a:pt x="809426" y="531965"/>
                  </a:cubicBezTo>
                  <a:cubicBezTo>
                    <a:pt x="799302" y="540065"/>
                    <a:pt x="793233" y="541828"/>
                    <a:pt x="780282" y="546537"/>
                  </a:cubicBezTo>
                  <a:cubicBezTo>
                    <a:pt x="769455" y="550474"/>
                    <a:pt x="758424" y="553823"/>
                    <a:pt x="747495" y="557466"/>
                  </a:cubicBezTo>
                  <a:cubicBezTo>
                    <a:pt x="743852" y="558680"/>
                    <a:pt x="740396" y="560835"/>
                    <a:pt x="736566" y="561109"/>
                  </a:cubicBezTo>
                  <a:lnTo>
                    <a:pt x="685563" y="564752"/>
                  </a:lnTo>
                  <a:cubicBezTo>
                    <a:pt x="668387" y="567615"/>
                    <a:pt x="664350" y="567690"/>
                    <a:pt x="649133" y="572038"/>
                  </a:cubicBezTo>
                  <a:cubicBezTo>
                    <a:pt x="645441" y="573093"/>
                    <a:pt x="642010" y="575173"/>
                    <a:pt x="638204" y="575681"/>
                  </a:cubicBezTo>
                  <a:cubicBezTo>
                    <a:pt x="623709" y="577614"/>
                    <a:pt x="609059" y="578110"/>
                    <a:pt x="594487" y="579324"/>
                  </a:cubicBezTo>
                  <a:cubicBezTo>
                    <a:pt x="569884" y="571123"/>
                    <a:pt x="600169" y="579324"/>
                    <a:pt x="561700" y="579324"/>
                  </a:cubicBezTo>
                  <a:cubicBezTo>
                    <a:pt x="555508" y="579324"/>
                    <a:pt x="549557" y="576895"/>
                    <a:pt x="543485" y="575681"/>
                  </a:cubicBezTo>
                  <a:cubicBezTo>
                    <a:pt x="539842" y="576895"/>
                    <a:pt x="536086" y="577811"/>
                    <a:pt x="532556" y="579324"/>
                  </a:cubicBezTo>
                  <a:cubicBezTo>
                    <a:pt x="527564" y="581463"/>
                    <a:pt x="523069" y="584703"/>
                    <a:pt x="517984" y="586610"/>
                  </a:cubicBezTo>
                  <a:cubicBezTo>
                    <a:pt x="513296" y="588368"/>
                    <a:pt x="508269" y="589039"/>
                    <a:pt x="503412" y="590253"/>
                  </a:cubicBezTo>
                  <a:cubicBezTo>
                    <a:pt x="442349" y="574987"/>
                    <a:pt x="535331" y="595804"/>
                    <a:pt x="474268" y="590253"/>
                  </a:cubicBezTo>
                  <a:cubicBezTo>
                    <a:pt x="452199" y="588247"/>
                    <a:pt x="408693" y="579324"/>
                    <a:pt x="408693" y="579324"/>
                  </a:cubicBezTo>
                  <a:cubicBezTo>
                    <a:pt x="367690" y="595725"/>
                    <a:pt x="418051" y="579324"/>
                    <a:pt x="350405" y="579324"/>
                  </a:cubicBezTo>
                  <a:cubicBezTo>
                    <a:pt x="335632" y="579324"/>
                    <a:pt x="321260" y="584181"/>
                    <a:pt x="306688" y="586610"/>
                  </a:cubicBezTo>
                  <a:cubicBezTo>
                    <a:pt x="303045" y="582967"/>
                    <a:pt x="300702" y="577135"/>
                    <a:pt x="295759" y="575681"/>
                  </a:cubicBezTo>
                  <a:cubicBezTo>
                    <a:pt x="281832" y="571585"/>
                    <a:pt x="226913" y="566611"/>
                    <a:pt x="208327" y="564752"/>
                  </a:cubicBezTo>
                  <a:cubicBezTo>
                    <a:pt x="203469" y="563538"/>
                    <a:pt x="198736" y="560611"/>
                    <a:pt x="193754" y="561109"/>
                  </a:cubicBezTo>
                  <a:cubicBezTo>
                    <a:pt x="186112" y="561873"/>
                    <a:pt x="171896" y="568395"/>
                    <a:pt x="171896" y="568395"/>
                  </a:cubicBezTo>
                  <a:lnTo>
                    <a:pt x="113608" y="561109"/>
                  </a:lnTo>
                  <a:cubicBezTo>
                    <a:pt x="107478" y="560233"/>
                    <a:pt x="101585" y="557466"/>
                    <a:pt x="95393" y="557466"/>
                  </a:cubicBezTo>
                  <a:cubicBezTo>
                    <a:pt x="91553" y="557466"/>
                    <a:pt x="88107" y="559895"/>
                    <a:pt x="84464" y="561109"/>
                  </a:cubicBezTo>
                  <a:cubicBezTo>
                    <a:pt x="80821" y="559895"/>
                    <a:pt x="77064" y="558979"/>
                    <a:pt x="73534" y="557466"/>
                  </a:cubicBezTo>
                  <a:cubicBezTo>
                    <a:pt x="42017" y="543959"/>
                    <a:pt x="73667" y="555082"/>
                    <a:pt x="48033" y="546537"/>
                  </a:cubicBezTo>
                  <a:cubicBezTo>
                    <a:pt x="45604" y="542894"/>
                    <a:pt x="43843" y="538704"/>
                    <a:pt x="40747" y="535608"/>
                  </a:cubicBezTo>
                  <a:cubicBezTo>
                    <a:pt x="33472" y="528333"/>
                    <a:pt x="20298" y="524514"/>
                    <a:pt x="11603" y="521035"/>
                  </a:cubicBezTo>
                  <a:cubicBezTo>
                    <a:pt x="10389" y="517392"/>
                    <a:pt x="9308" y="513702"/>
                    <a:pt x="7960" y="510106"/>
                  </a:cubicBezTo>
                  <a:cubicBezTo>
                    <a:pt x="5664" y="503983"/>
                    <a:pt x="1485" y="498380"/>
                    <a:pt x="674" y="491891"/>
                  </a:cubicBezTo>
                  <a:cubicBezTo>
                    <a:pt x="198" y="488081"/>
                    <a:pt x="3103" y="484605"/>
                    <a:pt x="4317" y="480962"/>
                  </a:cubicBezTo>
                  <a:cubicBezTo>
                    <a:pt x="-5398" y="451818"/>
                    <a:pt x="4317" y="488248"/>
                    <a:pt x="4317" y="459104"/>
                  </a:cubicBezTo>
                  <a:cubicBezTo>
                    <a:pt x="4317" y="455264"/>
                    <a:pt x="1888" y="451818"/>
                    <a:pt x="674" y="448175"/>
                  </a:cubicBezTo>
                  <a:cubicBezTo>
                    <a:pt x="1888" y="444532"/>
                    <a:pt x="3630" y="441024"/>
                    <a:pt x="4317" y="437246"/>
                  </a:cubicBezTo>
                  <a:cubicBezTo>
                    <a:pt x="4568" y="435864"/>
                    <a:pt x="6381" y="405006"/>
                    <a:pt x="11603" y="397173"/>
                  </a:cubicBezTo>
                  <a:cubicBezTo>
                    <a:pt x="14461" y="392886"/>
                    <a:pt x="18889" y="389886"/>
                    <a:pt x="22532" y="386243"/>
                  </a:cubicBezTo>
                  <a:cubicBezTo>
                    <a:pt x="23746" y="382600"/>
                    <a:pt x="24310" y="378671"/>
                    <a:pt x="26175" y="375314"/>
                  </a:cubicBezTo>
                  <a:lnTo>
                    <a:pt x="48033" y="342527"/>
                  </a:lnTo>
                  <a:cubicBezTo>
                    <a:pt x="50462" y="338884"/>
                    <a:pt x="53934" y="335752"/>
                    <a:pt x="55319" y="331598"/>
                  </a:cubicBezTo>
                  <a:cubicBezTo>
                    <a:pt x="56533" y="327955"/>
                    <a:pt x="56832" y="323864"/>
                    <a:pt x="58962" y="320669"/>
                  </a:cubicBezTo>
                  <a:cubicBezTo>
                    <a:pt x="61820" y="316382"/>
                    <a:pt x="66538" y="313652"/>
                    <a:pt x="69891" y="309740"/>
                  </a:cubicBezTo>
                  <a:cubicBezTo>
                    <a:pt x="73843" y="305130"/>
                    <a:pt x="77178" y="300025"/>
                    <a:pt x="80821" y="295168"/>
                  </a:cubicBezTo>
                  <a:cubicBezTo>
                    <a:pt x="89484" y="269180"/>
                    <a:pt x="77200" y="300601"/>
                    <a:pt x="95393" y="273310"/>
                  </a:cubicBezTo>
                  <a:cubicBezTo>
                    <a:pt x="112082" y="248275"/>
                    <a:pt x="78373" y="277877"/>
                    <a:pt x="113608" y="251451"/>
                  </a:cubicBezTo>
                  <a:cubicBezTo>
                    <a:pt x="117251" y="240522"/>
                    <a:pt x="118147" y="228249"/>
                    <a:pt x="124537" y="218664"/>
                  </a:cubicBezTo>
                  <a:cubicBezTo>
                    <a:pt x="126966" y="215021"/>
                    <a:pt x="130045" y="211736"/>
                    <a:pt x="131823" y="207735"/>
                  </a:cubicBezTo>
                  <a:cubicBezTo>
                    <a:pt x="134942" y="200717"/>
                    <a:pt x="134501" y="192021"/>
                    <a:pt x="139109" y="185877"/>
                  </a:cubicBezTo>
                  <a:cubicBezTo>
                    <a:pt x="142752" y="181020"/>
                    <a:pt x="147323" y="176736"/>
                    <a:pt x="150038" y="171305"/>
                  </a:cubicBezTo>
                  <a:cubicBezTo>
                    <a:pt x="173811" y="123760"/>
                    <a:pt x="153281" y="146205"/>
                    <a:pt x="171896" y="127588"/>
                  </a:cubicBezTo>
                  <a:cubicBezTo>
                    <a:pt x="175539" y="119088"/>
                    <a:pt x="179390" y="110674"/>
                    <a:pt x="182825" y="102087"/>
                  </a:cubicBezTo>
                  <a:cubicBezTo>
                    <a:pt x="184251" y="98522"/>
                    <a:pt x="184069" y="94157"/>
                    <a:pt x="186468" y="91158"/>
                  </a:cubicBezTo>
                  <a:cubicBezTo>
                    <a:pt x="189203" y="87739"/>
                    <a:pt x="193754" y="86301"/>
                    <a:pt x="197397" y="83872"/>
                  </a:cubicBezTo>
                  <a:cubicBezTo>
                    <a:pt x="198611" y="79015"/>
                    <a:pt x="198801" y="73778"/>
                    <a:pt x="201040" y="69300"/>
                  </a:cubicBezTo>
                  <a:cubicBezTo>
                    <a:pt x="212779" y="45823"/>
                    <a:pt x="210958" y="51287"/>
                    <a:pt x="226542" y="40156"/>
                  </a:cubicBezTo>
                  <a:cubicBezTo>
                    <a:pt x="245840" y="26372"/>
                    <a:pt x="234308" y="31496"/>
                    <a:pt x="252043" y="25584"/>
                  </a:cubicBezTo>
                  <a:cubicBezTo>
                    <a:pt x="255686" y="20727"/>
                    <a:pt x="259443" y="15953"/>
                    <a:pt x="262972" y="11012"/>
                  </a:cubicBezTo>
                  <a:cubicBezTo>
                    <a:pt x="265517" y="7449"/>
                    <a:pt x="266010" y="1144"/>
                    <a:pt x="270258" y="82"/>
                  </a:cubicBezTo>
                  <a:cubicBezTo>
                    <a:pt x="273590" y="-751"/>
                    <a:pt x="275115" y="4940"/>
                    <a:pt x="277544" y="7369"/>
                  </a:cubicBezTo>
                  <a:cubicBezTo>
                    <a:pt x="268911" y="20319"/>
                    <a:pt x="265401" y="1296"/>
                    <a:pt x="262972" y="82"/>
                  </a:cubicBezTo>
                  <a:close/>
                </a:path>
              </a:pathLst>
            </a:custGeom>
            <a:solidFill>
              <a:srgbClr val="7588CD"/>
            </a:solidFill>
          </p:spPr>
          <p:txBody>
            <a:bodyPr wrap="square" rtlCol="0" anchor="ctr">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400" b="1" i="0" u="none" strike="noStrike" kern="1200" cap="none" spc="0" normalizeH="0" baseline="0" noProof="0" dirty="0">
                <a:ln>
                  <a:noFill/>
                </a:ln>
                <a:solidFill>
                  <a:srgbClr val="5F5F5F"/>
                </a:solidFill>
                <a:effectLst/>
                <a:uLnTx/>
                <a:uFillTx/>
                <a:latin typeface="europa"/>
                <a:ea typeface="+mn-ea"/>
                <a:cs typeface="+mn-cs"/>
              </a:endParaRPr>
            </a:p>
          </p:txBody>
        </p:sp>
        <p:pic>
          <p:nvPicPr>
            <p:cNvPr id="36" name="Picture 35"/>
            <p:cNvPicPr>
              <a:picLocks noChangeAspect="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r="41879"/>
            <a:stretch/>
          </p:blipFill>
          <p:spPr>
            <a:xfrm>
              <a:off x="7561380" y="5499377"/>
              <a:ext cx="609613" cy="702745"/>
            </a:xfrm>
            <a:prstGeom prst="rect">
              <a:avLst/>
            </a:prstGeom>
          </p:spPr>
        </p:pic>
        <p:sp>
          <p:nvSpPr>
            <p:cNvPr id="37" name="Rectangle 36"/>
            <p:cNvSpPr/>
            <p:nvPr/>
          </p:nvSpPr>
          <p:spPr>
            <a:xfrm>
              <a:off x="7665879" y="5850749"/>
              <a:ext cx="280863" cy="297517"/>
            </a:xfrm>
            <a:prstGeom prst="rect">
              <a:avLst/>
            </a:prstGeom>
          </p:spPr>
          <p:txBody>
            <a:bodyPr wrap="square">
              <a:spAutoFit/>
            </a:bodyPr>
            <a:lstStyle/>
            <a:p>
              <a:pPr marL="0" marR="0" lvl="0" indent="0" algn="l" defTabSz="914400" rtl="0" eaLnBrk="1" fontAlgn="auto" latinLnBrk="0" hangingPunct="1">
                <a:lnSpc>
                  <a:spcPts val="16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solidFill>
                  <a:effectLst/>
                  <a:uLnTx/>
                  <a:uFillTx/>
                  <a:latin typeface="Arial Black" panose="020B0A04020102020204" pitchFamily="34" charset="0"/>
                  <a:ea typeface="+mn-ea"/>
                  <a:cs typeface="+mn-cs"/>
                </a:rPr>
                <a:t>G</a:t>
              </a:r>
            </a:p>
          </p:txBody>
        </p:sp>
      </p:grpSp>
      <p:grpSp>
        <p:nvGrpSpPr>
          <p:cNvPr id="47" name="Group 46"/>
          <p:cNvGrpSpPr/>
          <p:nvPr/>
        </p:nvGrpSpPr>
        <p:grpSpPr>
          <a:xfrm>
            <a:off x="7367447" y="3493588"/>
            <a:ext cx="610389" cy="702745"/>
            <a:chOff x="7694107" y="4646422"/>
            <a:chExt cx="610389" cy="702745"/>
          </a:xfrm>
        </p:grpSpPr>
        <p:sp>
          <p:nvSpPr>
            <p:cNvPr id="39" name="Freeform 38"/>
            <p:cNvSpPr/>
            <p:nvPr/>
          </p:nvSpPr>
          <p:spPr>
            <a:xfrm>
              <a:off x="7694107" y="4961743"/>
              <a:ext cx="553935" cy="385505"/>
            </a:xfrm>
            <a:custGeom>
              <a:avLst/>
              <a:gdLst>
                <a:gd name="connsiteX0" fmla="*/ 262972 w 849529"/>
                <a:gd name="connsiteY0" fmla="*/ 82 h 591220"/>
                <a:gd name="connsiteX1" fmla="*/ 262972 w 849529"/>
                <a:gd name="connsiteY1" fmla="*/ 82 h 591220"/>
                <a:gd name="connsiteX2" fmla="*/ 295759 w 849529"/>
                <a:gd name="connsiteY2" fmla="*/ 11012 h 591220"/>
                <a:gd name="connsiteX3" fmla="*/ 310331 w 849529"/>
                <a:gd name="connsiteY3" fmla="*/ 18298 h 591220"/>
                <a:gd name="connsiteX4" fmla="*/ 408693 w 849529"/>
                <a:gd name="connsiteY4" fmla="*/ 14655 h 591220"/>
                <a:gd name="connsiteX5" fmla="*/ 470625 w 849529"/>
                <a:gd name="connsiteY5" fmla="*/ 7369 h 591220"/>
                <a:gd name="connsiteX6" fmla="*/ 521627 w 849529"/>
                <a:gd name="connsiteY6" fmla="*/ 11012 h 591220"/>
                <a:gd name="connsiteX7" fmla="*/ 576272 w 849529"/>
                <a:gd name="connsiteY7" fmla="*/ 18298 h 591220"/>
                <a:gd name="connsiteX8" fmla="*/ 598131 w 849529"/>
                <a:gd name="connsiteY8" fmla="*/ 18298 h 591220"/>
                <a:gd name="connsiteX9" fmla="*/ 619989 w 849529"/>
                <a:gd name="connsiteY9" fmla="*/ 21941 h 591220"/>
                <a:gd name="connsiteX10" fmla="*/ 638204 w 849529"/>
                <a:gd name="connsiteY10" fmla="*/ 40156 h 591220"/>
                <a:gd name="connsiteX11" fmla="*/ 645490 w 849529"/>
                <a:gd name="connsiteY11" fmla="*/ 62014 h 591220"/>
                <a:gd name="connsiteX12" fmla="*/ 670991 w 849529"/>
                <a:gd name="connsiteY12" fmla="*/ 83872 h 591220"/>
                <a:gd name="connsiteX13" fmla="*/ 674634 w 849529"/>
                <a:gd name="connsiteY13" fmla="*/ 94801 h 591220"/>
                <a:gd name="connsiteX14" fmla="*/ 681920 w 849529"/>
                <a:gd name="connsiteY14" fmla="*/ 105730 h 591220"/>
                <a:gd name="connsiteX15" fmla="*/ 696492 w 849529"/>
                <a:gd name="connsiteY15" fmla="*/ 156733 h 591220"/>
                <a:gd name="connsiteX16" fmla="*/ 703778 w 849529"/>
                <a:gd name="connsiteY16" fmla="*/ 167662 h 591220"/>
                <a:gd name="connsiteX17" fmla="*/ 718350 w 849529"/>
                <a:gd name="connsiteY17" fmla="*/ 171305 h 591220"/>
                <a:gd name="connsiteX18" fmla="*/ 729280 w 849529"/>
                <a:gd name="connsiteY18" fmla="*/ 178591 h 591220"/>
                <a:gd name="connsiteX19" fmla="*/ 732923 w 849529"/>
                <a:gd name="connsiteY19" fmla="*/ 189520 h 591220"/>
                <a:gd name="connsiteX20" fmla="*/ 736566 w 849529"/>
                <a:gd name="connsiteY20" fmla="*/ 204092 h 591220"/>
                <a:gd name="connsiteX21" fmla="*/ 747495 w 849529"/>
                <a:gd name="connsiteY21" fmla="*/ 215021 h 591220"/>
                <a:gd name="connsiteX22" fmla="*/ 751138 w 849529"/>
                <a:gd name="connsiteY22" fmla="*/ 225950 h 591220"/>
                <a:gd name="connsiteX23" fmla="*/ 762067 w 849529"/>
                <a:gd name="connsiteY23" fmla="*/ 247808 h 591220"/>
                <a:gd name="connsiteX24" fmla="*/ 769353 w 849529"/>
                <a:gd name="connsiteY24" fmla="*/ 276953 h 591220"/>
                <a:gd name="connsiteX25" fmla="*/ 780282 w 849529"/>
                <a:gd name="connsiteY25" fmla="*/ 302454 h 591220"/>
                <a:gd name="connsiteX26" fmla="*/ 791211 w 849529"/>
                <a:gd name="connsiteY26" fmla="*/ 306097 h 591220"/>
                <a:gd name="connsiteX27" fmla="*/ 794854 w 849529"/>
                <a:gd name="connsiteY27" fmla="*/ 317026 h 591220"/>
                <a:gd name="connsiteX28" fmla="*/ 798497 w 849529"/>
                <a:gd name="connsiteY28" fmla="*/ 331598 h 591220"/>
                <a:gd name="connsiteX29" fmla="*/ 809426 w 849529"/>
                <a:gd name="connsiteY29" fmla="*/ 342527 h 591220"/>
                <a:gd name="connsiteX30" fmla="*/ 820355 w 849529"/>
                <a:gd name="connsiteY30" fmla="*/ 375314 h 591220"/>
                <a:gd name="connsiteX31" fmla="*/ 823998 w 849529"/>
                <a:gd name="connsiteY31" fmla="*/ 386243 h 591220"/>
                <a:gd name="connsiteX32" fmla="*/ 838570 w 849529"/>
                <a:gd name="connsiteY32" fmla="*/ 408102 h 591220"/>
                <a:gd name="connsiteX33" fmla="*/ 845856 w 849529"/>
                <a:gd name="connsiteY33" fmla="*/ 419031 h 591220"/>
                <a:gd name="connsiteX34" fmla="*/ 849499 w 849529"/>
                <a:gd name="connsiteY34" fmla="*/ 429960 h 591220"/>
                <a:gd name="connsiteX35" fmla="*/ 845856 w 849529"/>
                <a:gd name="connsiteY35" fmla="*/ 440889 h 591220"/>
                <a:gd name="connsiteX36" fmla="*/ 849499 w 849529"/>
                <a:gd name="connsiteY36" fmla="*/ 451818 h 591220"/>
                <a:gd name="connsiteX37" fmla="*/ 842213 w 849529"/>
                <a:gd name="connsiteY37" fmla="*/ 473676 h 591220"/>
                <a:gd name="connsiteX38" fmla="*/ 838570 w 849529"/>
                <a:gd name="connsiteY38" fmla="*/ 484605 h 591220"/>
                <a:gd name="connsiteX39" fmla="*/ 834927 w 849529"/>
                <a:gd name="connsiteY39" fmla="*/ 495534 h 591220"/>
                <a:gd name="connsiteX40" fmla="*/ 823998 w 849529"/>
                <a:gd name="connsiteY40" fmla="*/ 502820 h 591220"/>
                <a:gd name="connsiteX41" fmla="*/ 816712 w 849529"/>
                <a:gd name="connsiteY41" fmla="*/ 524678 h 591220"/>
                <a:gd name="connsiteX42" fmla="*/ 809426 w 849529"/>
                <a:gd name="connsiteY42" fmla="*/ 531965 h 591220"/>
                <a:gd name="connsiteX43" fmla="*/ 780282 w 849529"/>
                <a:gd name="connsiteY43" fmla="*/ 546537 h 591220"/>
                <a:gd name="connsiteX44" fmla="*/ 747495 w 849529"/>
                <a:gd name="connsiteY44" fmla="*/ 557466 h 591220"/>
                <a:gd name="connsiteX45" fmla="*/ 736566 w 849529"/>
                <a:gd name="connsiteY45" fmla="*/ 561109 h 591220"/>
                <a:gd name="connsiteX46" fmla="*/ 685563 w 849529"/>
                <a:gd name="connsiteY46" fmla="*/ 564752 h 591220"/>
                <a:gd name="connsiteX47" fmla="*/ 649133 w 849529"/>
                <a:gd name="connsiteY47" fmla="*/ 572038 h 591220"/>
                <a:gd name="connsiteX48" fmla="*/ 638204 w 849529"/>
                <a:gd name="connsiteY48" fmla="*/ 575681 h 591220"/>
                <a:gd name="connsiteX49" fmla="*/ 594487 w 849529"/>
                <a:gd name="connsiteY49" fmla="*/ 579324 h 591220"/>
                <a:gd name="connsiteX50" fmla="*/ 561700 w 849529"/>
                <a:gd name="connsiteY50" fmla="*/ 579324 h 591220"/>
                <a:gd name="connsiteX51" fmla="*/ 543485 w 849529"/>
                <a:gd name="connsiteY51" fmla="*/ 575681 h 591220"/>
                <a:gd name="connsiteX52" fmla="*/ 532556 w 849529"/>
                <a:gd name="connsiteY52" fmla="*/ 579324 h 591220"/>
                <a:gd name="connsiteX53" fmla="*/ 517984 w 849529"/>
                <a:gd name="connsiteY53" fmla="*/ 586610 h 591220"/>
                <a:gd name="connsiteX54" fmla="*/ 503412 w 849529"/>
                <a:gd name="connsiteY54" fmla="*/ 590253 h 591220"/>
                <a:gd name="connsiteX55" fmla="*/ 474268 w 849529"/>
                <a:gd name="connsiteY55" fmla="*/ 590253 h 591220"/>
                <a:gd name="connsiteX56" fmla="*/ 408693 w 849529"/>
                <a:gd name="connsiteY56" fmla="*/ 579324 h 591220"/>
                <a:gd name="connsiteX57" fmla="*/ 350405 w 849529"/>
                <a:gd name="connsiteY57" fmla="*/ 579324 h 591220"/>
                <a:gd name="connsiteX58" fmla="*/ 306688 w 849529"/>
                <a:gd name="connsiteY58" fmla="*/ 586610 h 591220"/>
                <a:gd name="connsiteX59" fmla="*/ 295759 w 849529"/>
                <a:gd name="connsiteY59" fmla="*/ 575681 h 591220"/>
                <a:gd name="connsiteX60" fmla="*/ 208327 w 849529"/>
                <a:gd name="connsiteY60" fmla="*/ 564752 h 591220"/>
                <a:gd name="connsiteX61" fmla="*/ 193754 w 849529"/>
                <a:gd name="connsiteY61" fmla="*/ 561109 h 591220"/>
                <a:gd name="connsiteX62" fmla="*/ 171896 w 849529"/>
                <a:gd name="connsiteY62" fmla="*/ 568395 h 591220"/>
                <a:gd name="connsiteX63" fmla="*/ 113608 w 849529"/>
                <a:gd name="connsiteY63" fmla="*/ 561109 h 591220"/>
                <a:gd name="connsiteX64" fmla="*/ 95393 w 849529"/>
                <a:gd name="connsiteY64" fmla="*/ 557466 h 591220"/>
                <a:gd name="connsiteX65" fmla="*/ 84464 w 849529"/>
                <a:gd name="connsiteY65" fmla="*/ 561109 h 591220"/>
                <a:gd name="connsiteX66" fmla="*/ 73534 w 849529"/>
                <a:gd name="connsiteY66" fmla="*/ 557466 h 591220"/>
                <a:gd name="connsiteX67" fmla="*/ 48033 w 849529"/>
                <a:gd name="connsiteY67" fmla="*/ 546537 h 591220"/>
                <a:gd name="connsiteX68" fmla="*/ 40747 w 849529"/>
                <a:gd name="connsiteY68" fmla="*/ 535608 h 591220"/>
                <a:gd name="connsiteX69" fmla="*/ 11603 w 849529"/>
                <a:gd name="connsiteY69" fmla="*/ 521035 h 591220"/>
                <a:gd name="connsiteX70" fmla="*/ 7960 w 849529"/>
                <a:gd name="connsiteY70" fmla="*/ 510106 h 591220"/>
                <a:gd name="connsiteX71" fmla="*/ 674 w 849529"/>
                <a:gd name="connsiteY71" fmla="*/ 491891 h 591220"/>
                <a:gd name="connsiteX72" fmla="*/ 4317 w 849529"/>
                <a:gd name="connsiteY72" fmla="*/ 480962 h 591220"/>
                <a:gd name="connsiteX73" fmla="*/ 4317 w 849529"/>
                <a:gd name="connsiteY73" fmla="*/ 459104 h 591220"/>
                <a:gd name="connsiteX74" fmla="*/ 674 w 849529"/>
                <a:gd name="connsiteY74" fmla="*/ 448175 h 591220"/>
                <a:gd name="connsiteX75" fmla="*/ 4317 w 849529"/>
                <a:gd name="connsiteY75" fmla="*/ 437246 h 591220"/>
                <a:gd name="connsiteX76" fmla="*/ 11603 w 849529"/>
                <a:gd name="connsiteY76" fmla="*/ 397173 h 591220"/>
                <a:gd name="connsiteX77" fmla="*/ 22532 w 849529"/>
                <a:gd name="connsiteY77" fmla="*/ 386243 h 591220"/>
                <a:gd name="connsiteX78" fmla="*/ 26175 w 849529"/>
                <a:gd name="connsiteY78" fmla="*/ 375314 h 591220"/>
                <a:gd name="connsiteX79" fmla="*/ 48033 w 849529"/>
                <a:gd name="connsiteY79" fmla="*/ 342527 h 591220"/>
                <a:gd name="connsiteX80" fmla="*/ 55319 w 849529"/>
                <a:gd name="connsiteY80" fmla="*/ 331598 h 591220"/>
                <a:gd name="connsiteX81" fmla="*/ 58962 w 849529"/>
                <a:gd name="connsiteY81" fmla="*/ 320669 h 591220"/>
                <a:gd name="connsiteX82" fmla="*/ 69891 w 849529"/>
                <a:gd name="connsiteY82" fmla="*/ 309740 h 591220"/>
                <a:gd name="connsiteX83" fmla="*/ 80821 w 849529"/>
                <a:gd name="connsiteY83" fmla="*/ 295168 h 591220"/>
                <a:gd name="connsiteX84" fmla="*/ 95393 w 849529"/>
                <a:gd name="connsiteY84" fmla="*/ 273310 h 591220"/>
                <a:gd name="connsiteX85" fmla="*/ 113608 w 849529"/>
                <a:gd name="connsiteY85" fmla="*/ 251451 h 591220"/>
                <a:gd name="connsiteX86" fmla="*/ 124537 w 849529"/>
                <a:gd name="connsiteY86" fmla="*/ 218664 h 591220"/>
                <a:gd name="connsiteX87" fmla="*/ 131823 w 849529"/>
                <a:gd name="connsiteY87" fmla="*/ 207735 h 591220"/>
                <a:gd name="connsiteX88" fmla="*/ 139109 w 849529"/>
                <a:gd name="connsiteY88" fmla="*/ 185877 h 591220"/>
                <a:gd name="connsiteX89" fmla="*/ 150038 w 849529"/>
                <a:gd name="connsiteY89" fmla="*/ 171305 h 591220"/>
                <a:gd name="connsiteX90" fmla="*/ 171896 w 849529"/>
                <a:gd name="connsiteY90" fmla="*/ 127588 h 591220"/>
                <a:gd name="connsiteX91" fmla="*/ 182825 w 849529"/>
                <a:gd name="connsiteY91" fmla="*/ 102087 h 591220"/>
                <a:gd name="connsiteX92" fmla="*/ 186468 w 849529"/>
                <a:gd name="connsiteY92" fmla="*/ 91158 h 591220"/>
                <a:gd name="connsiteX93" fmla="*/ 197397 w 849529"/>
                <a:gd name="connsiteY93" fmla="*/ 83872 h 591220"/>
                <a:gd name="connsiteX94" fmla="*/ 201040 w 849529"/>
                <a:gd name="connsiteY94" fmla="*/ 69300 h 591220"/>
                <a:gd name="connsiteX95" fmla="*/ 226542 w 849529"/>
                <a:gd name="connsiteY95" fmla="*/ 40156 h 591220"/>
                <a:gd name="connsiteX96" fmla="*/ 252043 w 849529"/>
                <a:gd name="connsiteY96" fmla="*/ 25584 h 591220"/>
                <a:gd name="connsiteX97" fmla="*/ 262972 w 849529"/>
                <a:gd name="connsiteY97" fmla="*/ 11012 h 591220"/>
                <a:gd name="connsiteX98" fmla="*/ 270258 w 849529"/>
                <a:gd name="connsiteY98" fmla="*/ 82 h 591220"/>
                <a:gd name="connsiteX99" fmla="*/ 277544 w 849529"/>
                <a:gd name="connsiteY99" fmla="*/ 7369 h 591220"/>
                <a:gd name="connsiteX100" fmla="*/ 262972 w 849529"/>
                <a:gd name="connsiteY100" fmla="*/ 82 h 591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849529" h="591220">
                  <a:moveTo>
                    <a:pt x="262972" y="82"/>
                  </a:moveTo>
                  <a:lnTo>
                    <a:pt x="262972" y="82"/>
                  </a:lnTo>
                  <a:cubicBezTo>
                    <a:pt x="273901" y="3725"/>
                    <a:pt x="285007" y="6876"/>
                    <a:pt x="295759" y="11012"/>
                  </a:cubicBezTo>
                  <a:cubicBezTo>
                    <a:pt x="300828" y="12962"/>
                    <a:pt x="304903" y="18123"/>
                    <a:pt x="310331" y="18298"/>
                  </a:cubicBezTo>
                  <a:lnTo>
                    <a:pt x="408693" y="14655"/>
                  </a:lnTo>
                  <a:lnTo>
                    <a:pt x="470625" y="7369"/>
                  </a:lnTo>
                  <a:cubicBezTo>
                    <a:pt x="487669" y="7369"/>
                    <a:pt x="504653" y="9469"/>
                    <a:pt x="521627" y="11012"/>
                  </a:cubicBezTo>
                  <a:cubicBezTo>
                    <a:pt x="534574" y="12189"/>
                    <a:pt x="562758" y="16367"/>
                    <a:pt x="576272" y="18298"/>
                  </a:cubicBezTo>
                  <a:cubicBezTo>
                    <a:pt x="605415" y="28012"/>
                    <a:pt x="568986" y="18298"/>
                    <a:pt x="598131" y="18298"/>
                  </a:cubicBezTo>
                  <a:cubicBezTo>
                    <a:pt x="605518" y="18298"/>
                    <a:pt x="612703" y="20727"/>
                    <a:pt x="619989" y="21941"/>
                  </a:cubicBezTo>
                  <a:cubicBezTo>
                    <a:pt x="629959" y="28588"/>
                    <a:pt x="633091" y="28652"/>
                    <a:pt x="638204" y="40156"/>
                  </a:cubicBezTo>
                  <a:cubicBezTo>
                    <a:pt x="641323" y="47174"/>
                    <a:pt x="640059" y="56583"/>
                    <a:pt x="645490" y="62014"/>
                  </a:cubicBezTo>
                  <a:cubicBezTo>
                    <a:pt x="663158" y="79682"/>
                    <a:pt x="654346" y="72776"/>
                    <a:pt x="670991" y="83872"/>
                  </a:cubicBezTo>
                  <a:cubicBezTo>
                    <a:pt x="672205" y="87515"/>
                    <a:pt x="672917" y="91366"/>
                    <a:pt x="674634" y="94801"/>
                  </a:cubicBezTo>
                  <a:cubicBezTo>
                    <a:pt x="676592" y="98717"/>
                    <a:pt x="681061" y="101437"/>
                    <a:pt x="681920" y="105730"/>
                  </a:cubicBezTo>
                  <a:cubicBezTo>
                    <a:pt x="692399" y="158125"/>
                    <a:pt x="671458" y="140044"/>
                    <a:pt x="696492" y="156733"/>
                  </a:cubicBezTo>
                  <a:cubicBezTo>
                    <a:pt x="698921" y="160376"/>
                    <a:pt x="700135" y="165233"/>
                    <a:pt x="703778" y="167662"/>
                  </a:cubicBezTo>
                  <a:cubicBezTo>
                    <a:pt x="707944" y="170439"/>
                    <a:pt x="713748" y="169333"/>
                    <a:pt x="718350" y="171305"/>
                  </a:cubicBezTo>
                  <a:cubicBezTo>
                    <a:pt x="722375" y="173030"/>
                    <a:pt x="725637" y="176162"/>
                    <a:pt x="729280" y="178591"/>
                  </a:cubicBezTo>
                  <a:cubicBezTo>
                    <a:pt x="730494" y="182234"/>
                    <a:pt x="731868" y="185828"/>
                    <a:pt x="732923" y="189520"/>
                  </a:cubicBezTo>
                  <a:cubicBezTo>
                    <a:pt x="734298" y="194334"/>
                    <a:pt x="734082" y="199745"/>
                    <a:pt x="736566" y="204092"/>
                  </a:cubicBezTo>
                  <a:cubicBezTo>
                    <a:pt x="739122" y="208565"/>
                    <a:pt x="743852" y="211378"/>
                    <a:pt x="747495" y="215021"/>
                  </a:cubicBezTo>
                  <a:cubicBezTo>
                    <a:pt x="748709" y="218664"/>
                    <a:pt x="749421" y="222515"/>
                    <a:pt x="751138" y="225950"/>
                  </a:cubicBezTo>
                  <a:cubicBezTo>
                    <a:pt x="761086" y="245845"/>
                    <a:pt x="756573" y="227664"/>
                    <a:pt x="762067" y="247808"/>
                  </a:cubicBezTo>
                  <a:cubicBezTo>
                    <a:pt x="764702" y="257469"/>
                    <a:pt x="766924" y="267238"/>
                    <a:pt x="769353" y="276953"/>
                  </a:cubicBezTo>
                  <a:cubicBezTo>
                    <a:pt x="771541" y="285703"/>
                    <a:pt x="772420" y="296164"/>
                    <a:pt x="780282" y="302454"/>
                  </a:cubicBezTo>
                  <a:cubicBezTo>
                    <a:pt x="783281" y="304853"/>
                    <a:pt x="787568" y="304883"/>
                    <a:pt x="791211" y="306097"/>
                  </a:cubicBezTo>
                  <a:cubicBezTo>
                    <a:pt x="792425" y="309740"/>
                    <a:pt x="793799" y="313334"/>
                    <a:pt x="794854" y="317026"/>
                  </a:cubicBezTo>
                  <a:cubicBezTo>
                    <a:pt x="796229" y="321840"/>
                    <a:pt x="796013" y="327251"/>
                    <a:pt x="798497" y="331598"/>
                  </a:cubicBezTo>
                  <a:cubicBezTo>
                    <a:pt x="801053" y="336071"/>
                    <a:pt x="805783" y="338884"/>
                    <a:pt x="809426" y="342527"/>
                  </a:cubicBezTo>
                  <a:lnTo>
                    <a:pt x="820355" y="375314"/>
                  </a:lnTo>
                  <a:cubicBezTo>
                    <a:pt x="821569" y="378957"/>
                    <a:pt x="821868" y="383048"/>
                    <a:pt x="823998" y="386243"/>
                  </a:cubicBezTo>
                  <a:lnTo>
                    <a:pt x="838570" y="408102"/>
                  </a:lnTo>
                  <a:cubicBezTo>
                    <a:pt x="840999" y="411745"/>
                    <a:pt x="844471" y="414877"/>
                    <a:pt x="845856" y="419031"/>
                  </a:cubicBezTo>
                  <a:lnTo>
                    <a:pt x="849499" y="429960"/>
                  </a:lnTo>
                  <a:cubicBezTo>
                    <a:pt x="848285" y="433603"/>
                    <a:pt x="845856" y="437049"/>
                    <a:pt x="845856" y="440889"/>
                  </a:cubicBezTo>
                  <a:cubicBezTo>
                    <a:pt x="845856" y="444729"/>
                    <a:pt x="849923" y="448001"/>
                    <a:pt x="849499" y="451818"/>
                  </a:cubicBezTo>
                  <a:cubicBezTo>
                    <a:pt x="848651" y="459451"/>
                    <a:pt x="844642" y="466390"/>
                    <a:pt x="842213" y="473676"/>
                  </a:cubicBezTo>
                  <a:lnTo>
                    <a:pt x="838570" y="484605"/>
                  </a:lnTo>
                  <a:cubicBezTo>
                    <a:pt x="837356" y="488248"/>
                    <a:pt x="838122" y="493404"/>
                    <a:pt x="834927" y="495534"/>
                  </a:cubicBezTo>
                  <a:lnTo>
                    <a:pt x="823998" y="502820"/>
                  </a:lnTo>
                  <a:cubicBezTo>
                    <a:pt x="821569" y="510106"/>
                    <a:pt x="822142" y="519247"/>
                    <a:pt x="816712" y="524678"/>
                  </a:cubicBezTo>
                  <a:cubicBezTo>
                    <a:pt x="814283" y="527107"/>
                    <a:pt x="812108" y="529819"/>
                    <a:pt x="809426" y="531965"/>
                  </a:cubicBezTo>
                  <a:cubicBezTo>
                    <a:pt x="799302" y="540065"/>
                    <a:pt x="793233" y="541828"/>
                    <a:pt x="780282" y="546537"/>
                  </a:cubicBezTo>
                  <a:cubicBezTo>
                    <a:pt x="769455" y="550474"/>
                    <a:pt x="758424" y="553823"/>
                    <a:pt x="747495" y="557466"/>
                  </a:cubicBezTo>
                  <a:cubicBezTo>
                    <a:pt x="743852" y="558680"/>
                    <a:pt x="740396" y="560835"/>
                    <a:pt x="736566" y="561109"/>
                  </a:cubicBezTo>
                  <a:lnTo>
                    <a:pt x="685563" y="564752"/>
                  </a:lnTo>
                  <a:cubicBezTo>
                    <a:pt x="668387" y="567615"/>
                    <a:pt x="664350" y="567690"/>
                    <a:pt x="649133" y="572038"/>
                  </a:cubicBezTo>
                  <a:cubicBezTo>
                    <a:pt x="645441" y="573093"/>
                    <a:pt x="642010" y="575173"/>
                    <a:pt x="638204" y="575681"/>
                  </a:cubicBezTo>
                  <a:cubicBezTo>
                    <a:pt x="623709" y="577614"/>
                    <a:pt x="609059" y="578110"/>
                    <a:pt x="594487" y="579324"/>
                  </a:cubicBezTo>
                  <a:cubicBezTo>
                    <a:pt x="569884" y="571123"/>
                    <a:pt x="600169" y="579324"/>
                    <a:pt x="561700" y="579324"/>
                  </a:cubicBezTo>
                  <a:cubicBezTo>
                    <a:pt x="555508" y="579324"/>
                    <a:pt x="549557" y="576895"/>
                    <a:pt x="543485" y="575681"/>
                  </a:cubicBezTo>
                  <a:cubicBezTo>
                    <a:pt x="539842" y="576895"/>
                    <a:pt x="536086" y="577811"/>
                    <a:pt x="532556" y="579324"/>
                  </a:cubicBezTo>
                  <a:cubicBezTo>
                    <a:pt x="527564" y="581463"/>
                    <a:pt x="523069" y="584703"/>
                    <a:pt x="517984" y="586610"/>
                  </a:cubicBezTo>
                  <a:cubicBezTo>
                    <a:pt x="513296" y="588368"/>
                    <a:pt x="508269" y="589039"/>
                    <a:pt x="503412" y="590253"/>
                  </a:cubicBezTo>
                  <a:cubicBezTo>
                    <a:pt x="442349" y="574987"/>
                    <a:pt x="535331" y="595804"/>
                    <a:pt x="474268" y="590253"/>
                  </a:cubicBezTo>
                  <a:cubicBezTo>
                    <a:pt x="452199" y="588247"/>
                    <a:pt x="408693" y="579324"/>
                    <a:pt x="408693" y="579324"/>
                  </a:cubicBezTo>
                  <a:cubicBezTo>
                    <a:pt x="367690" y="595725"/>
                    <a:pt x="418051" y="579324"/>
                    <a:pt x="350405" y="579324"/>
                  </a:cubicBezTo>
                  <a:cubicBezTo>
                    <a:pt x="335632" y="579324"/>
                    <a:pt x="321260" y="584181"/>
                    <a:pt x="306688" y="586610"/>
                  </a:cubicBezTo>
                  <a:cubicBezTo>
                    <a:pt x="303045" y="582967"/>
                    <a:pt x="300702" y="577135"/>
                    <a:pt x="295759" y="575681"/>
                  </a:cubicBezTo>
                  <a:cubicBezTo>
                    <a:pt x="281832" y="571585"/>
                    <a:pt x="226913" y="566611"/>
                    <a:pt x="208327" y="564752"/>
                  </a:cubicBezTo>
                  <a:cubicBezTo>
                    <a:pt x="203469" y="563538"/>
                    <a:pt x="198736" y="560611"/>
                    <a:pt x="193754" y="561109"/>
                  </a:cubicBezTo>
                  <a:cubicBezTo>
                    <a:pt x="186112" y="561873"/>
                    <a:pt x="171896" y="568395"/>
                    <a:pt x="171896" y="568395"/>
                  </a:cubicBezTo>
                  <a:lnTo>
                    <a:pt x="113608" y="561109"/>
                  </a:lnTo>
                  <a:cubicBezTo>
                    <a:pt x="107478" y="560233"/>
                    <a:pt x="101585" y="557466"/>
                    <a:pt x="95393" y="557466"/>
                  </a:cubicBezTo>
                  <a:cubicBezTo>
                    <a:pt x="91553" y="557466"/>
                    <a:pt x="88107" y="559895"/>
                    <a:pt x="84464" y="561109"/>
                  </a:cubicBezTo>
                  <a:cubicBezTo>
                    <a:pt x="80821" y="559895"/>
                    <a:pt x="77064" y="558979"/>
                    <a:pt x="73534" y="557466"/>
                  </a:cubicBezTo>
                  <a:cubicBezTo>
                    <a:pt x="42017" y="543959"/>
                    <a:pt x="73667" y="555082"/>
                    <a:pt x="48033" y="546537"/>
                  </a:cubicBezTo>
                  <a:cubicBezTo>
                    <a:pt x="45604" y="542894"/>
                    <a:pt x="43843" y="538704"/>
                    <a:pt x="40747" y="535608"/>
                  </a:cubicBezTo>
                  <a:cubicBezTo>
                    <a:pt x="33472" y="528333"/>
                    <a:pt x="20298" y="524514"/>
                    <a:pt x="11603" y="521035"/>
                  </a:cubicBezTo>
                  <a:cubicBezTo>
                    <a:pt x="10389" y="517392"/>
                    <a:pt x="9308" y="513702"/>
                    <a:pt x="7960" y="510106"/>
                  </a:cubicBezTo>
                  <a:cubicBezTo>
                    <a:pt x="5664" y="503983"/>
                    <a:pt x="1485" y="498380"/>
                    <a:pt x="674" y="491891"/>
                  </a:cubicBezTo>
                  <a:cubicBezTo>
                    <a:pt x="198" y="488081"/>
                    <a:pt x="3103" y="484605"/>
                    <a:pt x="4317" y="480962"/>
                  </a:cubicBezTo>
                  <a:cubicBezTo>
                    <a:pt x="-5398" y="451818"/>
                    <a:pt x="4317" y="488248"/>
                    <a:pt x="4317" y="459104"/>
                  </a:cubicBezTo>
                  <a:cubicBezTo>
                    <a:pt x="4317" y="455264"/>
                    <a:pt x="1888" y="451818"/>
                    <a:pt x="674" y="448175"/>
                  </a:cubicBezTo>
                  <a:cubicBezTo>
                    <a:pt x="1888" y="444532"/>
                    <a:pt x="3630" y="441024"/>
                    <a:pt x="4317" y="437246"/>
                  </a:cubicBezTo>
                  <a:cubicBezTo>
                    <a:pt x="4568" y="435864"/>
                    <a:pt x="6381" y="405006"/>
                    <a:pt x="11603" y="397173"/>
                  </a:cubicBezTo>
                  <a:cubicBezTo>
                    <a:pt x="14461" y="392886"/>
                    <a:pt x="18889" y="389886"/>
                    <a:pt x="22532" y="386243"/>
                  </a:cubicBezTo>
                  <a:cubicBezTo>
                    <a:pt x="23746" y="382600"/>
                    <a:pt x="24310" y="378671"/>
                    <a:pt x="26175" y="375314"/>
                  </a:cubicBezTo>
                  <a:lnTo>
                    <a:pt x="48033" y="342527"/>
                  </a:lnTo>
                  <a:cubicBezTo>
                    <a:pt x="50462" y="338884"/>
                    <a:pt x="53934" y="335752"/>
                    <a:pt x="55319" y="331598"/>
                  </a:cubicBezTo>
                  <a:cubicBezTo>
                    <a:pt x="56533" y="327955"/>
                    <a:pt x="56832" y="323864"/>
                    <a:pt x="58962" y="320669"/>
                  </a:cubicBezTo>
                  <a:cubicBezTo>
                    <a:pt x="61820" y="316382"/>
                    <a:pt x="66538" y="313652"/>
                    <a:pt x="69891" y="309740"/>
                  </a:cubicBezTo>
                  <a:cubicBezTo>
                    <a:pt x="73843" y="305130"/>
                    <a:pt x="77178" y="300025"/>
                    <a:pt x="80821" y="295168"/>
                  </a:cubicBezTo>
                  <a:cubicBezTo>
                    <a:pt x="89484" y="269180"/>
                    <a:pt x="77200" y="300601"/>
                    <a:pt x="95393" y="273310"/>
                  </a:cubicBezTo>
                  <a:cubicBezTo>
                    <a:pt x="112082" y="248275"/>
                    <a:pt x="78373" y="277877"/>
                    <a:pt x="113608" y="251451"/>
                  </a:cubicBezTo>
                  <a:cubicBezTo>
                    <a:pt x="117251" y="240522"/>
                    <a:pt x="118147" y="228249"/>
                    <a:pt x="124537" y="218664"/>
                  </a:cubicBezTo>
                  <a:cubicBezTo>
                    <a:pt x="126966" y="215021"/>
                    <a:pt x="130045" y="211736"/>
                    <a:pt x="131823" y="207735"/>
                  </a:cubicBezTo>
                  <a:cubicBezTo>
                    <a:pt x="134942" y="200717"/>
                    <a:pt x="134501" y="192021"/>
                    <a:pt x="139109" y="185877"/>
                  </a:cubicBezTo>
                  <a:cubicBezTo>
                    <a:pt x="142752" y="181020"/>
                    <a:pt x="147323" y="176736"/>
                    <a:pt x="150038" y="171305"/>
                  </a:cubicBezTo>
                  <a:cubicBezTo>
                    <a:pt x="173811" y="123760"/>
                    <a:pt x="153281" y="146205"/>
                    <a:pt x="171896" y="127588"/>
                  </a:cubicBezTo>
                  <a:cubicBezTo>
                    <a:pt x="175539" y="119088"/>
                    <a:pt x="179390" y="110674"/>
                    <a:pt x="182825" y="102087"/>
                  </a:cubicBezTo>
                  <a:cubicBezTo>
                    <a:pt x="184251" y="98522"/>
                    <a:pt x="184069" y="94157"/>
                    <a:pt x="186468" y="91158"/>
                  </a:cubicBezTo>
                  <a:cubicBezTo>
                    <a:pt x="189203" y="87739"/>
                    <a:pt x="193754" y="86301"/>
                    <a:pt x="197397" y="83872"/>
                  </a:cubicBezTo>
                  <a:cubicBezTo>
                    <a:pt x="198611" y="79015"/>
                    <a:pt x="198801" y="73778"/>
                    <a:pt x="201040" y="69300"/>
                  </a:cubicBezTo>
                  <a:cubicBezTo>
                    <a:pt x="212779" y="45823"/>
                    <a:pt x="210958" y="51287"/>
                    <a:pt x="226542" y="40156"/>
                  </a:cubicBezTo>
                  <a:cubicBezTo>
                    <a:pt x="245840" y="26372"/>
                    <a:pt x="234308" y="31496"/>
                    <a:pt x="252043" y="25584"/>
                  </a:cubicBezTo>
                  <a:cubicBezTo>
                    <a:pt x="255686" y="20727"/>
                    <a:pt x="259443" y="15953"/>
                    <a:pt x="262972" y="11012"/>
                  </a:cubicBezTo>
                  <a:cubicBezTo>
                    <a:pt x="265517" y="7449"/>
                    <a:pt x="266010" y="1144"/>
                    <a:pt x="270258" y="82"/>
                  </a:cubicBezTo>
                  <a:cubicBezTo>
                    <a:pt x="273590" y="-751"/>
                    <a:pt x="275115" y="4940"/>
                    <a:pt x="277544" y="7369"/>
                  </a:cubicBezTo>
                  <a:cubicBezTo>
                    <a:pt x="268911" y="20319"/>
                    <a:pt x="265401" y="1296"/>
                    <a:pt x="262972" y="82"/>
                  </a:cubicBezTo>
                  <a:close/>
                </a:path>
              </a:pathLst>
            </a:custGeom>
            <a:solidFill>
              <a:srgbClr val="76BED6"/>
            </a:solidFill>
          </p:spPr>
          <p:txBody>
            <a:bodyPr wrap="square" rtlCol="0" anchor="ctr">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400" b="1" i="0" u="none" strike="noStrike" kern="1200" cap="none" spc="0" normalizeH="0" baseline="0" noProof="0" dirty="0">
                <a:ln>
                  <a:noFill/>
                </a:ln>
                <a:solidFill>
                  <a:srgbClr val="5F5F5F"/>
                </a:solidFill>
                <a:effectLst/>
                <a:uLnTx/>
                <a:uFillTx/>
                <a:latin typeface="europa"/>
                <a:ea typeface="+mn-ea"/>
                <a:cs typeface="+mn-cs"/>
              </a:endParaRPr>
            </a:p>
          </p:txBody>
        </p:sp>
        <p:pic>
          <p:nvPicPr>
            <p:cNvPr id="40" name="Picture 39"/>
            <p:cNvPicPr>
              <a:picLocks noChangeAspect="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r="41879"/>
            <a:stretch/>
          </p:blipFill>
          <p:spPr>
            <a:xfrm>
              <a:off x="7694883" y="4646422"/>
              <a:ext cx="609613" cy="702745"/>
            </a:xfrm>
            <a:prstGeom prst="rect">
              <a:avLst/>
            </a:prstGeom>
          </p:spPr>
        </p:pic>
        <p:sp>
          <p:nvSpPr>
            <p:cNvPr id="41" name="Rectangle 40"/>
            <p:cNvSpPr/>
            <p:nvPr/>
          </p:nvSpPr>
          <p:spPr>
            <a:xfrm>
              <a:off x="7799382" y="4997794"/>
              <a:ext cx="280863" cy="297517"/>
            </a:xfrm>
            <a:prstGeom prst="rect">
              <a:avLst/>
            </a:prstGeom>
          </p:spPr>
          <p:txBody>
            <a:bodyPr wrap="square">
              <a:spAutoFit/>
            </a:bodyPr>
            <a:lstStyle/>
            <a:p>
              <a:pPr marL="0" marR="0" lvl="0" indent="0" algn="l" defTabSz="914400" rtl="0" eaLnBrk="1" fontAlgn="auto" latinLnBrk="0" hangingPunct="1">
                <a:lnSpc>
                  <a:spcPts val="16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solidFill>
                  <a:effectLst/>
                  <a:uLnTx/>
                  <a:uFillTx/>
                  <a:latin typeface="Arial Black" panose="020B0A04020102020204" pitchFamily="34" charset="0"/>
                  <a:ea typeface="+mn-ea"/>
                  <a:cs typeface="+mn-cs"/>
                </a:rPr>
                <a:t>C</a:t>
              </a:r>
            </a:p>
          </p:txBody>
        </p:sp>
      </p:grpSp>
      <p:grpSp>
        <p:nvGrpSpPr>
          <p:cNvPr id="46" name="Group 45"/>
          <p:cNvGrpSpPr/>
          <p:nvPr/>
        </p:nvGrpSpPr>
        <p:grpSpPr>
          <a:xfrm>
            <a:off x="7367834" y="2524595"/>
            <a:ext cx="610389" cy="702745"/>
            <a:chOff x="7588832" y="4012028"/>
            <a:chExt cx="610389" cy="702745"/>
          </a:xfrm>
        </p:grpSpPr>
        <p:sp>
          <p:nvSpPr>
            <p:cNvPr id="43" name="Freeform 42"/>
            <p:cNvSpPr/>
            <p:nvPr/>
          </p:nvSpPr>
          <p:spPr>
            <a:xfrm>
              <a:off x="7588832" y="4327349"/>
              <a:ext cx="553935" cy="385505"/>
            </a:xfrm>
            <a:custGeom>
              <a:avLst/>
              <a:gdLst>
                <a:gd name="connsiteX0" fmla="*/ 262972 w 849529"/>
                <a:gd name="connsiteY0" fmla="*/ 82 h 591220"/>
                <a:gd name="connsiteX1" fmla="*/ 262972 w 849529"/>
                <a:gd name="connsiteY1" fmla="*/ 82 h 591220"/>
                <a:gd name="connsiteX2" fmla="*/ 295759 w 849529"/>
                <a:gd name="connsiteY2" fmla="*/ 11012 h 591220"/>
                <a:gd name="connsiteX3" fmla="*/ 310331 w 849529"/>
                <a:gd name="connsiteY3" fmla="*/ 18298 h 591220"/>
                <a:gd name="connsiteX4" fmla="*/ 408693 w 849529"/>
                <a:gd name="connsiteY4" fmla="*/ 14655 h 591220"/>
                <a:gd name="connsiteX5" fmla="*/ 470625 w 849529"/>
                <a:gd name="connsiteY5" fmla="*/ 7369 h 591220"/>
                <a:gd name="connsiteX6" fmla="*/ 521627 w 849529"/>
                <a:gd name="connsiteY6" fmla="*/ 11012 h 591220"/>
                <a:gd name="connsiteX7" fmla="*/ 576272 w 849529"/>
                <a:gd name="connsiteY7" fmla="*/ 18298 h 591220"/>
                <a:gd name="connsiteX8" fmla="*/ 598131 w 849529"/>
                <a:gd name="connsiteY8" fmla="*/ 18298 h 591220"/>
                <a:gd name="connsiteX9" fmla="*/ 619989 w 849529"/>
                <a:gd name="connsiteY9" fmla="*/ 21941 h 591220"/>
                <a:gd name="connsiteX10" fmla="*/ 638204 w 849529"/>
                <a:gd name="connsiteY10" fmla="*/ 40156 h 591220"/>
                <a:gd name="connsiteX11" fmla="*/ 645490 w 849529"/>
                <a:gd name="connsiteY11" fmla="*/ 62014 h 591220"/>
                <a:gd name="connsiteX12" fmla="*/ 670991 w 849529"/>
                <a:gd name="connsiteY12" fmla="*/ 83872 h 591220"/>
                <a:gd name="connsiteX13" fmla="*/ 674634 w 849529"/>
                <a:gd name="connsiteY13" fmla="*/ 94801 h 591220"/>
                <a:gd name="connsiteX14" fmla="*/ 681920 w 849529"/>
                <a:gd name="connsiteY14" fmla="*/ 105730 h 591220"/>
                <a:gd name="connsiteX15" fmla="*/ 696492 w 849529"/>
                <a:gd name="connsiteY15" fmla="*/ 156733 h 591220"/>
                <a:gd name="connsiteX16" fmla="*/ 703778 w 849529"/>
                <a:gd name="connsiteY16" fmla="*/ 167662 h 591220"/>
                <a:gd name="connsiteX17" fmla="*/ 718350 w 849529"/>
                <a:gd name="connsiteY17" fmla="*/ 171305 h 591220"/>
                <a:gd name="connsiteX18" fmla="*/ 729280 w 849529"/>
                <a:gd name="connsiteY18" fmla="*/ 178591 h 591220"/>
                <a:gd name="connsiteX19" fmla="*/ 732923 w 849529"/>
                <a:gd name="connsiteY19" fmla="*/ 189520 h 591220"/>
                <a:gd name="connsiteX20" fmla="*/ 736566 w 849529"/>
                <a:gd name="connsiteY20" fmla="*/ 204092 h 591220"/>
                <a:gd name="connsiteX21" fmla="*/ 747495 w 849529"/>
                <a:gd name="connsiteY21" fmla="*/ 215021 h 591220"/>
                <a:gd name="connsiteX22" fmla="*/ 751138 w 849529"/>
                <a:gd name="connsiteY22" fmla="*/ 225950 h 591220"/>
                <a:gd name="connsiteX23" fmla="*/ 762067 w 849529"/>
                <a:gd name="connsiteY23" fmla="*/ 247808 h 591220"/>
                <a:gd name="connsiteX24" fmla="*/ 769353 w 849529"/>
                <a:gd name="connsiteY24" fmla="*/ 276953 h 591220"/>
                <a:gd name="connsiteX25" fmla="*/ 780282 w 849529"/>
                <a:gd name="connsiteY25" fmla="*/ 302454 h 591220"/>
                <a:gd name="connsiteX26" fmla="*/ 791211 w 849529"/>
                <a:gd name="connsiteY26" fmla="*/ 306097 h 591220"/>
                <a:gd name="connsiteX27" fmla="*/ 794854 w 849529"/>
                <a:gd name="connsiteY27" fmla="*/ 317026 h 591220"/>
                <a:gd name="connsiteX28" fmla="*/ 798497 w 849529"/>
                <a:gd name="connsiteY28" fmla="*/ 331598 h 591220"/>
                <a:gd name="connsiteX29" fmla="*/ 809426 w 849529"/>
                <a:gd name="connsiteY29" fmla="*/ 342527 h 591220"/>
                <a:gd name="connsiteX30" fmla="*/ 820355 w 849529"/>
                <a:gd name="connsiteY30" fmla="*/ 375314 h 591220"/>
                <a:gd name="connsiteX31" fmla="*/ 823998 w 849529"/>
                <a:gd name="connsiteY31" fmla="*/ 386243 h 591220"/>
                <a:gd name="connsiteX32" fmla="*/ 838570 w 849529"/>
                <a:gd name="connsiteY32" fmla="*/ 408102 h 591220"/>
                <a:gd name="connsiteX33" fmla="*/ 845856 w 849529"/>
                <a:gd name="connsiteY33" fmla="*/ 419031 h 591220"/>
                <a:gd name="connsiteX34" fmla="*/ 849499 w 849529"/>
                <a:gd name="connsiteY34" fmla="*/ 429960 h 591220"/>
                <a:gd name="connsiteX35" fmla="*/ 845856 w 849529"/>
                <a:gd name="connsiteY35" fmla="*/ 440889 h 591220"/>
                <a:gd name="connsiteX36" fmla="*/ 849499 w 849529"/>
                <a:gd name="connsiteY36" fmla="*/ 451818 h 591220"/>
                <a:gd name="connsiteX37" fmla="*/ 842213 w 849529"/>
                <a:gd name="connsiteY37" fmla="*/ 473676 h 591220"/>
                <a:gd name="connsiteX38" fmla="*/ 838570 w 849529"/>
                <a:gd name="connsiteY38" fmla="*/ 484605 h 591220"/>
                <a:gd name="connsiteX39" fmla="*/ 834927 w 849529"/>
                <a:gd name="connsiteY39" fmla="*/ 495534 h 591220"/>
                <a:gd name="connsiteX40" fmla="*/ 823998 w 849529"/>
                <a:gd name="connsiteY40" fmla="*/ 502820 h 591220"/>
                <a:gd name="connsiteX41" fmla="*/ 816712 w 849529"/>
                <a:gd name="connsiteY41" fmla="*/ 524678 h 591220"/>
                <a:gd name="connsiteX42" fmla="*/ 809426 w 849529"/>
                <a:gd name="connsiteY42" fmla="*/ 531965 h 591220"/>
                <a:gd name="connsiteX43" fmla="*/ 780282 w 849529"/>
                <a:gd name="connsiteY43" fmla="*/ 546537 h 591220"/>
                <a:gd name="connsiteX44" fmla="*/ 747495 w 849529"/>
                <a:gd name="connsiteY44" fmla="*/ 557466 h 591220"/>
                <a:gd name="connsiteX45" fmla="*/ 736566 w 849529"/>
                <a:gd name="connsiteY45" fmla="*/ 561109 h 591220"/>
                <a:gd name="connsiteX46" fmla="*/ 685563 w 849529"/>
                <a:gd name="connsiteY46" fmla="*/ 564752 h 591220"/>
                <a:gd name="connsiteX47" fmla="*/ 649133 w 849529"/>
                <a:gd name="connsiteY47" fmla="*/ 572038 h 591220"/>
                <a:gd name="connsiteX48" fmla="*/ 638204 w 849529"/>
                <a:gd name="connsiteY48" fmla="*/ 575681 h 591220"/>
                <a:gd name="connsiteX49" fmla="*/ 594487 w 849529"/>
                <a:gd name="connsiteY49" fmla="*/ 579324 h 591220"/>
                <a:gd name="connsiteX50" fmla="*/ 561700 w 849529"/>
                <a:gd name="connsiteY50" fmla="*/ 579324 h 591220"/>
                <a:gd name="connsiteX51" fmla="*/ 543485 w 849529"/>
                <a:gd name="connsiteY51" fmla="*/ 575681 h 591220"/>
                <a:gd name="connsiteX52" fmla="*/ 532556 w 849529"/>
                <a:gd name="connsiteY52" fmla="*/ 579324 h 591220"/>
                <a:gd name="connsiteX53" fmla="*/ 517984 w 849529"/>
                <a:gd name="connsiteY53" fmla="*/ 586610 h 591220"/>
                <a:gd name="connsiteX54" fmla="*/ 503412 w 849529"/>
                <a:gd name="connsiteY54" fmla="*/ 590253 h 591220"/>
                <a:gd name="connsiteX55" fmla="*/ 474268 w 849529"/>
                <a:gd name="connsiteY55" fmla="*/ 590253 h 591220"/>
                <a:gd name="connsiteX56" fmla="*/ 408693 w 849529"/>
                <a:gd name="connsiteY56" fmla="*/ 579324 h 591220"/>
                <a:gd name="connsiteX57" fmla="*/ 350405 w 849529"/>
                <a:gd name="connsiteY57" fmla="*/ 579324 h 591220"/>
                <a:gd name="connsiteX58" fmla="*/ 306688 w 849529"/>
                <a:gd name="connsiteY58" fmla="*/ 586610 h 591220"/>
                <a:gd name="connsiteX59" fmla="*/ 295759 w 849529"/>
                <a:gd name="connsiteY59" fmla="*/ 575681 h 591220"/>
                <a:gd name="connsiteX60" fmla="*/ 208327 w 849529"/>
                <a:gd name="connsiteY60" fmla="*/ 564752 h 591220"/>
                <a:gd name="connsiteX61" fmla="*/ 193754 w 849529"/>
                <a:gd name="connsiteY61" fmla="*/ 561109 h 591220"/>
                <a:gd name="connsiteX62" fmla="*/ 171896 w 849529"/>
                <a:gd name="connsiteY62" fmla="*/ 568395 h 591220"/>
                <a:gd name="connsiteX63" fmla="*/ 113608 w 849529"/>
                <a:gd name="connsiteY63" fmla="*/ 561109 h 591220"/>
                <a:gd name="connsiteX64" fmla="*/ 95393 w 849529"/>
                <a:gd name="connsiteY64" fmla="*/ 557466 h 591220"/>
                <a:gd name="connsiteX65" fmla="*/ 84464 w 849529"/>
                <a:gd name="connsiteY65" fmla="*/ 561109 h 591220"/>
                <a:gd name="connsiteX66" fmla="*/ 73534 w 849529"/>
                <a:gd name="connsiteY66" fmla="*/ 557466 h 591220"/>
                <a:gd name="connsiteX67" fmla="*/ 48033 w 849529"/>
                <a:gd name="connsiteY67" fmla="*/ 546537 h 591220"/>
                <a:gd name="connsiteX68" fmla="*/ 40747 w 849529"/>
                <a:gd name="connsiteY68" fmla="*/ 535608 h 591220"/>
                <a:gd name="connsiteX69" fmla="*/ 11603 w 849529"/>
                <a:gd name="connsiteY69" fmla="*/ 521035 h 591220"/>
                <a:gd name="connsiteX70" fmla="*/ 7960 w 849529"/>
                <a:gd name="connsiteY70" fmla="*/ 510106 h 591220"/>
                <a:gd name="connsiteX71" fmla="*/ 674 w 849529"/>
                <a:gd name="connsiteY71" fmla="*/ 491891 h 591220"/>
                <a:gd name="connsiteX72" fmla="*/ 4317 w 849529"/>
                <a:gd name="connsiteY72" fmla="*/ 480962 h 591220"/>
                <a:gd name="connsiteX73" fmla="*/ 4317 w 849529"/>
                <a:gd name="connsiteY73" fmla="*/ 459104 h 591220"/>
                <a:gd name="connsiteX74" fmla="*/ 674 w 849529"/>
                <a:gd name="connsiteY74" fmla="*/ 448175 h 591220"/>
                <a:gd name="connsiteX75" fmla="*/ 4317 w 849529"/>
                <a:gd name="connsiteY75" fmla="*/ 437246 h 591220"/>
                <a:gd name="connsiteX76" fmla="*/ 11603 w 849529"/>
                <a:gd name="connsiteY76" fmla="*/ 397173 h 591220"/>
                <a:gd name="connsiteX77" fmla="*/ 22532 w 849529"/>
                <a:gd name="connsiteY77" fmla="*/ 386243 h 591220"/>
                <a:gd name="connsiteX78" fmla="*/ 26175 w 849529"/>
                <a:gd name="connsiteY78" fmla="*/ 375314 h 591220"/>
                <a:gd name="connsiteX79" fmla="*/ 48033 w 849529"/>
                <a:gd name="connsiteY79" fmla="*/ 342527 h 591220"/>
                <a:gd name="connsiteX80" fmla="*/ 55319 w 849529"/>
                <a:gd name="connsiteY80" fmla="*/ 331598 h 591220"/>
                <a:gd name="connsiteX81" fmla="*/ 58962 w 849529"/>
                <a:gd name="connsiteY81" fmla="*/ 320669 h 591220"/>
                <a:gd name="connsiteX82" fmla="*/ 69891 w 849529"/>
                <a:gd name="connsiteY82" fmla="*/ 309740 h 591220"/>
                <a:gd name="connsiteX83" fmla="*/ 80821 w 849529"/>
                <a:gd name="connsiteY83" fmla="*/ 295168 h 591220"/>
                <a:gd name="connsiteX84" fmla="*/ 95393 w 849529"/>
                <a:gd name="connsiteY84" fmla="*/ 273310 h 591220"/>
                <a:gd name="connsiteX85" fmla="*/ 113608 w 849529"/>
                <a:gd name="connsiteY85" fmla="*/ 251451 h 591220"/>
                <a:gd name="connsiteX86" fmla="*/ 124537 w 849529"/>
                <a:gd name="connsiteY86" fmla="*/ 218664 h 591220"/>
                <a:gd name="connsiteX87" fmla="*/ 131823 w 849529"/>
                <a:gd name="connsiteY87" fmla="*/ 207735 h 591220"/>
                <a:gd name="connsiteX88" fmla="*/ 139109 w 849529"/>
                <a:gd name="connsiteY88" fmla="*/ 185877 h 591220"/>
                <a:gd name="connsiteX89" fmla="*/ 150038 w 849529"/>
                <a:gd name="connsiteY89" fmla="*/ 171305 h 591220"/>
                <a:gd name="connsiteX90" fmla="*/ 171896 w 849529"/>
                <a:gd name="connsiteY90" fmla="*/ 127588 h 591220"/>
                <a:gd name="connsiteX91" fmla="*/ 182825 w 849529"/>
                <a:gd name="connsiteY91" fmla="*/ 102087 h 591220"/>
                <a:gd name="connsiteX92" fmla="*/ 186468 w 849529"/>
                <a:gd name="connsiteY92" fmla="*/ 91158 h 591220"/>
                <a:gd name="connsiteX93" fmla="*/ 197397 w 849529"/>
                <a:gd name="connsiteY93" fmla="*/ 83872 h 591220"/>
                <a:gd name="connsiteX94" fmla="*/ 201040 w 849529"/>
                <a:gd name="connsiteY94" fmla="*/ 69300 h 591220"/>
                <a:gd name="connsiteX95" fmla="*/ 226542 w 849529"/>
                <a:gd name="connsiteY95" fmla="*/ 40156 h 591220"/>
                <a:gd name="connsiteX96" fmla="*/ 252043 w 849529"/>
                <a:gd name="connsiteY96" fmla="*/ 25584 h 591220"/>
                <a:gd name="connsiteX97" fmla="*/ 262972 w 849529"/>
                <a:gd name="connsiteY97" fmla="*/ 11012 h 591220"/>
                <a:gd name="connsiteX98" fmla="*/ 270258 w 849529"/>
                <a:gd name="connsiteY98" fmla="*/ 82 h 591220"/>
                <a:gd name="connsiteX99" fmla="*/ 277544 w 849529"/>
                <a:gd name="connsiteY99" fmla="*/ 7369 h 591220"/>
                <a:gd name="connsiteX100" fmla="*/ 262972 w 849529"/>
                <a:gd name="connsiteY100" fmla="*/ 82 h 591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849529" h="591220">
                  <a:moveTo>
                    <a:pt x="262972" y="82"/>
                  </a:moveTo>
                  <a:lnTo>
                    <a:pt x="262972" y="82"/>
                  </a:lnTo>
                  <a:cubicBezTo>
                    <a:pt x="273901" y="3725"/>
                    <a:pt x="285007" y="6876"/>
                    <a:pt x="295759" y="11012"/>
                  </a:cubicBezTo>
                  <a:cubicBezTo>
                    <a:pt x="300828" y="12962"/>
                    <a:pt x="304903" y="18123"/>
                    <a:pt x="310331" y="18298"/>
                  </a:cubicBezTo>
                  <a:lnTo>
                    <a:pt x="408693" y="14655"/>
                  </a:lnTo>
                  <a:lnTo>
                    <a:pt x="470625" y="7369"/>
                  </a:lnTo>
                  <a:cubicBezTo>
                    <a:pt x="487669" y="7369"/>
                    <a:pt x="504653" y="9469"/>
                    <a:pt x="521627" y="11012"/>
                  </a:cubicBezTo>
                  <a:cubicBezTo>
                    <a:pt x="534574" y="12189"/>
                    <a:pt x="562758" y="16367"/>
                    <a:pt x="576272" y="18298"/>
                  </a:cubicBezTo>
                  <a:cubicBezTo>
                    <a:pt x="605415" y="28012"/>
                    <a:pt x="568986" y="18298"/>
                    <a:pt x="598131" y="18298"/>
                  </a:cubicBezTo>
                  <a:cubicBezTo>
                    <a:pt x="605518" y="18298"/>
                    <a:pt x="612703" y="20727"/>
                    <a:pt x="619989" y="21941"/>
                  </a:cubicBezTo>
                  <a:cubicBezTo>
                    <a:pt x="629959" y="28588"/>
                    <a:pt x="633091" y="28652"/>
                    <a:pt x="638204" y="40156"/>
                  </a:cubicBezTo>
                  <a:cubicBezTo>
                    <a:pt x="641323" y="47174"/>
                    <a:pt x="640059" y="56583"/>
                    <a:pt x="645490" y="62014"/>
                  </a:cubicBezTo>
                  <a:cubicBezTo>
                    <a:pt x="663158" y="79682"/>
                    <a:pt x="654346" y="72776"/>
                    <a:pt x="670991" y="83872"/>
                  </a:cubicBezTo>
                  <a:cubicBezTo>
                    <a:pt x="672205" y="87515"/>
                    <a:pt x="672917" y="91366"/>
                    <a:pt x="674634" y="94801"/>
                  </a:cubicBezTo>
                  <a:cubicBezTo>
                    <a:pt x="676592" y="98717"/>
                    <a:pt x="681061" y="101437"/>
                    <a:pt x="681920" y="105730"/>
                  </a:cubicBezTo>
                  <a:cubicBezTo>
                    <a:pt x="692399" y="158125"/>
                    <a:pt x="671458" y="140044"/>
                    <a:pt x="696492" y="156733"/>
                  </a:cubicBezTo>
                  <a:cubicBezTo>
                    <a:pt x="698921" y="160376"/>
                    <a:pt x="700135" y="165233"/>
                    <a:pt x="703778" y="167662"/>
                  </a:cubicBezTo>
                  <a:cubicBezTo>
                    <a:pt x="707944" y="170439"/>
                    <a:pt x="713748" y="169333"/>
                    <a:pt x="718350" y="171305"/>
                  </a:cubicBezTo>
                  <a:cubicBezTo>
                    <a:pt x="722375" y="173030"/>
                    <a:pt x="725637" y="176162"/>
                    <a:pt x="729280" y="178591"/>
                  </a:cubicBezTo>
                  <a:cubicBezTo>
                    <a:pt x="730494" y="182234"/>
                    <a:pt x="731868" y="185828"/>
                    <a:pt x="732923" y="189520"/>
                  </a:cubicBezTo>
                  <a:cubicBezTo>
                    <a:pt x="734298" y="194334"/>
                    <a:pt x="734082" y="199745"/>
                    <a:pt x="736566" y="204092"/>
                  </a:cubicBezTo>
                  <a:cubicBezTo>
                    <a:pt x="739122" y="208565"/>
                    <a:pt x="743852" y="211378"/>
                    <a:pt x="747495" y="215021"/>
                  </a:cubicBezTo>
                  <a:cubicBezTo>
                    <a:pt x="748709" y="218664"/>
                    <a:pt x="749421" y="222515"/>
                    <a:pt x="751138" y="225950"/>
                  </a:cubicBezTo>
                  <a:cubicBezTo>
                    <a:pt x="761086" y="245845"/>
                    <a:pt x="756573" y="227664"/>
                    <a:pt x="762067" y="247808"/>
                  </a:cubicBezTo>
                  <a:cubicBezTo>
                    <a:pt x="764702" y="257469"/>
                    <a:pt x="766924" y="267238"/>
                    <a:pt x="769353" y="276953"/>
                  </a:cubicBezTo>
                  <a:cubicBezTo>
                    <a:pt x="771541" y="285703"/>
                    <a:pt x="772420" y="296164"/>
                    <a:pt x="780282" y="302454"/>
                  </a:cubicBezTo>
                  <a:cubicBezTo>
                    <a:pt x="783281" y="304853"/>
                    <a:pt x="787568" y="304883"/>
                    <a:pt x="791211" y="306097"/>
                  </a:cubicBezTo>
                  <a:cubicBezTo>
                    <a:pt x="792425" y="309740"/>
                    <a:pt x="793799" y="313334"/>
                    <a:pt x="794854" y="317026"/>
                  </a:cubicBezTo>
                  <a:cubicBezTo>
                    <a:pt x="796229" y="321840"/>
                    <a:pt x="796013" y="327251"/>
                    <a:pt x="798497" y="331598"/>
                  </a:cubicBezTo>
                  <a:cubicBezTo>
                    <a:pt x="801053" y="336071"/>
                    <a:pt x="805783" y="338884"/>
                    <a:pt x="809426" y="342527"/>
                  </a:cubicBezTo>
                  <a:lnTo>
                    <a:pt x="820355" y="375314"/>
                  </a:lnTo>
                  <a:cubicBezTo>
                    <a:pt x="821569" y="378957"/>
                    <a:pt x="821868" y="383048"/>
                    <a:pt x="823998" y="386243"/>
                  </a:cubicBezTo>
                  <a:lnTo>
                    <a:pt x="838570" y="408102"/>
                  </a:lnTo>
                  <a:cubicBezTo>
                    <a:pt x="840999" y="411745"/>
                    <a:pt x="844471" y="414877"/>
                    <a:pt x="845856" y="419031"/>
                  </a:cubicBezTo>
                  <a:lnTo>
                    <a:pt x="849499" y="429960"/>
                  </a:lnTo>
                  <a:cubicBezTo>
                    <a:pt x="848285" y="433603"/>
                    <a:pt x="845856" y="437049"/>
                    <a:pt x="845856" y="440889"/>
                  </a:cubicBezTo>
                  <a:cubicBezTo>
                    <a:pt x="845856" y="444729"/>
                    <a:pt x="849923" y="448001"/>
                    <a:pt x="849499" y="451818"/>
                  </a:cubicBezTo>
                  <a:cubicBezTo>
                    <a:pt x="848651" y="459451"/>
                    <a:pt x="844642" y="466390"/>
                    <a:pt x="842213" y="473676"/>
                  </a:cubicBezTo>
                  <a:lnTo>
                    <a:pt x="838570" y="484605"/>
                  </a:lnTo>
                  <a:cubicBezTo>
                    <a:pt x="837356" y="488248"/>
                    <a:pt x="838122" y="493404"/>
                    <a:pt x="834927" y="495534"/>
                  </a:cubicBezTo>
                  <a:lnTo>
                    <a:pt x="823998" y="502820"/>
                  </a:lnTo>
                  <a:cubicBezTo>
                    <a:pt x="821569" y="510106"/>
                    <a:pt x="822142" y="519247"/>
                    <a:pt x="816712" y="524678"/>
                  </a:cubicBezTo>
                  <a:cubicBezTo>
                    <a:pt x="814283" y="527107"/>
                    <a:pt x="812108" y="529819"/>
                    <a:pt x="809426" y="531965"/>
                  </a:cubicBezTo>
                  <a:cubicBezTo>
                    <a:pt x="799302" y="540065"/>
                    <a:pt x="793233" y="541828"/>
                    <a:pt x="780282" y="546537"/>
                  </a:cubicBezTo>
                  <a:cubicBezTo>
                    <a:pt x="769455" y="550474"/>
                    <a:pt x="758424" y="553823"/>
                    <a:pt x="747495" y="557466"/>
                  </a:cubicBezTo>
                  <a:cubicBezTo>
                    <a:pt x="743852" y="558680"/>
                    <a:pt x="740396" y="560835"/>
                    <a:pt x="736566" y="561109"/>
                  </a:cubicBezTo>
                  <a:lnTo>
                    <a:pt x="685563" y="564752"/>
                  </a:lnTo>
                  <a:cubicBezTo>
                    <a:pt x="668387" y="567615"/>
                    <a:pt x="664350" y="567690"/>
                    <a:pt x="649133" y="572038"/>
                  </a:cubicBezTo>
                  <a:cubicBezTo>
                    <a:pt x="645441" y="573093"/>
                    <a:pt x="642010" y="575173"/>
                    <a:pt x="638204" y="575681"/>
                  </a:cubicBezTo>
                  <a:cubicBezTo>
                    <a:pt x="623709" y="577614"/>
                    <a:pt x="609059" y="578110"/>
                    <a:pt x="594487" y="579324"/>
                  </a:cubicBezTo>
                  <a:cubicBezTo>
                    <a:pt x="569884" y="571123"/>
                    <a:pt x="600169" y="579324"/>
                    <a:pt x="561700" y="579324"/>
                  </a:cubicBezTo>
                  <a:cubicBezTo>
                    <a:pt x="555508" y="579324"/>
                    <a:pt x="549557" y="576895"/>
                    <a:pt x="543485" y="575681"/>
                  </a:cubicBezTo>
                  <a:cubicBezTo>
                    <a:pt x="539842" y="576895"/>
                    <a:pt x="536086" y="577811"/>
                    <a:pt x="532556" y="579324"/>
                  </a:cubicBezTo>
                  <a:cubicBezTo>
                    <a:pt x="527564" y="581463"/>
                    <a:pt x="523069" y="584703"/>
                    <a:pt x="517984" y="586610"/>
                  </a:cubicBezTo>
                  <a:cubicBezTo>
                    <a:pt x="513296" y="588368"/>
                    <a:pt x="508269" y="589039"/>
                    <a:pt x="503412" y="590253"/>
                  </a:cubicBezTo>
                  <a:cubicBezTo>
                    <a:pt x="442349" y="574987"/>
                    <a:pt x="535331" y="595804"/>
                    <a:pt x="474268" y="590253"/>
                  </a:cubicBezTo>
                  <a:cubicBezTo>
                    <a:pt x="452199" y="588247"/>
                    <a:pt x="408693" y="579324"/>
                    <a:pt x="408693" y="579324"/>
                  </a:cubicBezTo>
                  <a:cubicBezTo>
                    <a:pt x="367690" y="595725"/>
                    <a:pt x="418051" y="579324"/>
                    <a:pt x="350405" y="579324"/>
                  </a:cubicBezTo>
                  <a:cubicBezTo>
                    <a:pt x="335632" y="579324"/>
                    <a:pt x="321260" y="584181"/>
                    <a:pt x="306688" y="586610"/>
                  </a:cubicBezTo>
                  <a:cubicBezTo>
                    <a:pt x="303045" y="582967"/>
                    <a:pt x="300702" y="577135"/>
                    <a:pt x="295759" y="575681"/>
                  </a:cubicBezTo>
                  <a:cubicBezTo>
                    <a:pt x="281832" y="571585"/>
                    <a:pt x="226913" y="566611"/>
                    <a:pt x="208327" y="564752"/>
                  </a:cubicBezTo>
                  <a:cubicBezTo>
                    <a:pt x="203469" y="563538"/>
                    <a:pt x="198736" y="560611"/>
                    <a:pt x="193754" y="561109"/>
                  </a:cubicBezTo>
                  <a:cubicBezTo>
                    <a:pt x="186112" y="561873"/>
                    <a:pt x="171896" y="568395"/>
                    <a:pt x="171896" y="568395"/>
                  </a:cubicBezTo>
                  <a:lnTo>
                    <a:pt x="113608" y="561109"/>
                  </a:lnTo>
                  <a:cubicBezTo>
                    <a:pt x="107478" y="560233"/>
                    <a:pt x="101585" y="557466"/>
                    <a:pt x="95393" y="557466"/>
                  </a:cubicBezTo>
                  <a:cubicBezTo>
                    <a:pt x="91553" y="557466"/>
                    <a:pt x="88107" y="559895"/>
                    <a:pt x="84464" y="561109"/>
                  </a:cubicBezTo>
                  <a:cubicBezTo>
                    <a:pt x="80821" y="559895"/>
                    <a:pt x="77064" y="558979"/>
                    <a:pt x="73534" y="557466"/>
                  </a:cubicBezTo>
                  <a:cubicBezTo>
                    <a:pt x="42017" y="543959"/>
                    <a:pt x="73667" y="555082"/>
                    <a:pt x="48033" y="546537"/>
                  </a:cubicBezTo>
                  <a:cubicBezTo>
                    <a:pt x="45604" y="542894"/>
                    <a:pt x="43843" y="538704"/>
                    <a:pt x="40747" y="535608"/>
                  </a:cubicBezTo>
                  <a:cubicBezTo>
                    <a:pt x="33472" y="528333"/>
                    <a:pt x="20298" y="524514"/>
                    <a:pt x="11603" y="521035"/>
                  </a:cubicBezTo>
                  <a:cubicBezTo>
                    <a:pt x="10389" y="517392"/>
                    <a:pt x="9308" y="513702"/>
                    <a:pt x="7960" y="510106"/>
                  </a:cubicBezTo>
                  <a:cubicBezTo>
                    <a:pt x="5664" y="503983"/>
                    <a:pt x="1485" y="498380"/>
                    <a:pt x="674" y="491891"/>
                  </a:cubicBezTo>
                  <a:cubicBezTo>
                    <a:pt x="198" y="488081"/>
                    <a:pt x="3103" y="484605"/>
                    <a:pt x="4317" y="480962"/>
                  </a:cubicBezTo>
                  <a:cubicBezTo>
                    <a:pt x="-5398" y="451818"/>
                    <a:pt x="4317" y="488248"/>
                    <a:pt x="4317" y="459104"/>
                  </a:cubicBezTo>
                  <a:cubicBezTo>
                    <a:pt x="4317" y="455264"/>
                    <a:pt x="1888" y="451818"/>
                    <a:pt x="674" y="448175"/>
                  </a:cubicBezTo>
                  <a:cubicBezTo>
                    <a:pt x="1888" y="444532"/>
                    <a:pt x="3630" y="441024"/>
                    <a:pt x="4317" y="437246"/>
                  </a:cubicBezTo>
                  <a:cubicBezTo>
                    <a:pt x="4568" y="435864"/>
                    <a:pt x="6381" y="405006"/>
                    <a:pt x="11603" y="397173"/>
                  </a:cubicBezTo>
                  <a:cubicBezTo>
                    <a:pt x="14461" y="392886"/>
                    <a:pt x="18889" y="389886"/>
                    <a:pt x="22532" y="386243"/>
                  </a:cubicBezTo>
                  <a:cubicBezTo>
                    <a:pt x="23746" y="382600"/>
                    <a:pt x="24310" y="378671"/>
                    <a:pt x="26175" y="375314"/>
                  </a:cubicBezTo>
                  <a:lnTo>
                    <a:pt x="48033" y="342527"/>
                  </a:lnTo>
                  <a:cubicBezTo>
                    <a:pt x="50462" y="338884"/>
                    <a:pt x="53934" y="335752"/>
                    <a:pt x="55319" y="331598"/>
                  </a:cubicBezTo>
                  <a:cubicBezTo>
                    <a:pt x="56533" y="327955"/>
                    <a:pt x="56832" y="323864"/>
                    <a:pt x="58962" y="320669"/>
                  </a:cubicBezTo>
                  <a:cubicBezTo>
                    <a:pt x="61820" y="316382"/>
                    <a:pt x="66538" y="313652"/>
                    <a:pt x="69891" y="309740"/>
                  </a:cubicBezTo>
                  <a:cubicBezTo>
                    <a:pt x="73843" y="305130"/>
                    <a:pt x="77178" y="300025"/>
                    <a:pt x="80821" y="295168"/>
                  </a:cubicBezTo>
                  <a:cubicBezTo>
                    <a:pt x="89484" y="269180"/>
                    <a:pt x="77200" y="300601"/>
                    <a:pt x="95393" y="273310"/>
                  </a:cubicBezTo>
                  <a:cubicBezTo>
                    <a:pt x="112082" y="248275"/>
                    <a:pt x="78373" y="277877"/>
                    <a:pt x="113608" y="251451"/>
                  </a:cubicBezTo>
                  <a:cubicBezTo>
                    <a:pt x="117251" y="240522"/>
                    <a:pt x="118147" y="228249"/>
                    <a:pt x="124537" y="218664"/>
                  </a:cubicBezTo>
                  <a:cubicBezTo>
                    <a:pt x="126966" y="215021"/>
                    <a:pt x="130045" y="211736"/>
                    <a:pt x="131823" y="207735"/>
                  </a:cubicBezTo>
                  <a:cubicBezTo>
                    <a:pt x="134942" y="200717"/>
                    <a:pt x="134501" y="192021"/>
                    <a:pt x="139109" y="185877"/>
                  </a:cubicBezTo>
                  <a:cubicBezTo>
                    <a:pt x="142752" y="181020"/>
                    <a:pt x="147323" y="176736"/>
                    <a:pt x="150038" y="171305"/>
                  </a:cubicBezTo>
                  <a:cubicBezTo>
                    <a:pt x="173811" y="123760"/>
                    <a:pt x="153281" y="146205"/>
                    <a:pt x="171896" y="127588"/>
                  </a:cubicBezTo>
                  <a:cubicBezTo>
                    <a:pt x="175539" y="119088"/>
                    <a:pt x="179390" y="110674"/>
                    <a:pt x="182825" y="102087"/>
                  </a:cubicBezTo>
                  <a:cubicBezTo>
                    <a:pt x="184251" y="98522"/>
                    <a:pt x="184069" y="94157"/>
                    <a:pt x="186468" y="91158"/>
                  </a:cubicBezTo>
                  <a:cubicBezTo>
                    <a:pt x="189203" y="87739"/>
                    <a:pt x="193754" y="86301"/>
                    <a:pt x="197397" y="83872"/>
                  </a:cubicBezTo>
                  <a:cubicBezTo>
                    <a:pt x="198611" y="79015"/>
                    <a:pt x="198801" y="73778"/>
                    <a:pt x="201040" y="69300"/>
                  </a:cubicBezTo>
                  <a:cubicBezTo>
                    <a:pt x="212779" y="45823"/>
                    <a:pt x="210958" y="51287"/>
                    <a:pt x="226542" y="40156"/>
                  </a:cubicBezTo>
                  <a:cubicBezTo>
                    <a:pt x="245840" y="26372"/>
                    <a:pt x="234308" y="31496"/>
                    <a:pt x="252043" y="25584"/>
                  </a:cubicBezTo>
                  <a:cubicBezTo>
                    <a:pt x="255686" y="20727"/>
                    <a:pt x="259443" y="15953"/>
                    <a:pt x="262972" y="11012"/>
                  </a:cubicBezTo>
                  <a:cubicBezTo>
                    <a:pt x="265517" y="7449"/>
                    <a:pt x="266010" y="1144"/>
                    <a:pt x="270258" y="82"/>
                  </a:cubicBezTo>
                  <a:cubicBezTo>
                    <a:pt x="273590" y="-751"/>
                    <a:pt x="275115" y="4940"/>
                    <a:pt x="277544" y="7369"/>
                  </a:cubicBezTo>
                  <a:cubicBezTo>
                    <a:pt x="268911" y="20319"/>
                    <a:pt x="265401" y="1296"/>
                    <a:pt x="262972" y="82"/>
                  </a:cubicBezTo>
                  <a:close/>
                </a:path>
              </a:pathLst>
            </a:custGeom>
            <a:solidFill>
              <a:srgbClr val="DC498D"/>
            </a:solidFill>
          </p:spPr>
          <p:txBody>
            <a:bodyPr wrap="square" rtlCol="0" anchor="ctr">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400" b="1" i="0" u="none" strike="noStrike" kern="1200" cap="none" spc="0" normalizeH="0" baseline="0" noProof="0" dirty="0">
                <a:ln>
                  <a:noFill/>
                </a:ln>
                <a:solidFill>
                  <a:srgbClr val="5F5F5F"/>
                </a:solidFill>
                <a:effectLst/>
                <a:uLnTx/>
                <a:uFillTx/>
                <a:latin typeface="europa"/>
                <a:ea typeface="+mn-ea"/>
                <a:cs typeface="+mn-cs"/>
              </a:endParaRPr>
            </a:p>
          </p:txBody>
        </p:sp>
        <p:pic>
          <p:nvPicPr>
            <p:cNvPr id="44" name="Picture 43"/>
            <p:cNvPicPr>
              <a:picLocks noChangeAspect="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r="41879"/>
            <a:stretch/>
          </p:blipFill>
          <p:spPr>
            <a:xfrm>
              <a:off x="7589608" y="4012028"/>
              <a:ext cx="609613" cy="702745"/>
            </a:xfrm>
            <a:prstGeom prst="rect">
              <a:avLst/>
            </a:prstGeom>
          </p:spPr>
        </p:pic>
        <p:sp>
          <p:nvSpPr>
            <p:cNvPr id="45" name="Rectangle 44"/>
            <p:cNvSpPr/>
            <p:nvPr/>
          </p:nvSpPr>
          <p:spPr>
            <a:xfrm>
              <a:off x="7694107" y="4363400"/>
              <a:ext cx="280863" cy="297517"/>
            </a:xfrm>
            <a:prstGeom prst="rect">
              <a:avLst/>
            </a:prstGeom>
          </p:spPr>
          <p:txBody>
            <a:bodyPr wrap="square">
              <a:spAutoFit/>
            </a:bodyPr>
            <a:lstStyle/>
            <a:p>
              <a:pPr marL="0" marR="0" lvl="0" indent="0" algn="l" defTabSz="914400" rtl="0" eaLnBrk="1" fontAlgn="auto" latinLnBrk="0" hangingPunct="1">
                <a:lnSpc>
                  <a:spcPts val="16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solidFill>
                  <a:effectLst/>
                  <a:uLnTx/>
                  <a:uFillTx/>
                  <a:latin typeface="Arial Black" panose="020B0A04020102020204" pitchFamily="34" charset="0"/>
                  <a:ea typeface="+mn-ea"/>
                  <a:cs typeface="+mn-cs"/>
                </a:rPr>
                <a:t>A</a:t>
              </a:r>
            </a:p>
          </p:txBody>
        </p:sp>
      </p:grpSp>
      <p:sp>
        <p:nvSpPr>
          <p:cNvPr id="51" name="TextBox 50"/>
          <p:cNvSpPr txBox="1"/>
          <p:nvPr/>
        </p:nvSpPr>
        <p:spPr>
          <a:xfrm>
            <a:off x="4883783" y="5315483"/>
            <a:ext cx="1987035"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Tahoma"/>
                <a:ea typeface="+mn-ea"/>
                <a:cs typeface="+mn-cs"/>
              </a:rPr>
              <a:t>Glass flow cell surface</a:t>
            </a:r>
          </a:p>
        </p:txBody>
      </p:sp>
      <p:sp>
        <p:nvSpPr>
          <p:cNvPr id="52" name="Freeform 51"/>
          <p:cNvSpPr/>
          <p:nvPr/>
        </p:nvSpPr>
        <p:spPr>
          <a:xfrm flipH="1">
            <a:off x="5486700" y="4948813"/>
            <a:ext cx="371955" cy="366836"/>
          </a:xfrm>
          <a:custGeom>
            <a:avLst/>
            <a:gdLst>
              <a:gd name="connsiteX0" fmla="*/ 42428 w 371955"/>
              <a:gd name="connsiteY0" fmla="*/ 511948 h 511948"/>
              <a:gd name="connsiteX1" fmla="*/ 25336 w 371955"/>
              <a:gd name="connsiteY1" fmla="*/ 153024 h 511948"/>
              <a:gd name="connsiteX2" fmla="*/ 341530 w 371955"/>
              <a:gd name="connsiteY2" fmla="*/ 16292 h 511948"/>
              <a:gd name="connsiteX3" fmla="*/ 341530 w 371955"/>
              <a:gd name="connsiteY3" fmla="*/ 7746 h 511948"/>
            </a:gdLst>
            <a:ahLst/>
            <a:cxnLst>
              <a:cxn ang="0">
                <a:pos x="connsiteX0" y="connsiteY0"/>
              </a:cxn>
              <a:cxn ang="0">
                <a:pos x="connsiteX1" y="connsiteY1"/>
              </a:cxn>
              <a:cxn ang="0">
                <a:pos x="connsiteX2" y="connsiteY2"/>
              </a:cxn>
              <a:cxn ang="0">
                <a:pos x="connsiteX3" y="connsiteY3"/>
              </a:cxn>
            </a:cxnLst>
            <a:rect l="l" t="t" r="r" b="b"/>
            <a:pathLst>
              <a:path w="371955" h="511948">
                <a:moveTo>
                  <a:pt x="42428" y="511948"/>
                </a:moveTo>
                <a:cubicBezTo>
                  <a:pt x="8957" y="373790"/>
                  <a:pt x="-24514" y="235633"/>
                  <a:pt x="25336" y="153024"/>
                </a:cubicBezTo>
                <a:cubicBezTo>
                  <a:pt x="75186" y="70415"/>
                  <a:pt x="288831" y="40505"/>
                  <a:pt x="341530" y="16292"/>
                </a:cubicBezTo>
                <a:cubicBezTo>
                  <a:pt x="394229" y="-7921"/>
                  <a:pt x="367879" y="-88"/>
                  <a:pt x="341530" y="7746"/>
                </a:cubicBezTo>
              </a:path>
            </a:pathLst>
          </a:custGeom>
          <a:noFill/>
          <a:ln>
            <a:solidFill>
              <a:schemeClr val="tx1"/>
            </a:solidFill>
            <a:headEnd type="none" w="med" len="med"/>
            <a:tailEnd type="triangle" w="med" len="med"/>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a:ea typeface="+mn-ea"/>
              <a:cs typeface="+mn-cs"/>
            </a:endParaRPr>
          </a:p>
        </p:txBody>
      </p:sp>
      <p:sp>
        <p:nvSpPr>
          <p:cNvPr id="53" name="Rectangle 52"/>
          <p:cNvSpPr/>
          <p:nvPr/>
        </p:nvSpPr>
        <p:spPr>
          <a:xfrm>
            <a:off x="389369" y="5750782"/>
            <a:ext cx="8365263" cy="58477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Tahoma"/>
                <a:ea typeface="+mn-ea"/>
                <a:cs typeface="+mn-cs"/>
              </a:rPr>
              <a:t>As a workaround, HTS technologies sequence random short DNA fragments (75-300 </a:t>
            </a:r>
            <a:r>
              <a:rPr kumimoji="0" lang="en-US" sz="1600" b="0" i="0" u="none" strike="noStrike" kern="1200" cap="none" spc="0" normalizeH="0" baseline="0" noProof="0" dirty="0" err="1">
                <a:ln>
                  <a:noFill/>
                </a:ln>
                <a:solidFill>
                  <a:srgbClr val="000000"/>
                </a:solidFill>
                <a:effectLst/>
                <a:uLnTx/>
                <a:uFillTx/>
                <a:latin typeface="Tahoma"/>
                <a:ea typeface="+mn-ea"/>
                <a:cs typeface="+mn-cs"/>
              </a:rPr>
              <a:t>basepairs</a:t>
            </a:r>
            <a:r>
              <a:rPr kumimoji="0" lang="en-US" sz="1600" b="0" i="0" u="none" strike="noStrike" kern="1200" cap="none" spc="0" normalizeH="0" baseline="0" noProof="0" dirty="0">
                <a:ln>
                  <a:noFill/>
                </a:ln>
                <a:solidFill>
                  <a:srgbClr val="000000"/>
                </a:solidFill>
                <a:effectLst/>
                <a:uLnTx/>
                <a:uFillTx/>
                <a:latin typeface="Tahoma"/>
                <a:ea typeface="+mn-ea"/>
                <a:cs typeface="+mn-cs"/>
              </a:rPr>
              <a:t> long) of copies of the original molecule.</a:t>
            </a:r>
          </a:p>
        </p:txBody>
      </p:sp>
      <p:pic>
        <p:nvPicPr>
          <p:cNvPr id="56" name="Picture 55"/>
          <p:cNvPicPr>
            <a:picLocks noChangeAspect="1"/>
          </p:cNvPicPr>
          <p:nvPr/>
        </p:nvPicPr>
        <p:blipFill rotWithShape="1">
          <a:blip r:embed="rId6">
            <a:extLst>
              <a:ext uri="{28A0092B-C50C-407E-A947-70E740481C1C}">
                <a14:useLocalDpi xmlns:a14="http://schemas.microsoft.com/office/drawing/2010/main" val="0"/>
              </a:ext>
            </a:extLst>
          </a:blip>
          <a:srcRect l="39975" t="4290" r="40475" b="27596"/>
          <a:stretch/>
        </p:blipFill>
        <p:spPr>
          <a:xfrm>
            <a:off x="8018715" y="2087272"/>
            <a:ext cx="1197134" cy="2618894"/>
          </a:xfrm>
          <a:prstGeom prst="rect">
            <a:avLst/>
          </a:prstGeom>
        </p:spPr>
      </p:pic>
      <p:sp>
        <p:nvSpPr>
          <p:cNvPr id="4" name="TextBox 3">
            <a:extLst>
              <a:ext uri="{FF2B5EF4-FFF2-40B4-BE49-F238E27FC236}">
                <a16:creationId xmlns:a16="http://schemas.microsoft.com/office/drawing/2014/main" id="{47DF7933-77E6-3744-BA52-57A5FF27031A}"/>
              </a:ext>
            </a:extLst>
          </p:cNvPr>
          <p:cNvSpPr txBox="1"/>
          <p:nvPr/>
        </p:nvSpPr>
        <p:spPr>
          <a:xfrm>
            <a:off x="3792983" y="869529"/>
            <a:ext cx="4818948" cy="954107"/>
          </a:xfrm>
          <a:prstGeom prst="rect">
            <a:avLst/>
          </a:prstGeom>
          <a:noFill/>
        </p:spPr>
        <p:txBody>
          <a:bodyPr wrap="none" rtlCol="0">
            <a:spAutoFit/>
          </a:bodyPr>
          <a:lstStyle/>
          <a:p>
            <a:r>
              <a:rPr lang="en-US" sz="1400" b="1" dirty="0"/>
              <a:t>The sequencer adds the molecule “T” </a:t>
            </a:r>
          </a:p>
          <a:p>
            <a:r>
              <a:rPr lang="en-US" sz="1400" b="1" dirty="0"/>
              <a:t>to all bases near the flow cell surface and </a:t>
            </a:r>
          </a:p>
          <a:p>
            <a:r>
              <a:rPr lang="en-US" sz="1400" b="1" dirty="0"/>
              <a:t>observes the chemical reaction via a CMOS sensor</a:t>
            </a:r>
            <a:r>
              <a:rPr lang="en-US" sz="1400" dirty="0"/>
              <a:t>. </a:t>
            </a:r>
          </a:p>
          <a:p>
            <a:r>
              <a:rPr lang="en-US" sz="1400" dirty="0"/>
              <a:t>If a reaction happens then the base is “A”</a:t>
            </a:r>
          </a:p>
        </p:txBody>
      </p:sp>
    </p:spTree>
    <p:extLst>
      <p:ext uri="{BB962C8B-B14F-4D97-AF65-F5344CB8AC3E}">
        <p14:creationId xmlns:p14="http://schemas.microsoft.com/office/powerpoint/2010/main" val="44455426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0" presetClass="entr" presetSubtype="0" fill="hold" nodeType="withEffect">
                                  <p:stCondLst>
                                    <p:cond delay="0"/>
                                  </p:stCondLst>
                                  <p:childTnLst>
                                    <p:set>
                                      <p:cBhvr>
                                        <p:cTn id="8" dur="1" fill="hold">
                                          <p:stCondLst>
                                            <p:cond delay="0"/>
                                          </p:stCondLst>
                                        </p:cTn>
                                        <p:tgtEl>
                                          <p:spTgt spid="50"/>
                                        </p:tgtEl>
                                        <p:attrNameLst>
                                          <p:attrName>style.visibility</p:attrName>
                                        </p:attrNameLst>
                                      </p:cBhvr>
                                      <p:to>
                                        <p:strVal val="visible"/>
                                      </p:to>
                                    </p:set>
                                    <p:animEffect transition="in" filter="fade">
                                      <p:cBhvr>
                                        <p:cTn id="9" dur="500"/>
                                        <p:tgtEl>
                                          <p:spTgt spid="50"/>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500"/>
                                        <p:tgtEl>
                                          <p:spTgt spid="6"/>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46"/>
                                        </p:tgtEl>
                                        <p:attrNameLst>
                                          <p:attrName>style.visibility</p:attrName>
                                        </p:attrNameLst>
                                      </p:cBhvr>
                                      <p:to>
                                        <p:strVal val="visible"/>
                                      </p:to>
                                    </p:set>
                                    <p:animEffect transition="in" filter="fade">
                                      <p:cBhvr>
                                        <p:cTn id="19" dur="500"/>
                                        <p:tgtEl>
                                          <p:spTgt spid="46"/>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47"/>
                                        </p:tgtEl>
                                        <p:attrNameLst>
                                          <p:attrName>style.visibility</p:attrName>
                                        </p:attrNameLst>
                                      </p:cBhvr>
                                      <p:to>
                                        <p:strVal val="visible"/>
                                      </p:to>
                                    </p:set>
                                    <p:animEffect transition="in" filter="fade">
                                      <p:cBhvr>
                                        <p:cTn id="24" dur="500"/>
                                        <p:tgtEl>
                                          <p:spTgt spid="47"/>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48"/>
                                        </p:tgtEl>
                                        <p:attrNameLst>
                                          <p:attrName>style.visibility</p:attrName>
                                        </p:attrNameLst>
                                      </p:cBhvr>
                                      <p:to>
                                        <p:strVal val="visible"/>
                                      </p:to>
                                    </p:set>
                                    <p:animEffect transition="in" filter="fade">
                                      <p:cBhvr>
                                        <p:cTn id="29" dur="500"/>
                                        <p:tgtEl>
                                          <p:spTgt spid="48"/>
                                        </p:tgtEl>
                                      </p:cBhvr>
                                    </p:animEffect>
                                  </p:childTnLst>
                                </p:cTn>
                              </p:par>
                            </p:childTnLst>
                          </p:cTn>
                        </p:par>
                      </p:childTnLst>
                    </p:cTn>
                  </p:par>
                  <p:par>
                    <p:cTn id="30" fill="hold">
                      <p:stCondLst>
                        <p:cond delay="indefinite"/>
                      </p:stCondLst>
                      <p:childTnLst>
                        <p:par>
                          <p:cTn id="31" fill="hold">
                            <p:stCondLst>
                              <p:cond delay="0"/>
                            </p:stCondLst>
                            <p:childTnLst>
                              <p:par>
                                <p:cTn id="32" presetID="14" presetClass="entr" presetSubtype="10" fill="hold" grpId="0" nodeType="clickEffect">
                                  <p:stCondLst>
                                    <p:cond delay="0"/>
                                  </p:stCondLst>
                                  <p:childTnLst>
                                    <p:set>
                                      <p:cBhvr>
                                        <p:cTn id="33" dur="1" fill="hold">
                                          <p:stCondLst>
                                            <p:cond delay="0"/>
                                          </p:stCondLst>
                                        </p:cTn>
                                        <p:tgtEl>
                                          <p:spTgt spid="54"/>
                                        </p:tgtEl>
                                        <p:attrNameLst>
                                          <p:attrName>style.visibility</p:attrName>
                                        </p:attrNameLst>
                                      </p:cBhvr>
                                      <p:to>
                                        <p:strVal val="visible"/>
                                      </p:to>
                                    </p:set>
                                    <p:animEffect transition="in" filter="randombar(horizontal)">
                                      <p:cBhvr>
                                        <p:cTn id="34" dur="500"/>
                                        <p:tgtEl>
                                          <p:spTgt spid="54"/>
                                        </p:tgtEl>
                                      </p:cBhvr>
                                    </p:animEffect>
                                  </p:childTnLst>
                                </p:cTn>
                              </p:par>
                            </p:childTnLst>
                          </p:cTn>
                        </p:par>
                        <p:par>
                          <p:cTn id="35" fill="hold">
                            <p:stCondLst>
                              <p:cond delay="500"/>
                            </p:stCondLst>
                            <p:childTnLst>
                              <p:par>
                                <p:cTn id="36" presetID="22" presetClass="exit" presetSubtype="4" fill="hold" grpId="0" nodeType="afterEffect">
                                  <p:stCondLst>
                                    <p:cond delay="500"/>
                                  </p:stCondLst>
                                  <p:childTnLst>
                                    <p:animEffect transition="out" filter="wipe(down)">
                                      <p:cBhvr>
                                        <p:cTn id="37" dur="500"/>
                                        <p:tgtEl>
                                          <p:spTgt spid="14"/>
                                        </p:tgtEl>
                                      </p:cBhvr>
                                    </p:animEffect>
                                    <p:set>
                                      <p:cBhvr>
                                        <p:cTn id="38" dur="1" fill="hold">
                                          <p:stCondLst>
                                            <p:cond delay="499"/>
                                          </p:stCondLst>
                                        </p:cTn>
                                        <p:tgtEl>
                                          <p:spTgt spid="14"/>
                                        </p:tgtEl>
                                        <p:attrNameLst>
                                          <p:attrName>style.visibility</p:attrName>
                                        </p:attrNameLst>
                                      </p:cBhvr>
                                      <p:to>
                                        <p:strVal val="hidden"/>
                                      </p:to>
                                    </p:set>
                                  </p:childTnLst>
                                </p:cTn>
                              </p:par>
                              <p:par>
                                <p:cTn id="39" presetID="22" presetClass="exit" presetSubtype="4" fill="hold" grpId="0" nodeType="withEffect">
                                  <p:stCondLst>
                                    <p:cond delay="0"/>
                                  </p:stCondLst>
                                  <p:childTnLst>
                                    <p:animEffect transition="out" filter="wipe(down)">
                                      <p:cBhvr>
                                        <p:cTn id="40" dur="500"/>
                                        <p:tgtEl>
                                          <p:spTgt spid="15"/>
                                        </p:tgtEl>
                                      </p:cBhvr>
                                    </p:animEffect>
                                    <p:set>
                                      <p:cBhvr>
                                        <p:cTn id="41" dur="1" fill="hold">
                                          <p:stCondLst>
                                            <p:cond delay="499"/>
                                          </p:stCondLst>
                                        </p:cTn>
                                        <p:tgtEl>
                                          <p:spTgt spid="15"/>
                                        </p:tgtEl>
                                        <p:attrNameLst>
                                          <p:attrName>style.visibility</p:attrName>
                                        </p:attrNameLst>
                                      </p:cBhvr>
                                      <p:to>
                                        <p:strVal val="hidden"/>
                                      </p:to>
                                    </p:set>
                                  </p:childTnLst>
                                </p:cTn>
                              </p:par>
                              <p:par>
                                <p:cTn id="42" presetID="22" presetClass="exit" presetSubtype="4" fill="hold" grpId="0" nodeType="withEffect">
                                  <p:stCondLst>
                                    <p:cond delay="0"/>
                                  </p:stCondLst>
                                  <p:childTnLst>
                                    <p:animEffect transition="out" filter="wipe(down)">
                                      <p:cBhvr>
                                        <p:cTn id="43" dur="500"/>
                                        <p:tgtEl>
                                          <p:spTgt spid="16"/>
                                        </p:tgtEl>
                                      </p:cBhvr>
                                    </p:animEffect>
                                    <p:set>
                                      <p:cBhvr>
                                        <p:cTn id="44" dur="1" fill="hold">
                                          <p:stCondLst>
                                            <p:cond delay="499"/>
                                          </p:stCondLst>
                                        </p:cTn>
                                        <p:tgtEl>
                                          <p:spTgt spid="16"/>
                                        </p:tgtEl>
                                        <p:attrNameLst>
                                          <p:attrName>style.visibility</p:attrName>
                                        </p:attrNameLst>
                                      </p:cBhvr>
                                      <p:to>
                                        <p:strVal val="hidden"/>
                                      </p:to>
                                    </p:set>
                                  </p:childTnLst>
                                </p:cTn>
                              </p:par>
                              <p:par>
                                <p:cTn id="45" presetID="22" presetClass="exit" presetSubtype="4" fill="hold" grpId="0" nodeType="withEffect">
                                  <p:stCondLst>
                                    <p:cond delay="0"/>
                                  </p:stCondLst>
                                  <p:childTnLst>
                                    <p:animEffect transition="out" filter="wipe(down)">
                                      <p:cBhvr>
                                        <p:cTn id="46" dur="500"/>
                                        <p:tgtEl>
                                          <p:spTgt spid="20"/>
                                        </p:tgtEl>
                                      </p:cBhvr>
                                    </p:animEffect>
                                    <p:set>
                                      <p:cBhvr>
                                        <p:cTn id="47" dur="1" fill="hold">
                                          <p:stCondLst>
                                            <p:cond delay="499"/>
                                          </p:stCondLst>
                                        </p:cTn>
                                        <p:tgtEl>
                                          <p:spTgt spid="20"/>
                                        </p:tgtEl>
                                        <p:attrNameLst>
                                          <p:attrName>style.visibility</p:attrName>
                                        </p:attrNameLst>
                                      </p:cBhvr>
                                      <p:to>
                                        <p:strVal val="hidden"/>
                                      </p:to>
                                    </p:set>
                                  </p:childTnLst>
                                </p:cTn>
                              </p:par>
                              <p:par>
                                <p:cTn id="48" presetID="22" presetClass="exit" presetSubtype="4" fill="hold" grpId="0" nodeType="withEffect">
                                  <p:stCondLst>
                                    <p:cond delay="0"/>
                                  </p:stCondLst>
                                  <p:childTnLst>
                                    <p:animEffect transition="out" filter="wipe(down)">
                                      <p:cBhvr>
                                        <p:cTn id="49" dur="500"/>
                                        <p:tgtEl>
                                          <p:spTgt spid="21"/>
                                        </p:tgtEl>
                                      </p:cBhvr>
                                    </p:animEffect>
                                    <p:set>
                                      <p:cBhvr>
                                        <p:cTn id="50" dur="1" fill="hold">
                                          <p:stCondLst>
                                            <p:cond delay="499"/>
                                          </p:stCondLst>
                                        </p:cTn>
                                        <p:tgtEl>
                                          <p:spTgt spid="21"/>
                                        </p:tgtEl>
                                        <p:attrNameLst>
                                          <p:attrName>style.visibility</p:attrName>
                                        </p:attrNameLst>
                                      </p:cBhvr>
                                      <p:to>
                                        <p:strVal val="hidden"/>
                                      </p:to>
                                    </p:set>
                                  </p:childTnLst>
                                </p:cTn>
                              </p:par>
                              <p:par>
                                <p:cTn id="51" presetID="22" presetClass="exit" presetSubtype="4" fill="hold" grpId="0" nodeType="withEffect">
                                  <p:stCondLst>
                                    <p:cond delay="0"/>
                                  </p:stCondLst>
                                  <p:childTnLst>
                                    <p:animEffect transition="out" filter="wipe(down)">
                                      <p:cBhvr>
                                        <p:cTn id="52" dur="500"/>
                                        <p:tgtEl>
                                          <p:spTgt spid="23"/>
                                        </p:tgtEl>
                                      </p:cBhvr>
                                    </p:animEffect>
                                    <p:set>
                                      <p:cBhvr>
                                        <p:cTn id="53" dur="1" fill="hold">
                                          <p:stCondLst>
                                            <p:cond delay="499"/>
                                          </p:stCondLst>
                                        </p:cTn>
                                        <p:tgtEl>
                                          <p:spTgt spid="23"/>
                                        </p:tgtEl>
                                        <p:attrNameLst>
                                          <p:attrName>style.visibility</p:attrName>
                                        </p:attrNameLst>
                                      </p:cBhvr>
                                      <p:to>
                                        <p:strVal val="hidden"/>
                                      </p:to>
                                    </p:set>
                                  </p:childTnLst>
                                </p:cTn>
                              </p:par>
                              <p:par>
                                <p:cTn id="54" presetID="22" presetClass="exit" presetSubtype="4" fill="hold" grpId="0" nodeType="withEffect">
                                  <p:stCondLst>
                                    <p:cond delay="0"/>
                                  </p:stCondLst>
                                  <p:childTnLst>
                                    <p:animEffect transition="out" filter="wipe(down)">
                                      <p:cBhvr>
                                        <p:cTn id="55" dur="500"/>
                                        <p:tgtEl>
                                          <p:spTgt spid="26"/>
                                        </p:tgtEl>
                                      </p:cBhvr>
                                    </p:animEffect>
                                    <p:set>
                                      <p:cBhvr>
                                        <p:cTn id="56" dur="1" fill="hold">
                                          <p:stCondLst>
                                            <p:cond delay="499"/>
                                          </p:stCondLst>
                                        </p:cTn>
                                        <p:tgtEl>
                                          <p:spTgt spid="26"/>
                                        </p:tgtEl>
                                        <p:attrNameLst>
                                          <p:attrName>style.visibility</p:attrName>
                                        </p:attrNameLst>
                                      </p:cBhvr>
                                      <p:to>
                                        <p:strVal val="hidden"/>
                                      </p:to>
                                    </p:set>
                                  </p:childTnLst>
                                </p:cTn>
                              </p:par>
                              <p:par>
                                <p:cTn id="57" presetID="22" presetClass="exit" presetSubtype="4" fill="hold" grpId="0" nodeType="withEffect">
                                  <p:stCondLst>
                                    <p:cond delay="0"/>
                                  </p:stCondLst>
                                  <p:childTnLst>
                                    <p:animEffect transition="out" filter="wipe(down)">
                                      <p:cBhvr>
                                        <p:cTn id="58" dur="500"/>
                                        <p:tgtEl>
                                          <p:spTgt spid="27"/>
                                        </p:tgtEl>
                                      </p:cBhvr>
                                    </p:animEffect>
                                    <p:set>
                                      <p:cBhvr>
                                        <p:cTn id="59" dur="1" fill="hold">
                                          <p:stCondLst>
                                            <p:cond delay="499"/>
                                          </p:stCondLst>
                                        </p:cTn>
                                        <p:tgtEl>
                                          <p:spTgt spid="27"/>
                                        </p:tgtEl>
                                        <p:attrNameLst>
                                          <p:attrName>style.visibility</p:attrName>
                                        </p:attrNameLst>
                                      </p:cBhvr>
                                      <p:to>
                                        <p:strVal val="hidden"/>
                                      </p:to>
                                    </p:set>
                                  </p:childTnLst>
                                </p:cTn>
                              </p:par>
                              <p:par>
                                <p:cTn id="60" presetID="22" presetClass="exit" presetSubtype="4" fill="hold" grpId="0" nodeType="withEffect">
                                  <p:stCondLst>
                                    <p:cond delay="0"/>
                                  </p:stCondLst>
                                  <p:childTnLst>
                                    <p:animEffect transition="out" filter="wipe(down)">
                                      <p:cBhvr>
                                        <p:cTn id="61" dur="500"/>
                                        <p:tgtEl>
                                          <p:spTgt spid="28"/>
                                        </p:tgtEl>
                                      </p:cBhvr>
                                    </p:animEffect>
                                    <p:set>
                                      <p:cBhvr>
                                        <p:cTn id="62" dur="1" fill="hold">
                                          <p:stCondLst>
                                            <p:cond delay="499"/>
                                          </p:stCondLst>
                                        </p:cTn>
                                        <p:tgtEl>
                                          <p:spTgt spid="28"/>
                                        </p:tgtEl>
                                        <p:attrNameLst>
                                          <p:attrName>style.visibility</p:attrName>
                                        </p:attrNameLst>
                                      </p:cBhvr>
                                      <p:to>
                                        <p:strVal val="hidden"/>
                                      </p:to>
                                    </p:set>
                                  </p:childTnLst>
                                </p:cTn>
                              </p:par>
                              <p:par>
                                <p:cTn id="63" presetID="22" presetClass="exit" presetSubtype="4" fill="hold" grpId="0" nodeType="withEffect">
                                  <p:stCondLst>
                                    <p:cond delay="0"/>
                                  </p:stCondLst>
                                  <p:childTnLst>
                                    <p:animEffect transition="out" filter="wipe(down)">
                                      <p:cBhvr>
                                        <p:cTn id="64" dur="500"/>
                                        <p:tgtEl>
                                          <p:spTgt spid="19"/>
                                        </p:tgtEl>
                                      </p:cBhvr>
                                    </p:animEffect>
                                    <p:set>
                                      <p:cBhvr>
                                        <p:cTn id="65" dur="1" fill="hold">
                                          <p:stCondLst>
                                            <p:cond delay="499"/>
                                          </p:stCondLst>
                                        </p:cTn>
                                        <p:tgtEl>
                                          <p:spTgt spid="19"/>
                                        </p:tgtEl>
                                        <p:attrNameLst>
                                          <p:attrName>style.visibility</p:attrName>
                                        </p:attrNameLst>
                                      </p:cBhvr>
                                      <p:to>
                                        <p:strVal val="hidden"/>
                                      </p:to>
                                    </p:set>
                                  </p:childTnLst>
                                </p:cTn>
                              </p:par>
                              <p:par>
                                <p:cTn id="66" presetID="22" presetClass="exit" presetSubtype="4" fill="hold" grpId="0" nodeType="withEffect">
                                  <p:stCondLst>
                                    <p:cond delay="0"/>
                                  </p:stCondLst>
                                  <p:childTnLst>
                                    <p:animEffect transition="out" filter="wipe(down)">
                                      <p:cBhvr>
                                        <p:cTn id="67" dur="500"/>
                                        <p:tgtEl>
                                          <p:spTgt spid="9"/>
                                        </p:tgtEl>
                                      </p:cBhvr>
                                    </p:animEffect>
                                    <p:set>
                                      <p:cBhvr>
                                        <p:cTn id="68" dur="1" fill="hold">
                                          <p:stCondLst>
                                            <p:cond delay="499"/>
                                          </p:stCondLst>
                                        </p:cTn>
                                        <p:tgtEl>
                                          <p:spTgt spid="9"/>
                                        </p:tgtEl>
                                        <p:attrNameLst>
                                          <p:attrName>style.visibility</p:attrName>
                                        </p:attrNameLst>
                                      </p:cBhvr>
                                      <p:to>
                                        <p:strVal val="hidden"/>
                                      </p:to>
                                    </p:set>
                                  </p:childTnLst>
                                </p:cTn>
                              </p:par>
                              <p:par>
                                <p:cTn id="69" presetID="22" presetClass="exit" presetSubtype="4" fill="hold" grpId="0" nodeType="withEffect">
                                  <p:stCondLst>
                                    <p:cond delay="0"/>
                                  </p:stCondLst>
                                  <p:childTnLst>
                                    <p:animEffect transition="out" filter="wipe(down)">
                                      <p:cBhvr>
                                        <p:cTn id="70" dur="500"/>
                                        <p:tgtEl>
                                          <p:spTgt spid="22"/>
                                        </p:tgtEl>
                                      </p:cBhvr>
                                    </p:animEffect>
                                    <p:set>
                                      <p:cBhvr>
                                        <p:cTn id="71" dur="1" fill="hold">
                                          <p:stCondLst>
                                            <p:cond delay="499"/>
                                          </p:stCondLst>
                                        </p:cTn>
                                        <p:tgtEl>
                                          <p:spTgt spid="22"/>
                                        </p:tgtEl>
                                        <p:attrNameLst>
                                          <p:attrName>style.visibility</p:attrName>
                                        </p:attrNameLst>
                                      </p:cBhvr>
                                      <p:to>
                                        <p:strVal val="hidden"/>
                                      </p:to>
                                    </p:set>
                                  </p:childTnLst>
                                </p:cTn>
                              </p:par>
                              <p:par>
                                <p:cTn id="72" presetID="22" presetClass="exit" presetSubtype="4" fill="hold" grpId="0" nodeType="withEffect">
                                  <p:stCondLst>
                                    <p:cond delay="0"/>
                                  </p:stCondLst>
                                  <p:childTnLst>
                                    <p:animEffect transition="out" filter="wipe(down)">
                                      <p:cBhvr>
                                        <p:cTn id="73" dur="500"/>
                                        <p:tgtEl>
                                          <p:spTgt spid="25"/>
                                        </p:tgtEl>
                                      </p:cBhvr>
                                    </p:animEffect>
                                    <p:set>
                                      <p:cBhvr>
                                        <p:cTn id="74" dur="1" fill="hold">
                                          <p:stCondLst>
                                            <p:cond delay="499"/>
                                          </p:stCondLst>
                                        </p:cTn>
                                        <p:tgtEl>
                                          <p:spTgt spid="25"/>
                                        </p:tgtEl>
                                        <p:attrNameLst>
                                          <p:attrName>style.visibility</p:attrName>
                                        </p:attrNameLst>
                                      </p:cBhvr>
                                      <p:to>
                                        <p:strVal val="hidden"/>
                                      </p:to>
                                    </p:set>
                                  </p:childTnLst>
                                </p:cTn>
                              </p:par>
                              <p:par>
                                <p:cTn id="75" presetID="22" presetClass="exit" presetSubtype="4" fill="hold" grpId="0" nodeType="withEffect">
                                  <p:stCondLst>
                                    <p:cond delay="0"/>
                                  </p:stCondLst>
                                  <p:childTnLst>
                                    <p:animEffect transition="out" filter="wipe(down)">
                                      <p:cBhvr>
                                        <p:cTn id="76" dur="500"/>
                                        <p:tgtEl>
                                          <p:spTgt spid="24"/>
                                        </p:tgtEl>
                                      </p:cBhvr>
                                    </p:animEffect>
                                    <p:set>
                                      <p:cBhvr>
                                        <p:cTn id="77" dur="1" fill="hold">
                                          <p:stCondLst>
                                            <p:cond delay="499"/>
                                          </p:stCondLst>
                                        </p:cTn>
                                        <p:tgtEl>
                                          <p:spTgt spid="2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9" grpId="0"/>
      <p:bldP spid="14" grpId="0"/>
      <p:bldP spid="15" grpId="0"/>
      <p:bldP spid="16" grpId="0"/>
      <p:bldP spid="19" grpId="0"/>
      <p:bldP spid="20" grpId="0"/>
      <p:bldP spid="21" grpId="0"/>
      <p:bldP spid="22" grpId="0"/>
      <p:bldP spid="23" grpId="0"/>
      <p:bldP spid="24" grpId="0"/>
      <p:bldP spid="25" grpId="0"/>
      <p:bldP spid="26" grpId="0"/>
      <p:bldP spid="27" grpId="0"/>
      <p:bldP spid="28" grpId="0"/>
      <p:bldP spid="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1E9326-06A9-D843-9F15-BC3324EE5826}"/>
              </a:ext>
            </a:extLst>
          </p:cNvPr>
          <p:cNvSpPr>
            <a:spLocks noGrp="1"/>
          </p:cNvSpPr>
          <p:nvPr>
            <p:ph type="title"/>
          </p:nvPr>
        </p:nvSpPr>
        <p:spPr/>
        <p:txBody>
          <a:bodyPr/>
          <a:lstStyle/>
          <a:p>
            <a:r>
              <a:rPr lang="en-US" dirty="0"/>
              <a:t>High-Throughput Sequencing</a:t>
            </a:r>
          </a:p>
        </p:txBody>
      </p:sp>
      <p:sp>
        <p:nvSpPr>
          <p:cNvPr id="4" name="Slide Number Placeholder 3">
            <a:extLst>
              <a:ext uri="{FF2B5EF4-FFF2-40B4-BE49-F238E27FC236}">
                <a16:creationId xmlns:a16="http://schemas.microsoft.com/office/drawing/2014/main" id="{F4C949E8-B432-2143-85E7-FAB3F0E378CF}"/>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altLang="en-US" sz="1600" b="0" i="0" u="none" strike="noStrike" kern="1200" cap="none" spc="0" normalizeH="0" baseline="0" noProof="0">
              <a:ln>
                <a:noFill/>
              </a:ln>
              <a:solidFill>
                <a:srgbClr val="000000"/>
              </a:solidFill>
              <a:effectLst/>
              <a:uLnTx/>
              <a:uFillTx/>
              <a:latin typeface="Garamond" pitchFamily="18" charset="0"/>
              <a:ea typeface="+mn-ea"/>
              <a:cs typeface="+mn-cs"/>
            </a:endParaRPr>
          </a:p>
        </p:txBody>
      </p:sp>
      <p:sp>
        <p:nvSpPr>
          <p:cNvPr id="8" name="Content Placeholder 2">
            <a:extLst>
              <a:ext uri="{FF2B5EF4-FFF2-40B4-BE49-F238E27FC236}">
                <a16:creationId xmlns:a16="http://schemas.microsoft.com/office/drawing/2014/main" id="{003340F8-3A8B-834C-91D5-9FD30DDFF056}"/>
              </a:ext>
            </a:extLst>
          </p:cNvPr>
          <p:cNvSpPr>
            <a:spLocks noGrp="1"/>
          </p:cNvSpPr>
          <p:nvPr>
            <p:ph idx="1"/>
          </p:nvPr>
        </p:nvSpPr>
        <p:spPr>
          <a:xfrm>
            <a:off x="228600" y="908720"/>
            <a:ext cx="8610600" cy="5638800"/>
          </a:xfrm>
          <a:noFill/>
          <a:ln w="9525">
            <a:noFill/>
            <a:miter lim="800000"/>
            <a:headEnd/>
            <a:tailEnd/>
          </a:ln>
        </p:spPr>
        <p:txBody>
          <a:bodyPr vert="horz" wrap="square" lIns="91440" tIns="45720" rIns="91440" bIns="45720" numCol="1" anchor="t" anchorCtr="0" compatLnSpc="1">
            <a:prstTxWarp prst="textNoShape">
              <a:avLst/>
            </a:prstTxWarp>
            <a:normAutofit/>
          </a:bodyPr>
          <a:lstStyle/>
          <a:p>
            <a:pPr marL="342900" indent="-342900" eaLnBrk="0" fontAlgn="base" hangingPunct="0">
              <a:spcBef>
                <a:spcPts val="0"/>
              </a:spcBef>
              <a:spcAft>
                <a:spcPct val="0"/>
              </a:spcAft>
              <a:buClr>
                <a:schemeClr val="accent1"/>
              </a:buClr>
              <a:buSzPct val="65000"/>
              <a:buFont typeface="Wingdings" pitchFamily="2" charset="2"/>
              <a:buChar char="n"/>
            </a:pPr>
            <a:r>
              <a:rPr lang="en-US" dirty="0"/>
              <a:t>Massively parallel sequencing technology</a:t>
            </a:r>
          </a:p>
          <a:p>
            <a:pPr marL="669925" lvl="1" indent="-325438" eaLnBrk="0" fontAlgn="base" hangingPunct="0">
              <a:spcBef>
                <a:spcPts val="0"/>
              </a:spcBef>
              <a:spcAft>
                <a:spcPct val="0"/>
              </a:spcAft>
              <a:buClr>
                <a:schemeClr val="accent2"/>
              </a:buClr>
              <a:buSzPct val="60000"/>
              <a:buFont typeface="Wingdings" pitchFamily="2" charset="2"/>
              <a:buChar char="q"/>
            </a:pPr>
            <a:r>
              <a:rPr lang="en-US" sz="2000" dirty="0">
                <a:solidFill>
                  <a:srgbClr val="0000FF"/>
                </a:solidFill>
                <a:latin typeface="Tahoma" panose="020B0604030504040204" pitchFamily="34" charset="0"/>
                <a:ea typeface="Tahoma" panose="020B0604030504040204" pitchFamily="34" charset="0"/>
                <a:cs typeface="Tahoma" panose="020B0604030504040204" pitchFamily="34" charset="0"/>
              </a:rPr>
              <a:t>Illumina, Roche 454, Ion Torrent, SOLID…</a:t>
            </a:r>
          </a:p>
          <a:p>
            <a:pPr marL="669925" lvl="1" indent="-325438" eaLnBrk="0" fontAlgn="base" hangingPunct="0">
              <a:spcBef>
                <a:spcPts val="0"/>
              </a:spcBef>
              <a:spcAft>
                <a:spcPct val="0"/>
              </a:spcAft>
              <a:buClr>
                <a:schemeClr val="accent2"/>
              </a:buClr>
              <a:buSzPct val="60000"/>
              <a:buFont typeface="Wingdings" pitchFamily="2" charset="2"/>
              <a:buChar char="q"/>
            </a:pPr>
            <a:endParaRPr lang="en-US" sz="2000" dirty="0">
              <a:solidFill>
                <a:srgbClr val="0000FF"/>
              </a:solidFill>
              <a:latin typeface="Tahoma" panose="020B0604030504040204" pitchFamily="34" charset="0"/>
              <a:ea typeface="Tahoma" panose="020B0604030504040204" pitchFamily="34" charset="0"/>
              <a:cs typeface="Tahoma" panose="020B0604030504040204" pitchFamily="34" charset="0"/>
            </a:endParaRPr>
          </a:p>
          <a:p>
            <a:pPr marL="342900" indent="-342900" eaLnBrk="0" fontAlgn="base" hangingPunct="0">
              <a:spcBef>
                <a:spcPts val="0"/>
              </a:spcBef>
              <a:spcAft>
                <a:spcPct val="0"/>
              </a:spcAft>
              <a:buClr>
                <a:schemeClr val="accent1"/>
              </a:buClr>
              <a:buSzPct val="65000"/>
              <a:buFont typeface="Wingdings" pitchFamily="2" charset="2"/>
              <a:buChar char="n"/>
            </a:pPr>
            <a:r>
              <a:rPr lang="en-US" dirty="0">
                <a:latin typeface="Tahoma" panose="020B0604030504040204" pitchFamily="34" charset="0"/>
                <a:ea typeface="Tahoma" panose="020B0604030504040204" pitchFamily="34" charset="0"/>
                <a:cs typeface="Tahoma" panose="020B0604030504040204" pitchFamily="34" charset="0"/>
              </a:rPr>
              <a:t>Small DNA fragments are first amplified and then sequenced in parallel, leading to</a:t>
            </a:r>
          </a:p>
          <a:p>
            <a:pPr marL="669925" lvl="1" indent="-325438" eaLnBrk="0" fontAlgn="base" hangingPunct="0">
              <a:spcBef>
                <a:spcPts val="0"/>
              </a:spcBef>
              <a:spcAft>
                <a:spcPct val="0"/>
              </a:spcAft>
              <a:buClr>
                <a:schemeClr val="accent2"/>
              </a:buClr>
              <a:buSzPct val="60000"/>
              <a:buFont typeface="Wingdings" pitchFamily="2" charset="2"/>
              <a:buChar char="q"/>
            </a:pPr>
            <a:r>
              <a:rPr lang="en-US" sz="2000" dirty="0">
                <a:solidFill>
                  <a:srgbClr val="0000FF"/>
                </a:solidFill>
                <a:latin typeface="Tahoma" panose="020B0604030504040204" pitchFamily="34" charset="0"/>
                <a:ea typeface="Tahoma" panose="020B0604030504040204" pitchFamily="34" charset="0"/>
                <a:cs typeface="Tahoma" panose="020B0604030504040204" pitchFamily="34" charset="0"/>
              </a:rPr>
              <a:t>High throughput</a:t>
            </a:r>
          </a:p>
          <a:p>
            <a:pPr marL="669925" lvl="1" indent="-325438" eaLnBrk="0" fontAlgn="base" hangingPunct="0">
              <a:spcBef>
                <a:spcPts val="0"/>
              </a:spcBef>
              <a:spcAft>
                <a:spcPct val="0"/>
              </a:spcAft>
              <a:buClr>
                <a:schemeClr val="accent2"/>
              </a:buClr>
              <a:buSzPct val="60000"/>
              <a:buFont typeface="Wingdings" pitchFamily="2" charset="2"/>
              <a:buChar char="q"/>
            </a:pPr>
            <a:r>
              <a:rPr lang="en-US" sz="2000" dirty="0">
                <a:solidFill>
                  <a:srgbClr val="0000FF"/>
                </a:solidFill>
                <a:latin typeface="Tahoma" panose="020B0604030504040204" pitchFamily="34" charset="0"/>
                <a:ea typeface="Tahoma" panose="020B0604030504040204" pitchFamily="34" charset="0"/>
                <a:cs typeface="Tahoma" panose="020B0604030504040204" pitchFamily="34" charset="0"/>
              </a:rPr>
              <a:t>High speed</a:t>
            </a:r>
          </a:p>
          <a:p>
            <a:pPr marL="669925" lvl="1" indent="-325438" eaLnBrk="0" fontAlgn="base" hangingPunct="0">
              <a:spcBef>
                <a:spcPts val="0"/>
              </a:spcBef>
              <a:spcAft>
                <a:spcPct val="0"/>
              </a:spcAft>
              <a:buClr>
                <a:schemeClr val="accent2"/>
              </a:buClr>
              <a:buSzPct val="60000"/>
              <a:buFont typeface="Wingdings" pitchFamily="2" charset="2"/>
              <a:buChar char="q"/>
            </a:pPr>
            <a:r>
              <a:rPr lang="en-US" sz="2000" dirty="0">
                <a:solidFill>
                  <a:srgbClr val="0000FF"/>
                </a:solidFill>
                <a:latin typeface="Tahoma" panose="020B0604030504040204" pitchFamily="34" charset="0"/>
                <a:ea typeface="Tahoma" panose="020B0604030504040204" pitchFamily="34" charset="0"/>
                <a:cs typeface="Tahoma" panose="020B0604030504040204" pitchFamily="34" charset="0"/>
              </a:rPr>
              <a:t>Low cost </a:t>
            </a:r>
          </a:p>
          <a:p>
            <a:pPr marL="669925" lvl="1" indent="-325438" eaLnBrk="0" fontAlgn="base" hangingPunct="0">
              <a:spcBef>
                <a:spcPts val="0"/>
              </a:spcBef>
              <a:spcAft>
                <a:spcPct val="0"/>
              </a:spcAft>
              <a:buClr>
                <a:schemeClr val="accent2"/>
              </a:buClr>
              <a:buSzPct val="60000"/>
              <a:buFont typeface="Wingdings" pitchFamily="2" charset="2"/>
              <a:buChar char="q"/>
            </a:pPr>
            <a:r>
              <a:rPr lang="en-US" sz="2000" dirty="0">
                <a:solidFill>
                  <a:srgbClr val="FF0000"/>
                </a:solidFill>
                <a:latin typeface="Tahoma" panose="020B0604030504040204" pitchFamily="34" charset="0"/>
                <a:ea typeface="Tahoma" panose="020B0604030504040204" pitchFamily="34" charset="0"/>
                <a:cs typeface="Tahoma" panose="020B0604030504040204" pitchFamily="34" charset="0"/>
              </a:rPr>
              <a:t>Short reads</a:t>
            </a:r>
          </a:p>
          <a:p>
            <a:pPr marL="1022350" lvl="2" indent="-350838" eaLnBrk="0" fontAlgn="base" hangingPunct="0">
              <a:spcBef>
                <a:spcPts val="0"/>
              </a:spcBef>
              <a:spcAft>
                <a:spcPct val="0"/>
              </a:spcAft>
              <a:buClr>
                <a:schemeClr val="accent1"/>
              </a:buClr>
              <a:buSzPct val="65000"/>
              <a:buFont typeface="Wingdings" pitchFamily="2" charset="2"/>
              <a:buChar char="n"/>
            </a:pPr>
            <a:endParaRPr lang="en-US" sz="1800" dirty="0">
              <a:latin typeface="Tahoma" panose="020B0604030504040204" pitchFamily="34" charset="0"/>
              <a:ea typeface="Tahoma" panose="020B0604030504040204" pitchFamily="34" charset="0"/>
              <a:cs typeface="Tahoma" panose="020B0604030504040204" pitchFamily="34" charset="0"/>
            </a:endParaRPr>
          </a:p>
          <a:p>
            <a:pPr marL="1022350" lvl="2" indent="-350838" eaLnBrk="0" fontAlgn="base" hangingPunct="0">
              <a:spcBef>
                <a:spcPts val="0"/>
              </a:spcBef>
              <a:spcAft>
                <a:spcPct val="0"/>
              </a:spcAft>
              <a:buClr>
                <a:schemeClr val="accent1"/>
              </a:buClr>
              <a:buSzPct val="65000"/>
              <a:buFont typeface="Wingdings" pitchFamily="2" charset="2"/>
              <a:buChar char="n"/>
            </a:pPr>
            <a:endParaRPr lang="en-US" sz="1800" dirty="0">
              <a:latin typeface="Tahoma" panose="020B0604030504040204" pitchFamily="34" charset="0"/>
              <a:ea typeface="Tahoma" panose="020B0604030504040204" pitchFamily="34" charset="0"/>
              <a:cs typeface="Tahoma" panose="020B0604030504040204" pitchFamily="34" charset="0"/>
            </a:endParaRPr>
          </a:p>
          <a:p>
            <a:pPr marL="342900" indent="-342900" eaLnBrk="0" fontAlgn="base" hangingPunct="0">
              <a:spcBef>
                <a:spcPts val="0"/>
              </a:spcBef>
              <a:spcAft>
                <a:spcPct val="0"/>
              </a:spcAft>
              <a:buClr>
                <a:schemeClr val="accent1"/>
              </a:buClr>
              <a:buSzPct val="65000"/>
              <a:buFont typeface="Wingdings" pitchFamily="2" charset="2"/>
              <a:buChar char="n"/>
            </a:pPr>
            <a:r>
              <a:rPr lang="en-US" sz="2000" dirty="0">
                <a:latin typeface="Tahoma" panose="020B0604030504040204" pitchFamily="34" charset="0"/>
                <a:ea typeface="Tahoma" panose="020B0604030504040204" pitchFamily="34" charset="0"/>
                <a:cs typeface="Tahoma" panose="020B0604030504040204" pitchFamily="34" charset="0"/>
              </a:rPr>
              <a:t>Sequencing is done by either reading optical signals as each base is added, or by detecting hydrogen ions instead of light, leading to:</a:t>
            </a:r>
          </a:p>
          <a:p>
            <a:pPr marL="669925" lvl="1" indent="-325438" eaLnBrk="0" fontAlgn="base" hangingPunct="0">
              <a:spcBef>
                <a:spcPts val="0"/>
              </a:spcBef>
              <a:spcAft>
                <a:spcPct val="0"/>
              </a:spcAft>
              <a:buClr>
                <a:schemeClr val="accent2"/>
              </a:buClr>
              <a:buSzPct val="60000"/>
              <a:buFont typeface="Wingdings" pitchFamily="2" charset="2"/>
              <a:buChar char="q"/>
            </a:pPr>
            <a:r>
              <a:rPr lang="en-US" sz="2000" dirty="0">
                <a:solidFill>
                  <a:srgbClr val="0000FF"/>
                </a:solidFill>
                <a:latin typeface="Tahoma" panose="020B0604030504040204" pitchFamily="34" charset="0"/>
                <a:ea typeface="Tahoma" panose="020B0604030504040204" pitchFamily="34" charset="0"/>
                <a:cs typeface="Tahoma" panose="020B0604030504040204" pitchFamily="34" charset="0"/>
              </a:rPr>
              <a:t>Low error rates (relatively)</a:t>
            </a:r>
          </a:p>
          <a:p>
            <a:pPr lvl="1">
              <a:spcBef>
                <a:spcPts val="0"/>
              </a:spcBef>
            </a:pPr>
            <a:r>
              <a:rPr lang="en-US" sz="2000" kern="1200" dirty="0">
                <a:solidFill>
                  <a:srgbClr val="FF0000"/>
                </a:solidFill>
              </a:rPr>
              <a:t>Reads lack information </a:t>
            </a:r>
            <a:r>
              <a:rPr lang="en-US" sz="2000" kern="1200" dirty="0"/>
              <a:t>about their order and which part of genome they are originated from</a:t>
            </a:r>
            <a:endParaRPr lang="en-US" sz="2000" dirty="0">
              <a:solidFill>
                <a:srgbClr val="0000FF"/>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21036514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10" end="1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11" end="1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p:nvPr/>
        </p:nvSpPr>
        <p:spPr>
          <a:xfrm>
            <a:off x="-11591" y="0"/>
            <a:ext cx="9145859" cy="6858000"/>
          </a:xfrm>
          <a:prstGeom prst="rect">
            <a:avLst/>
          </a:prstGeom>
          <a:solidFill>
            <a:schemeClr val="bg1"/>
          </a:solidFill>
          <a:ln>
            <a:noFill/>
          </a:ln>
        </p:spPr>
        <p:txBody>
          <a:bodyPr wrap="square" rtlCol="0" anchor="ctr">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400" b="1" i="0" u="none" strike="noStrike" kern="1200" cap="none" spc="0" normalizeH="0" baseline="0" noProof="0" dirty="0">
              <a:ln>
                <a:noFill/>
              </a:ln>
              <a:solidFill>
                <a:srgbClr val="EEECE1"/>
              </a:solidFill>
              <a:effectLst/>
              <a:uLnTx/>
              <a:uFillTx/>
              <a:latin typeface="europa"/>
              <a:ea typeface="+mn-ea"/>
              <a:cs typeface="+mn-cs"/>
            </a:endParaRPr>
          </a:p>
        </p:txBody>
      </p:sp>
      <p:sp>
        <p:nvSpPr>
          <p:cNvPr id="20" name="Rectangle 19"/>
          <p:cNvSpPr/>
          <p:nvPr/>
        </p:nvSpPr>
        <p:spPr>
          <a:xfrm>
            <a:off x="8534400" y="4129073"/>
            <a:ext cx="428980" cy="6549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ahoma"/>
              <a:ea typeface="+mn-ea"/>
              <a:cs typeface="+mn-cs"/>
            </a:endParaRPr>
          </a:p>
        </p:txBody>
      </p:sp>
      <p:pic>
        <p:nvPicPr>
          <p:cNvPr id="71" name="Picture 70" descr="http://www.nextplatform.com/wp-content/uploads/2015/03/Glenn1.png"/>
          <p:cNvPicPr>
            <a:picLocks noChangeAspect="1" noChangeArrowheads="1"/>
          </p:cNvPicPr>
          <p:nvPr/>
        </p:nvPicPr>
        <p:blipFill rotWithShape="1">
          <a:blip r:embed="rId4">
            <a:extLst>
              <a:ext uri="{28A0092B-C50C-407E-A947-70E740481C1C}">
                <a14:useLocalDpi xmlns:a14="http://schemas.microsoft.com/office/drawing/2010/main" val="0"/>
              </a:ext>
            </a:extLst>
          </a:blip>
          <a:srcRect l="35425" t="51522" r="34916" b="5973"/>
          <a:stretch/>
        </p:blipFill>
        <p:spPr bwMode="auto">
          <a:xfrm>
            <a:off x="105649" y="4094761"/>
            <a:ext cx="4224963" cy="1829100"/>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71"/>
          <p:cNvPicPr>
            <a:picLocks noChangeAspect="1"/>
          </p:cNvPicPr>
          <p:nvPr/>
        </p:nvPicPr>
        <p:blipFill rotWithShape="1">
          <a:blip r:embed="rId5"/>
          <a:srcRect l="50959" t="10448" r="25205" b="67472"/>
          <a:stretch/>
        </p:blipFill>
        <p:spPr>
          <a:xfrm>
            <a:off x="5495894" y="3689818"/>
            <a:ext cx="2867618" cy="2653333"/>
          </a:xfrm>
          <a:prstGeom prst="rect">
            <a:avLst/>
          </a:prstGeom>
        </p:spPr>
      </p:pic>
      <p:sp>
        <p:nvSpPr>
          <p:cNvPr id="75" name="Rectangle 74"/>
          <p:cNvSpPr/>
          <p:nvPr/>
        </p:nvSpPr>
        <p:spPr>
          <a:xfrm>
            <a:off x="8022677" y="4174288"/>
            <a:ext cx="428980" cy="6549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ahoma"/>
              <a:ea typeface="+mn-ea"/>
              <a:cs typeface="+mn-cs"/>
            </a:endParaRPr>
          </a:p>
        </p:txBody>
      </p:sp>
      <p:sp>
        <p:nvSpPr>
          <p:cNvPr id="78" name="Rectangle 77"/>
          <p:cNvSpPr/>
          <p:nvPr/>
        </p:nvSpPr>
        <p:spPr>
          <a:xfrm>
            <a:off x="4628782" y="0"/>
            <a:ext cx="9144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ahoma"/>
              <a:ea typeface="+mn-ea"/>
              <a:cs typeface="+mn-cs"/>
            </a:endParaRPr>
          </a:p>
        </p:txBody>
      </p:sp>
      <p:sp>
        <p:nvSpPr>
          <p:cNvPr id="79" name="Rectangle 78"/>
          <p:cNvSpPr/>
          <p:nvPr/>
        </p:nvSpPr>
        <p:spPr>
          <a:xfrm>
            <a:off x="1" y="3383280"/>
            <a:ext cx="9144000"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ahoma"/>
              <a:ea typeface="+mn-ea"/>
              <a:cs typeface="+mn-cs"/>
            </a:endParaRPr>
          </a:p>
        </p:txBody>
      </p:sp>
      <p:sp>
        <p:nvSpPr>
          <p:cNvPr id="80" name="Rectangle 79"/>
          <p:cNvSpPr/>
          <p:nvPr/>
        </p:nvSpPr>
        <p:spPr>
          <a:xfrm>
            <a:off x="3610761" y="2895290"/>
            <a:ext cx="2103160" cy="1077218"/>
          </a:xfrm>
          <a:prstGeom prst="rect">
            <a:avLst/>
          </a:prstGeom>
          <a:solidFill>
            <a:schemeClr val="bg1"/>
          </a:solidFill>
          <a:ln>
            <a:solidFill>
              <a:srgbClr val="1B65A8"/>
            </a:solidFill>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FF0000"/>
                </a:solidFill>
                <a:effectLst/>
                <a:uLnTx/>
                <a:uFillTx/>
                <a:latin typeface="Tahoma"/>
                <a:ea typeface="+mn-ea"/>
                <a:cs typeface="+mn-cs"/>
              </a:rPr>
              <a:t>Genome Analysis</a:t>
            </a:r>
          </a:p>
        </p:txBody>
      </p:sp>
      <p:graphicFrame>
        <p:nvGraphicFramePr>
          <p:cNvPr id="2" name="Object 1"/>
          <p:cNvGraphicFramePr>
            <a:graphicFrameLocks noChangeAspect="1"/>
          </p:cNvGraphicFramePr>
          <p:nvPr>
            <p:extLst/>
          </p:nvPr>
        </p:nvGraphicFramePr>
        <p:xfrm>
          <a:off x="5311176" y="36301"/>
          <a:ext cx="3509639" cy="3353943"/>
        </p:xfrm>
        <a:graphic>
          <a:graphicData uri="http://schemas.openxmlformats.org/presentationml/2006/ole">
            <mc:AlternateContent xmlns:mc="http://schemas.openxmlformats.org/markup-compatibility/2006">
              <mc:Choice xmlns:v="urn:schemas-microsoft-com:vml" Requires="v">
                <p:oleObj spid="_x0000_s4523" name="Visio" r:id="rId6" imgW="2695276" imgH="2509932" progId="Visio.Drawing.11">
                  <p:embed/>
                </p:oleObj>
              </mc:Choice>
              <mc:Fallback>
                <p:oleObj name="Visio" r:id="rId6" imgW="2695276" imgH="2509932" progId="Visio.Drawing.11">
                  <p:embed/>
                  <p:pic>
                    <p:nvPicPr>
                      <p:cNvPr id="2" name="Object 1"/>
                      <p:cNvPicPr/>
                      <p:nvPr/>
                    </p:nvPicPr>
                    <p:blipFill>
                      <a:blip r:embed="rId7"/>
                      <a:stretch>
                        <a:fillRect/>
                      </a:stretch>
                    </p:blipFill>
                    <p:spPr>
                      <a:xfrm>
                        <a:off x="5311176" y="36301"/>
                        <a:ext cx="3509639" cy="3353943"/>
                      </a:xfrm>
                      <a:prstGeom prst="rect">
                        <a:avLst/>
                      </a:prstGeom>
                    </p:spPr>
                  </p:pic>
                </p:oleObj>
              </mc:Fallback>
            </mc:AlternateContent>
          </a:graphicData>
        </a:graphic>
      </p:graphicFrame>
      <p:graphicFrame>
        <p:nvGraphicFramePr>
          <p:cNvPr id="23" name="Object 22"/>
          <p:cNvGraphicFramePr>
            <a:graphicFrameLocks noChangeAspect="1"/>
          </p:cNvGraphicFramePr>
          <p:nvPr>
            <p:extLst/>
          </p:nvPr>
        </p:nvGraphicFramePr>
        <p:xfrm>
          <a:off x="177467" y="500679"/>
          <a:ext cx="4895872" cy="2150973"/>
        </p:xfrm>
        <a:graphic>
          <a:graphicData uri="http://schemas.openxmlformats.org/presentationml/2006/ole">
            <mc:AlternateContent xmlns:mc="http://schemas.openxmlformats.org/markup-compatibility/2006">
              <mc:Choice xmlns:v="urn:schemas-microsoft-com:vml" Requires="v">
                <p:oleObj spid="_x0000_s4524" name="Visio" r:id="rId8" imgW="3859122" imgH="1695796" progId="Visio.Drawing.11">
                  <p:embed/>
                </p:oleObj>
              </mc:Choice>
              <mc:Fallback>
                <p:oleObj name="Visio" r:id="rId8" imgW="3859122" imgH="1695796" progId="Visio.Drawing.11">
                  <p:embed/>
                  <p:pic>
                    <p:nvPicPr>
                      <p:cNvPr id="23" name="Object 22"/>
                      <p:cNvPicPr/>
                      <p:nvPr/>
                    </p:nvPicPr>
                    <p:blipFill>
                      <a:blip r:embed="rId9"/>
                      <a:stretch>
                        <a:fillRect/>
                      </a:stretch>
                    </p:blipFill>
                    <p:spPr>
                      <a:xfrm>
                        <a:off x="177467" y="500679"/>
                        <a:ext cx="4895872" cy="2150973"/>
                      </a:xfrm>
                      <a:prstGeom prst="rect">
                        <a:avLst/>
                      </a:prstGeom>
                    </p:spPr>
                  </p:pic>
                </p:oleObj>
              </mc:Fallback>
            </mc:AlternateContent>
          </a:graphicData>
        </a:graphic>
      </p:graphicFrame>
      <p:sp>
        <p:nvSpPr>
          <p:cNvPr id="81" name="Snip Diagonal Corner Rectangle 80"/>
          <p:cNvSpPr/>
          <p:nvPr/>
        </p:nvSpPr>
        <p:spPr>
          <a:xfrm>
            <a:off x="0" y="2924937"/>
            <a:ext cx="458343" cy="458343"/>
          </a:xfrm>
          <a:prstGeom prst="snip2Diag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w="0"/>
                <a:solidFill>
                  <a:prstClr val="white"/>
                </a:solidFill>
                <a:effectLst>
                  <a:outerShdw blurRad="38100" dist="19050" dir="2700000" algn="tl" rotWithShape="0">
                    <a:prstClr val="black">
                      <a:alpha val="40000"/>
                    </a:prstClr>
                  </a:outerShdw>
                </a:effectLst>
                <a:uLnTx/>
                <a:uFillTx/>
                <a:latin typeface="Tahoma"/>
                <a:ea typeface="+mn-ea"/>
                <a:cs typeface="+mn-cs"/>
              </a:rPr>
              <a:t>1</a:t>
            </a:r>
          </a:p>
        </p:txBody>
      </p:sp>
      <p:sp>
        <p:nvSpPr>
          <p:cNvPr id="82" name="Snip Diagonal Corner Rectangle 81"/>
          <p:cNvSpPr/>
          <p:nvPr/>
        </p:nvSpPr>
        <p:spPr>
          <a:xfrm>
            <a:off x="8675925" y="2924936"/>
            <a:ext cx="458343" cy="458343"/>
          </a:xfrm>
          <a:prstGeom prst="snip2Diag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w="0"/>
                <a:solidFill>
                  <a:prstClr val="white"/>
                </a:solidFill>
                <a:effectLst>
                  <a:outerShdw blurRad="38100" dist="19050" dir="2700000" algn="tl" rotWithShape="0">
                    <a:prstClr val="black">
                      <a:alpha val="40000"/>
                    </a:prstClr>
                  </a:outerShdw>
                </a:effectLst>
                <a:uLnTx/>
                <a:uFillTx/>
                <a:latin typeface="Tahoma"/>
                <a:ea typeface="+mn-ea"/>
                <a:cs typeface="+mn-cs"/>
              </a:rPr>
              <a:t>2</a:t>
            </a:r>
          </a:p>
        </p:txBody>
      </p:sp>
      <p:sp>
        <p:nvSpPr>
          <p:cNvPr id="83" name="TextBox 82"/>
          <p:cNvSpPr txBox="1"/>
          <p:nvPr/>
        </p:nvSpPr>
        <p:spPr>
          <a:xfrm>
            <a:off x="458343" y="2924936"/>
            <a:ext cx="2949402"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Tahoma"/>
                <a:ea typeface="+mn-ea"/>
                <a:cs typeface="+mn-cs"/>
              </a:rPr>
              <a:t>Sequencing</a:t>
            </a:r>
          </a:p>
        </p:txBody>
      </p:sp>
      <p:sp>
        <p:nvSpPr>
          <p:cNvPr id="84" name="TextBox 83"/>
          <p:cNvSpPr txBox="1"/>
          <p:nvPr/>
        </p:nvSpPr>
        <p:spPr>
          <a:xfrm>
            <a:off x="6304876" y="2916378"/>
            <a:ext cx="247322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Tahoma"/>
                <a:ea typeface="+mn-ea"/>
                <a:cs typeface="+mn-cs"/>
              </a:rPr>
              <a:t>Read Mapping</a:t>
            </a:r>
          </a:p>
        </p:txBody>
      </p:sp>
      <p:sp>
        <p:nvSpPr>
          <p:cNvPr id="85" name="Snip Diagonal Corner Rectangle 84"/>
          <p:cNvSpPr/>
          <p:nvPr/>
        </p:nvSpPr>
        <p:spPr>
          <a:xfrm>
            <a:off x="-11591" y="6399657"/>
            <a:ext cx="458343" cy="458343"/>
          </a:xfrm>
          <a:prstGeom prst="snip2Diag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w="0"/>
                <a:solidFill>
                  <a:prstClr val="white"/>
                </a:solidFill>
                <a:effectLst>
                  <a:outerShdw blurRad="38100" dist="19050" dir="2700000" algn="tl" rotWithShape="0">
                    <a:prstClr val="black">
                      <a:alpha val="40000"/>
                    </a:prstClr>
                  </a:outerShdw>
                </a:effectLst>
                <a:uLnTx/>
                <a:uFillTx/>
                <a:latin typeface="Tahoma"/>
                <a:ea typeface="+mn-ea"/>
                <a:cs typeface="+mn-cs"/>
              </a:rPr>
              <a:t>3</a:t>
            </a:r>
          </a:p>
        </p:txBody>
      </p:sp>
      <p:sp>
        <p:nvSpPr>
          <p:cNvPr id="86" name="Snip Diagonal Corner Rectangle 85"/>
          <p:cNvSpPr/>
          <p:nvPr/>
        </p:nvSpPr>
        <p:spPr>
          <a:xfrm>
            <a:off x="8678558" y="6399656"/>
            <a:ext cx="458343" cy="458343"/>
          </a:xfrm>
          <a:prstGeom prst="snip2Diag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w="0"/>
                <a:solidFill>
                  <a:prstClr val="white"/>
                </a:solidFill>
                <a:effectLst>
                  <a:outerShdw blurRad="38100" dist="19050" dir="2700000" algn="tl" rotWithShape="0">
                    <a:prstClr val="black">
                      <a:alpha val="40000"/>
                    </a:prstClr>
                  </a:outerShdw>
                </a:effectLst>
                <a:uLnTx/>
                <a:uFillTx/>
                <a:latin typeface="Tahoma"/>
                <a:ea typeface="+mn-ea"/>
                <a:cs typeface="+mn-cs"/>
              </a:rPr>
              <a:t>4</a:t>
            </a:r>
          </a:p>
        </p:txBody>
      </p:sp>
      <p:sp>
        <p:nvSpPr>
          <p:cNvPr id="87" name="TextBox 86"/>
          <p:cNvSpPr txBox="1"/>
          <p:nvPr/>
        </p:nvSpPr>
        <p:spPr>
          <a:xfrm>
            <a:off x="483743" y="6379336"/>
            <a:ext cx="2949402"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Tahoma"/>
                <a:ea typeface="+mn-ea"/>
                <a:cs typeface="+mn-cs"/>
              </a:rPr>
              <a:t>Variant Calling</a:t>
            </a:r>
          </a:p>
        </p:txBody>
      </p:sp>
      <p:sp>
        <p:nvSpPr>
          <p:cNvPr id="88" name="TextBox 87"/>
          <p:cNvSpPr txBox="1"/>
          <p:nvPr/>
        </p:nvSpPr>
        <p:spPr>
          <a:xfrm>
            <a:off x="5558503" y="6399656"/>
            <a:ext cx="3404877"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Tahoma"/>
                <a:ea typeface="+mn-ea"/>
                <a:cs typeface="+mn-cs"/>
              </a:rPr>
              <a:t>Scientific Discovery</a:t>
            </a:r>
          </a:p>
        </p:txBody>
      </p:sp>
    </p:spTree>
    <p:extLst>
      <p:ext uri="{BB962C8B-B14F-4D97-AF65-F5344CB8AC3E}">
        <p14:creationId xmlns:p14="http://schemas.microsoft.com/office/powerpoint/2010/main" val="3039723768"/>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Image result for multiple sequence alignmen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352" y="404664"/>
            <a:ext cx="9067297" cy="5893743"/>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altLang="en-US" sz="1600" b="0" i="0" u="none" strike="noStrike" kern="1200" cap="none" spc="0" normalizeH="0" baseline="0" noProof="0">
              <a:ln>
                <a:noFill/>
              </a:ln>
              <a:solidFill>
                <a:srgbClr val="000000"/>
              </a:solidFill>
              <a:effectLst/>
              <a:uLnTx/>
              <a:uFillTx/>
              <a:latin typeface="Garamond" pitchFamily="18" charset="0"/>
              <a:ea typeface="+mn-ea"/>
              <a:cs typeface="+mn-cs"/>
            </a:endParaRPr>
          </a:p>
        </p:txBody>
      </p:sp>
      <p:sp>
        <p:nvSpPr>
          <p:cNvPr id="12" name="Rectangle 11"/>
          <p:cNvSpPr/>
          <p:nvPr/>
        </p:nvSpPr>
        <p:spPr>
          <a:xfrm>
            <a:off x="161764" y="4673978"/>
            <a:ext cx="8820472" cy="1569660"/>
          </a:xfrm>
          <a:prstGeom prst="rect">
            <a:avLst/>
          </a:prstGeom>
          <a:solidFill>
            <a:schemeClr val="bg1"/>
          </a:solidFill>
          <a:ln w="28575">
            <a:solidFill>
              <a:srgbClr val="FF0000"/>
            </a:solidFill>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0070C0"/>
                </a:solidFill>
                <a:effectLst/>
                <a:uLnTx/>
                <a:uFillTx/>
                <a:latin typeface="Tahoma"/>
                <a:ea typeface="+mn-ea"/>
                <a:cs typeface="+mn-cs"/>
              </a:rPr>
              <a:t>Example Question: If I give you a bunch of sequences, tell me where they are the same and where they are different.</a:t>
            </a:r>
          </a:p>
        </p:txBody>
      </p:sp>
      <p:sp>
        <p:nvSpPr>
          <p:cNvPr id="13" name="TextBox 12"/>
          <p:cNvSpPr txBox="1"/>
          <p:nvPr/>
        </p:nvSpPr>
        <p:spPr>
          <a:xfrm>
            <a:off x="2411083" y="0"/>
            <a:ext cx="411480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Tahoma"/>
                <a:ea typeface="+mn-ea"/>
                <a:cs typeface="+mn-cs"/>
              </a:rPr>
              <a:t>Multiple sequence alignment</a:t>
            </a:r>
          </a:p>
        </p:txBody>
      </p:sp>
    </p:spTree>
    <p:extLst>
      <p:ext uri="{BB962C8B-B14F-4D97-AF65-F5344CB8AC3E}">
        <p14:creationId xmlns:p14="http://schemas.microsoft.com/office/powerpoint/2010/main" val="3037887376"/>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Genetic Similarity Between Species</a:t>
            </a:r>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altLang="en-US" sz="1600" b="0" i="0" u="none" strike="noStrike" kern="1200" cap="none" spc="0" normalizeH="0" baseline="0" noProof="0">
              <a:ln>
                <a:noFill/>
              </a:ln>
              <a:solidFill>
                <a:srgbClr val="000000"/>
              </a:solidFill>
              <a:effectLst/>
              <a:uLnTx/>
              <a:uFillTx/>
              <a:latin typeface="Garamond" pitchFamily="18" charset="0"/>
              <a:ea typeface="+mn-ea"/>
              <a:cs typeface="+mn-cs"/>
            </a:endParaRPr>
          </a:p>
        </p:txBody>
      </p:sp>
      <p:pic>
        <p:nvPicPr>
          <p:cNvPr id="17410" name="Picture 2" descr="Image result for huma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0833" y="1948084"/>
            <a:ext cx="2885194" cy="162002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403648" y="4263755"/>
            <a:ext cx="1577029"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Tahoma"/>
                <a:ea typeface="+mn-ea"/>
                <a:cs typeface="+mn-cs"/>
              </a:rPr>
              <a:t>99.9%</a:t>
            </a:r>
          </a:p>
        </p:txBody>
      </p:sp>
      <p:pic>
        <p:nvPicPr>
          <p:cNvPr id="17414" name="Picture 6" descr="Image result for human and chimpanze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64693" y="980728"/>
            <a:ext cx="1834344" cy="1234847"/>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6007795" y="1582344"/>
            <a:ext cx="1577029"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Tahoma"/>
                <a:ea typeface="+mn-ea"/>
                <a:cs typeface="+mn-cs"/>
              </a:rPr>
              <a:t>96%</a:t>
            </a:r>
          </a:p>
        </p:txBody>
      </p:sp>
      <p:sp>
        <p:nvSpPr>
          <p:cNvPr id="6" name="Rectangle 5"/>
          <p:cNvSpPr/>
          <p:nvPr/>
        </p:nvSpPr>
        <p:spPr>
          <a:xfrm>
            <a:off x="5678708" y="1213012"/>
            <a:ext cx="2709716" cy="4001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Tahoma"/>
                <a:ea typeface="+mn-ea"/>
                <a:cs typeface="+mn-cs"/>
              </a:rPr>
              <a:t>Human ~ Chimpanzee</a:t>
            </a:r>
          </a:p>
        </p:txBody>
      </p:sp>
      <p:sp>
        <p:nvSpPr>
          <p:cNvPr id="11" name="Rectangle 10"/>
          <p:cNvSpPr/>
          <p:nvPr/>
        </p:nvSpPr>
        <p:spPr>
          <a:xfrm>
            <a:off x="691287" y="3785491"/>
            <a:ext cx="2544286"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Tahoma"/>
                <a:ea typeface="+mn-ea"/>
                <a:cs typeface="+mn-cs"/>
              </a:rPr>
              <a:t>Human ~ Human</a:t>
            </a:r>
          </a:p>
        </p:txBody>
      </p:sp>
      <p:pic>
        <p:nvPicPr>
          <p:cNvPr id="17416" name="Picture 8" descr="Image result for human and ca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664829" y="2398918"/>
            <a:ext cx="1824062" cy="1230344"/>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p:cNvSpPr txBox="1"/>
          <p:nvPr/>
        </p:nvSpPr>
        <p:spPr>
          <a:xfrm>
            <a:off x="5954004" y="2953540"/>
            <a:ext cx="1577029"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Tahoma"/>
                <a:ea typeface="+mn-ea"/>
                <a:cs typeface="+mn-cs"/>
              </a:rPr>
              <a:t>90%</a:t>
            </a:r>
          </a:p>
        </p:txBody>
      </p:sp>
      <p:sp>
        <p:nvSpPr>
          <p:cNvPr id="14" name="Rectangle 13"/>
          <p:cNvSpPr/>
          <p:nvPr/>
        </p:nvSpPr>
        <p:spPr>
          <a:xfrm>
            <a:off x="5624917" y="2584208"/>
            <a:ext cx="1713931" cy="4001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Tahoma"/>
                <a:ea typeface="+mn-ea"/>
                <a:cs typeface="+mn-cs"/>
              </a:rPr>
              <a:t>Human ~ Cat</a:t>
            </a:r>
          </a:p>
        </p:txBody>
      </p:sp>
      <p:pic>
        <p:nvPicPr>
          <p:cNvPr id="17418" name="Picture 10" descr="Image result for human and cow"/>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664829" y="3812604"/>
            <a:ext cx="1824062" cy="1026035"/>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p:cNvSpPr txBox="1"/>
          <p:nvPr/>
        </p:nvSpPr>
        <p:spPr>
          <a:xfrm>
            <a:off x="6007795" y="4403097"/>
            <a:ext cx="1577029"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Tahoma"/>
                <a:ea typeface="+mn-ea"/>
                <a:cs typeface="+mn-cs"/>
              </a:rPr>
              <a:t>80%</a:t>
            </a:r>
          </a:p>
        </p:txBody>
      </p:sp>
      <p:sp>
        <p:nvSpPr>
          <p:cNvPr id="17" name="Rectangle 16"/>
          <p:cNvSpPr/>
          <p:nvPr/>
        </p:nvSpPr>
        <p:spPr>
          <a:xfrm>
            <a:off x="5678708" y="4033765"/>
            <a:ext cx="1822935" cy="4001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Tahoma"/>
                <a:ea typeface="+mn-ea"/>
                <a:cs typeface="+mn-cs"/>
              </a:rPr>
              <a:t>Human ~ Cow</a:t>
            </a:r>
          </a:p>
        </p:txBody>
      </p:sp>
      <p:pic>
        <p:nvPicPr>
          <p:cNvPr id="17420" name="Picture 12" descr="Image result for human and banana"/>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64829" y="5068970"/>
            <a:ext cx="1824062" cy="1213831"/>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p:cNvSpPr txBox="1"/>
          <p:nvPr/>
        </p:nvSpPr>
        <p:spPr>
          <a:xfrm>
            <a:off x="6007795" y="5636027"/>
            <a:ext cx="1577029"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Tahoma"/>
                <a:ea typeface="+mn-ea"/>
                <a:cs typeface="+mn-cs"/>
              </a:rPr>
              <a:t>50-60%</a:t>
            </a:r>
          </a:p>
        </p:txBody>
      </p:sp>
      <p:sp>
        <p:nvSpPr>
          <p:cNvPr id="20" name="Rectangle 19"/>
          <p:cNvSpPr/>
          <p:nvPr/>
        </p:nvSpPr>
        <p:spPr>
          <a:xfrm>
            <a:off x="5678708" y="5266695"/>
            <a:ext cx="2180084" cy="4001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Tahoma"/>
                <a:ea typeface="+mn-ea"/>
                <a:cs typeface="+mn-cs"/>
              </a:rPr>
              <a:t>Human ~ Banana</a:t>
            </a:r>
          </a:p>
        </p:txBody>
      </p:sp>
    </p:spTree>
    <p:extLst>
      <p:ext uri="{BB962C8B-B14F-4D97-AF65-F5344CB8AC3E}">
        <p14:creationId xmlns:p14="http://schemas.microsoft.com/office/powerpoint/2010/main" val="3642297275"/>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altLang="en-US" sz="1600" b="0" i="0" u="none" strike="noStrike" kern="1200" cap="none" spc="0" normalizeH="0" baseline="0" noProof="0">
              <a:ln>
                <a:noFill/>
              </a:ln>
              <a:solidFill>
                <a:srgbClr val="000000"/>
              </a:solidFill>
              <a:effectLst/>
              <a:uLnTx/>
              <a:uFillTx/>
              <a:latin typeface="Garamond" pitchFamily="18" charset="0"/>
              <a:ea typeface="+mn-ea"/>
              <a:cs typeface="+mn-cs"/>
            </a:endParaRPr>
          </a:p>
        </p:txBody>
      </p:sp>
      <p:sp>
        <p:nvSpPr>
          <p:cNvPr id="13" name="TextBox 12"/>
          <p:cNvSpPr txBox="1"/>
          <p:nvPr/>
        </p:nvSpPr>
        <p:spPr>
          <a:xfrm>
            <a:off x="457200" y="180094"/>
            <a:ext cx="8525036"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Tahoma"/>
                <a:ea typeface="+mn-ea"/>
                <a:cs typeface="+mn-cs"/>
              </a:rPr>
              <a:t>Metagenomics, genome assembly, de novo sequencing</a:t>
            </a:r>
          </a:p>
        </p:txBody>
      </p:sp>
      <p:pic>
        <p:nvPicPr>
          <p:cNvPr id="7170" name="Picture 2" descr="Image result for Quikr"/>
          <p:cNvPicPr>
            <a:picLocks noChangeAspect="1" noChangeArrowheads="1"/>
          </p:cNvPicPr>
          <p:nvPr/>
        </p:nvPicPr>
        <p:blipFill rotWithShape="1">
          <a:blip r:embed="rId3">
            <a:extLst>
              <a:ext uri="{28A0092B-C50C-407E-A947-70E740481C1C}">
                <a14:useLocalDpi xmlns:a14="http://schemas.microsoft.com/office/drawing/2010/main" val="0"/>
              </a:ext>
            </a:extLst>
          </a:blip>
          <a:srcRect l="3649" t="1978" r="2811" b="1795"/>
          <a:stretch/>
        </p:blipFill>
        <p:spPr bwMode="auto">
          <a:xfrm rot="16200000">
            <a:off x="4123020" y="1645732"/>
            <a:ext cx="4320480" cy="5150711"/>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208126" y="5882440"/>
            <a:ext cx="3777573"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Tahoma"/>
                <a:ea typeface="+mn-ea"/>
                <a:cs typeface="+mn-cs"/>
                <a:hlinkClick r:id="rId4"/>
              </a:rPr>
              <a:t>http://math.oregonstate.edu/~koslickd</a:t>
            </a:r>
            <a:r>
              <a:rPr kumimoji="0" lang="en-US" sz="1600" b="0" i="0" u="none" strike="noStrike" kern="1200" cap="none" spc="0" normalizeH="0" baseline="0" noProof="0" dirty="0">
                <a:ln>
                  <a:noFill/>
                </a:ln>
                <a:solidFill>
                  <a:srgbClr val="000000"/>
                </a:solidFill>
                <a:effectLst/>
                <a:uLnTx/>
                <a:uFillTx/>
                <a:latin typeface="Tahoma"/>
                <a:ea typeface="+mn-ea"/>
                <a:cs typeface="+mn-cs"/>
              </a:rPr>
              <a:t> </a:t>
            </a:r>
          </a:p>
        </p:txBody>
      </p:sp>
      <p:sp>
        <p:nvSpPr>
          <p:cNvPr id="6" name="Rectangle 5"/>
          <p:cNvSpPr/>
          <p:nvPr/>
        </p:nvSpPr>
        <p:spPr>
          <a:xfrm>
            <a:off x="591735" y="5513108"/>
            <a:ext cx="2877711"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92F33"/>
                </a:solidFill>
                <a:effectLst/>
                <a:uLnTx/>
                <a:uFillTx/>
                <a:latin typeface="Arial" panose="020B0604020202020204" pitchFamily="34" charset="0"/>
                <a:ea typeface="+mn-ea"/>
                <a:cs typeface="+mn-cs"/>
              </a:rPr>
              <a:t>uncleaned de </a:t>
            </a:r>
            <a:r>
              <a:rPr kumimoji="0" lang="en-US" sz="1800" b="0" i="0" u="none" strike="noStrike" kern="1200" cap="none" spc="0" normalizeH="0" baseline="0" noProof="0" dirty="0" err="1">
                <a:ln>
                  <a:noFill/>
                </a:ln>
                <a:solidFill>
                  <a:srgbClr val="292F33"/>
                </a:solidFill>
                <a:effectLst/>
                <a:uLnTx/>
                <a:uFillTx/>
                <a:latin typeface="Arial" panose="020B0604020202020204" pitchFamily="34" charset="0"/>
                <a:ea typeface="+mn-ea"/>
                <a:cs typeface="+mn-cs"/>
              </a:rPr>
              <a:t>Bruijn</a:t>
            </a:r>
            <a:r>
              <a:rPr kumimoji="0" lang="en-US" sz="1800" b="0" i="0" u="none" strike="noStrike" kern="1200" cap="none" spc="0" normalizeH="0" baseline="0" noProof="0" dirty="0">
                <a:ln>
                  <a:noFill/>
                </a:ln>
                <a:solidFill>
                  <a:srgbClr val="292F33"/>
                </a:solidFill>
                <a:effectLst/>
                <a:uLnTx/>
                <a:uFillTx/>
                <a:latin typeface="Arial" panose="020B0604020202020204" pitchFamily="34" charset="0"/>
                <a:ea typeface="+mn-ea"/>
                <a:cs typeface="+mn-cs"/>
              </a:rPr>
              <a:t> graph</a:t>
            </a:r>
            <a:endParaRPr kumimoji="0" lang="en-US" sz="1800" b="0" i="0" u="none" strike="noStrike" kern="1200" cap="none" spc="0" normalizeH="0" baseline="0" noProof="0" dirty="0">
              <a:ln>
                <a:noFill/>
              </a:ln>
              <a:solidFill>
                <a:srgbClr val="000000"/>
              </a:solidFill>
              <a:effectLst/>
              <a:uLnTx/>
              <a:uFillTx/>
              <a:latin typeface="Tahoma"/>
              <a:ea typeface="+mn-ea"/>
              <a:cs typeface="+mn-cs"/>
            </a:endParaRPr>
          </a:p>
        </p:txBody>
      </p:sp>
      <p:pic>
        <p:nvPicPr>
          <p:cNvPr id="7174" name="Picture 6" descr="Image result for de bruijn graph genome assembly"/>
          <p:cNvPicPr>
            <a:picLocks noChangeAspect="1" noChangeArrowheads="1"/>
          </p:cNvPicPr>
          <p:nvPr/>
        </p:nvPicPr>
        <p:blipFill rotWithShape="1">
          <a:blip r:embed="rId5">
            <a:extLst>
              <a:ext uri="{28A0092B-C50C-407E-A947-70E740481C1C}">
                <a14:useLocalDpi xmlns:a14="http://schemas.microsoft.com/office/drawing/2010/main" val="0"/>
              </a:ext>
            </a:extLst>
          </a:blip>
          <a:srcRect r="31572"/>
          <a:stretch/>
        </p:blipFill>
        <p:spPr bwMode="auto">
          <a:xfrm>
            <a:off x="258812" y="2508703"/>
            <a:ext cx="3230450" cy="2360457"/>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p:cNvSpPr/>
          <p:nvPr/>
        </p:nvSpPr>
        <p:spPr>
          <a:xfrm>
            <a:off x="66743" y="627549"/>
            <a:ext cx="9010515" cy="1569660"/>
          </a:xfrm>
          <a:prstGeom prst="rect">
            <a:avLst/>
          </a:prstGeom>
          <a:solidFill>
            <a:schemeClr val="bg1"/>
          </a:solidFill>
          <a:ln w="28575">
            <a:solidFill>
              <a:srgbClr val="FF0000"/>
            </a:solidFill>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0070C0"/>
                </a:solidFill>
                <a:effectLst/>
                <a:uLnTx/>
                <a:uFillTx/>
                <a:latin typeface="Tahoma"/>
                <a:ea typeface="+mn-ea"/>
                <a:cs typeface="+mn-cs"/>
              </a:rPr>
              <a:t>Question 2: Given a bunch of short sequences, Can you identify the approximate species cluster for </a:t>
            </a:r>
            <a:r>
              <a:rPr kumimoji="0" lang="en-US" sz="3200" b="0" i="0" u="none" strike="noStrike" kern="1200" cap="none" spc="0" normalizeH="0" baseline="0" noProof="0" dirty="0" err="1">
                <a:ln>
                  <a:noFill/>
                </a:ln>
                <a:solidFill>
                  <a:srgbClr val="0070C0"/>
                </a:solidFill>
                <a:effectLst/>
                <a:uLnTx/>
                <a:uFillTx/>
                <a:latin typeface="Tahoma"/>
                <a:ea typeface="+mn-ea"/>
                <a:cs typeface="+mn-cs"/>
              </a:rPr>
              <a:t>genomically</a:t>
            </a:r>
            <a:r>
              <a:rPr kumimoji="0" lang="en-US" sz="3200" b="0" i="0" u="none" strike="noStrike" kern="1200" cap="none" spc="0" normalizeH="0" baseline="0" noProof="0" dirty="0">
                <a:ln>
                  <a:noFill/>
                </a:ln>
                <a:solidFill>
                  <a:srgbClr val="0070C0"/>
                </a:solidFill>
                <a:effectLst/>
                <a:uLnTx/>
                <a:uFillTx/>
                <a:latin typeface="Tahoma"/>
                <a:ea typeface="+mn-ea"/>
                <a:cs typeface="+mn-cs"/>
              </a:rPr>
              <a:t> unknown organisms (bacteria)?</a:t>
            </a:r>
          </a:p>
        </p:txBody>
      </p:sp>
    </p:spTree>
    <p:extLst>
      <p:ext uri="{BB962C8B-B14F-4D97-AF65-F5344CB8AC3E}">
        <p14:creationId xmlns:p14="http://schemas.microsoft.com/office/powerpoint/2010/main" val="3362120069"/>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41FEDF-EF5F-2343-9008-0C2639C7F008}"/>
              </a:ext>
            </a:extLst>
          </p:cNvPr>
          <p:cNvSpPr>
            <a:spLocks noGrp="1"/>
          </p:cNvSpPr>
          <p:nvPr>
            <p:ph type="title"/>
          </p:nvPr>
        </p:nvSpPr>
        <p:spPr/>
        <p:txBody>
          <a:bodyPr/>
          <a:lstStyle/>
          <a:p>
            <a:r>
              <a:rPr lang="en-US" dirty="0"/>
              <a:t>Overview</a:t>
            </a:r>
          </a:p>
        </p:txBody>
      </p:sp>
      <p:sp>
        <p:nvSpPr>
          <p:cNvPr id="3" name="Content Placeholder 2">
            <a:extLst>
              <a:ext uri="{FF2B5EF4-FFF2-40B4-BE49-F238E27FC236}">
                <a16:creationId xmlns:a16="http://schemas.microsoft.com/office/drawing/2014/main" id="{E6DEF487-252E-3F42-9947-AC1AA9333552}"/>
              </a:ext>
            </a:extLst>
          </p:cNvPr>
          <p:cNvSpPr>
            <a:spLocks noGrp="1"/>
          </p:cNvSpPr>
          <p:nvPr>
            <p:ph idx="1"/>
          </p:nvPr>
        </p:nvSpPr>
        <p:spPr>
          <a:xfrm>
            <a:off x="228600" y="1052736"/>
            <a:ext cx="8915400" cy="5029200"/>
          </a:xfrm>
        </p:spPr>
        <p:txBody>
          <a:bodyPr/>
          <a:lstStyle/>
          <a:p>
            <a:r>
              <a:rPr lang="en-US" dirty="0">
                <a:solidFill>
                  <a:srgbClr val="0000FF"/>
                </a:solidFill>
              </a:rPr>
              <a:t>System design for bioinformatics </a:t>
            </a:r>
            <a:r>
              <a:rPr lang="en-US" dirty="0"/>
              <a:t>is a critical problem</a:t>
            </a:r>
          </a:p>
          <a:p>
            <a:pPr lvl="1"/>
            <a:r>
              <a:rPr lang="en-US" dirty="0"/>
              <a:t>It has large scientific, medical, societal, personal implications</a:t>
            </a:r>
          </a:p>
          <a:p>
            <a:endParaRPr lang="en-US" dirty="0"/>
          </a:p>
          <a:p>
            <a:r>
              <a:rPr lang="en-US" dirty="0"/>
              <a:t>This talk is about accelerating </a:t>
            </a:r>
            <a:r>
              <a:rPr lang="en-US" dirty="0">
                <a:solidFill>
                  <a:srgbClr val="0000FF"/>
                </a:solidFill>
              </a:rPr>
              <a:t>a key step in bioinformatics</a:t>
            </a:r>
            <a:r>
              <a:rPr lang="en-US" dirty="0"/>
              <a:t>: </a:t>
            </a:r>
            <a:r>
              <a:rPr lang="en-US" dirty="0">
                <a:solidFill>
                  <a:srgbClr val="FF0000"/>
                </a:solidFill>
              </a:rPr>
              <a:t>genome sequence analysis</a:t>
            </a:r>
          </a:p>
          <a:p>
            <a:pPr lvl="1"/>
            <a:r>
              <a:rPr lang="en-US" dirty="0"/>
              <a:t>In particular, </a:t>
            </a:r>
            <a:r>
              <a:rPr lang="en-US" dirty="0">
                <a:solidFill>
                  <a:srgbClr val="FF0000"/>
                </a:solidFill>
              </a:rPr>
              <a:t>read mapping</a:t>
            </a:r>
          </a:p>
          <a:p>
            <a:endParaRPr lang="en-US" dirty="0"/>
          </a:p>
          <a:p>
            <a:r>
              <a:rPr lang="en-US" dirty="0">
                <a:solidFill>
                  <a:srgbClr val="7030A0"/>
                </a:solidFill>
              </a:rPr>
              <a:t>Many bottlenecks </a:t>
            </a:r>
            <a:r>
              <a:rPr lang="en-US" dirty="0"/>
              <a:t>exist in accessing and manipulating </a:t>
            </a:r>
            <a:r>
              <a:rPr lang="en-US" dirty="0">
                <a:solidFill>
                  <a:srgbClr val="7030A0"/>
                </a:solidFill>
              </a:rPr>
              <a:t>huge amounts of genomic data </a:t>
            </a:r>
            <a:r>
              <a:rPr lang="en-US" dirty="0"/>
              <a:t>during analysis</a:t>
            </a:r>
          </a:p>
          <a:p>
            <a:endParaRPr lang="en-US" dirty="0"/>
          </a:p>
          <a:p>
            <a:r>
              <a:rPr lang="en-US" dirty="0"/>
              <a:t>We will cover various </a:t>
            </a:r>
            <a:r>
              <a:rPr lang="en-US" dirty="0">
                <a:solidFill>
                  <a:srgbClr val="0000FF"/>
                </a:solidFill>
              </a:rPr>
              <a:t>recent ideas to accelerate read mapping</a:t>
            </a:r>
          </a:p>
          <a:p>
            <a:pPr lvl="1"/>
            <a:r>
              <a:rPr lang="en-US" dirty="0"/>
              <a:t>My personal journey since September 2006</a:t>
            </a:r>
          </a:p>
          <a:p>
            <a:endParaRPr lang="en-US" dirty="0"/>
          </a:p>
          <a:p>
            <a:endParaRPr lang="en-US" dirty="0"/>
          </a:p>
          <a:p>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C0D852A5-EE62-484B-A021-ACAA12743B7A}"/>
              </a:ext>
            </a:extLst>
          </p:cNvPr>
          <p:cNvSpPr>
            <a:spLocks noGrp="1"/>
          </p:cNvSpPr>
          <p:nvPr>
            <p:ph type="sldNum" sz="quarter" idx="11"/>
          </p:nvPr>
        </p:nvSpPr>
        <p:spPr/>
        <p:txBody>
          <a:bodyPr/>
          <a:lstStyle/>
          <a:p>
            <a:fld id="{323594FA-E141-4234-AE05-360401972BE7}" type="slidenum">
              <a:rPr lang="en-US" altLang="en-US" smtClean="0"/>
              <a:pPr/>
              <a:t>2</a:t>
            </a:fld>
            <a:endParaRPr lang="en-US" altLang="en-US"/>
          </a:p>
        </p:txBody>
      </p:sp>
    </p:spTree>
    <p:extLst>
      <p:ext uri="{BB962C8B-B14F-4D97-AF65-F5344CB8AC3E}">
        <p14:creationId xmlns:p14="http://schemas.microsoft.com/office/powerpoint/2010/main" val="241103868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7387FD-A33A-524D-9D5A-BF9942C81CBF}"/>
              </a:ext>
            </a:extLst>
          </p:cNvPr>
          <p:cNvSpPr>
            <a:spLocks noGrp="1"/>
          </p:cNvSpPr>
          <p:nvPr>
            <p:ph type="title"/>
          </p:nvPr>
        </p:nvSpPr>
        <p:spPr/>
        <p:txBody>
          <a:bodyPr/>
          <a:lstStyle/>
          <a:p>
            <a:r>
              <a:rPr lang="en-US" dirty="0"/>
              <a:t>Problem</a:t>
            </a:r>
          </a:p>
        </p:txBody>
      </p:sp>
      <p:sp>
        <p:nvSpPr>
          <p:cNvPr id="3" name="Content Placeholder 2">
            <a:extLst>
              <a:ext uri="{FF2B5EF4-FFF2-40B4-BE49-F238E27FC236}">
                <a16:creationId xmlns:a16="http://schemas.microsoft.com/office/drawing/2014/main" id="{CFE11A9F-EFCB-5F41-A86B-63C31BD361BC}"/>
              </a:ext>
            </a:extLst>
          </p:cNvPr>
          <p:cNvSpPr>
            <a:spLocks noGrp="1"/>
          </p:cNvSpPr>
          <p:nvPr>
            <p:ph idx="1"/>
          </p:nvPr>
        </p:nvSpPr>
        <p:spPr>
          <a:xfrm>
            <a:off x="228600" y="2204864"/>
            <a:ext cx="8610600" cy="5193723"/>
          </a:xfrm>
        </p:spPr>
        <p:txBody>
          <a:bodyPr/>
          <a:lstStyle/>
          <a:p>
            <a:pPr marL="0" indent="0" algn="ctr">
              <a:buNone/>
            </a:pPr>
            <a:r>
              <a:rPr lang="en-US" sz="4000" b="1" dirty="0">
                <a:solidFill>
                  <a:srgbClr val="0000FF"/>
                </a:solidFill>
              </a:rPr>
              <a:t>Need to construct </a:t>
            </a:r>
          </a:p>
          <a:p>
            <a:pPr marL="0" indent="0" algn="ctr">
              <a:buNone/>
            </a:pPr>
            <a:r>
              <a:rPr lang="en-US" sz="4000" b="1" dirty="0">
                <a:solidFill>
                  <a:srgbClr val="0000FF"/>
                </a:solidFill>
              </a:rPr>
              <a:t>the entire genome </a:t>
            </a:r>
          </a:p>
          <a:p>
            <a:pPr marL="0" indent="0" algn="ctr">
              <a:buNone/>
            </a:pPr>
            <a:r>
              <a:rPr lang="en-US" sz="4000" b="1" dirty="0">
                <a:solidFill>
                  <a:srgbClr val="0000FF"/>
                </a:solidFill>
              </a:rPr>
              <a:t>from many reads</a:t>
            </a:r>
            <a:endParaRPr lang="en-US" sz="4000" dirty="0">
              <a:solidFill>
                <a:srgbClr val="FF0000"/>
              </a:solidFill>
            </a:endParaRPr>
          </a:p>
        </p:txBody>
      </p:sp>
      <p:sp>
        <p:nvSpPr>
          <p:cNvPr id="4" name="Slide Number Placeholder 3">
            <a:extLst>
              <a:ext uri="{FF2B5EF4-FFF2-40B4-BE49-F238E27FC236}">
                <a16:creationId xmlns:a16="http://schemas.microsoft.com/office/drawing/2014/main" id="{F91FB115-7ECC-6A41-BF95-5BD8C929FAFF}"/>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574D81-B5DE-384D-B24B-566C679AE608}" type="slidenum">
              <a:rPr kumimoji="0" lang="en-US" sz="1600" b="0" i="0" u="none" strike="noStrike" kern="1200" cap="none" spc="0" normalizeH="0" baseline="0" noProof="0" smtClean="0">
                <a:ln>
                  <a:noFill/>
                </a:ln>
                <a:solidFill>
                  <a:srgbClr val="000000"/>
                </a:solidFill>
                <a:effectLst/>
                <a:uLnTx/>
                <a:uFillTx/>
                <a:latin typeface="Garamond" charset="0"/>
                <a:ea typeface="+mn-ea"/>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600" b="0" i="0" u="none" strike="noStrike" kern="1200" cap="none" spc="0" normalizeH="0" baseline="0" noProof="0">
              <a:ln>
                <a:noFill/>
              </a:ln>
              <a:solidFill>
                <a:srgbClr val="000000"/>
              </a:solidFill>
              <a:effectLst/>
              <a:uLnTx/>
              <a:uFillTx/>
              <a:latin typeface="Garamond" charset="0"/>
              <a:ea typeface="+mn-ea"/>
            </a:endParaRPr>
          </a:p>
        </p:txBody>
      </p:sp>
    </p:spTree>
    <p:extLst>
      <p:ext uri="{BB962C8B-B14F-4D97-AF65-F5344CB8AC3E}">
        <p14:creationId xmlns:p14="http://schemas.microsoft.com/office/powerpoint/2010/main" val="3357697637"/>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p:nvPr/>
        </p:nvSpPr>
        <p:spPr>
          <a:xfrm>
            <a:off x="-11591" y="0"/>
            <a:ext cx="9145859" cy="6858000"/>
          </a:xfrm>
          <a:prstGeom prst="rect">
            <a:avLst/>
          </a:prstGeom>
          <a:solidFill>
            <a:schemeClr val="bg1"/>
          </a:solidFill>
          <a:ln>
            <a:noFill/>
          </a:ln>
        </p:spPr>
        <p:txBody>
          <a:bodyPr wrap="square" rtlCol="0" anchor="ctr">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400" b="1" i="0" u="none" strike="noStrike" kern="1200" cap="none" spc="0" normalizeH="0" baseline="0" noProof="0" dirty="0">
              <a:ln>
                <a:noFill/>
              </a:ln>
              <a:solidFill>
                <a:srgbClr val="EEECE1"/>
              </a:solidFill>
              <a:effectLst/>
              <a:uLnTx/>
              <a:uFillTx/>
              <a:latin typeface="europa"/>
              <a:ea typeface="+mn-ea"/>
              <a:cs typeface="+mn-cs"/>
            </a:endParaRPr>
          </a:p>
        </p:txBody>
      </p:sp>
      <p:sp>
        <p:nvSpPr>
          <p:cNvPr id="20" name="Rectangle 19"/>
          <p:cNvSpPr/>
          <p:nvPr/>
        </p:nvSpPr>
        <p:spPr>
          <a:xfrm>
            <a:off x="8534400" y="4129073"/>
            <a:ext cx="428980" cy="6549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ahoma"/>
              <a:ea typeface="+mn-ea"/>
              <a:cs typeface="+mn-cs"/>
            </a:endParaRPr>
          </a:p>
        </p:txBody>
      </p:sp>
      <p:pic>
        <p:nvPicPr>
          <p:cNvPr id="71" name="Picture 70" descr="http://www.nextplatform.com/wp-content/uploads/2015/03/Glenn1.png"/>
          <p:cNvPicPr>
            <a:picLocks noChangeAspect="1" noChangeArrowheads="1"/>
          </p:cNvPicPr>
          <p:nvPr/>
        </p:nvPicPr>
        <p:blipFill rotWithShape="1">
          <a:blip r:embed="rId4">
            <a:extLst>
              <a:ext uri="{28A0092B-C50C-407E-A947-70E740481C1C}">
                <a14:useLocalDpi xmlns:a14="http://schemas.microsoft.com/office/drawing/2010/main" val="0"/>
              </a:ext>
            </a:extLst>
          </a:blip>
          <a:srcRect l="35425" t="51522" r="34916" b="5973"/>
          <a:stretch/>
        </p:blipFill>
        <p:spPr bwMode="auto">
          <a:xfrm>
            <a:off x="105649" y="4094761"/>
            <a:ext cx="4224963" cy="1829100"/>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71"/>
          <p:cNvPicPr>
            <a:picLocks noChangeAspect="1"/>
          </p:cNvPicPr>
          <p:nvPr/>
        </p:nvPicPr>
        <p:blipFill rotWithShape="1">
          <a:blip r:embed="rId5"/>
          <a:srcRect l="50959" t="10448" r="25205" b="67472"/>
          <a:stretch/>
        </p:blipFill>
        <p:spPr>
          <a:xfrm>
            <a:off x="5495894" y="3689818"/>
            <a:ext cx="2867618" cy="2653333"/>
          </a:xfrm>
          <a:prstGeom prst="rect">
            <a:avLst/>
          </a:prstGeom>
        </p:spPr>
      </p:pic>
      <p:sp>
        <p:nvSpPr>
          <p:cNvPr id="75" name="Rectangle 74"/>
          <p:cNvSpPr/>
          <p:nvPr/>
        </p:nvSpPr>
        <p:spPr>
          <a:xfrm>
            <a:off x="8022677" y="4174288"/>
            <a:ext cx="428980" cy="6549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ahoma"/>
              <a:ea typeface="+mn-ea"/>
              <a:cs typeface="+mn-cs"/>
            </a:endParaRPr>
          </a:p>
        </p:txBody>
      </p:sp>
      <p:sp>
        <p:nvSpPr>
          <p:cNvPr id="78" name="Rectangle 77"/>
          <p:cNvSpPr/>
          <p:nvPr/>
        </p:nvSpPr>
        <p:spPr>
          <a:xfrm>
            <a:off x="4628782" y="0"/>
            <a:ext cx="9144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ahoma"/>
              <a:ea typeface="+mn-ea"/>
              <a:cs typeface="+mn-cs"/>
            </a:endParaRPr>
          </a:p>
        </p:txBody>
      </p:sp>
      <p:sp>
        <p:nvSpPr>
          <p:cNvPr id="79" name="Rectangle 78"/>
          <p:cNvSpPr/>
          <p:nvPr/>
        </p:nvSpPr>
        <p:spPr>
          <a:xfrm>
            <a:off x="1" y="3383280"/>
            <a:ext cx="9144000"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ahoma"/>
              <a:ea typeface="+mn-ea"/>
              <a:cs typeface="+mn-cs"/>
            </a:endParaRPr>
          </a:p>
        </p:txBody>
      </p:sp>
      <p:graphicFrame>
        <p:nvGraphicFramePr>
          <p:cNvPr id="2" name="Object 1"/>
          <p:cNvGraphicFramePr>
            <a:graphicFrameLocks noChangeAspect="1"/>
          </p:cNvGraphicFramePr>
          <p:nvPr>
            <p:extLst/>
          </p:nvPr>
        </p:nvGraphicFramePr>
        <p:xfrm>
          <a:off x="5311176" y="36301"/>
          <a:ext cx="3509639" cy="3353943"/>
        </p:xfrm>
        <a:graphic>
          <a:graphicData uri="http://schemas.openxmlformats.org/presentationml/2006/ole">
            <mc:AlternateContent xmlns:mc="http://schemas.openxmlformats.org/markup-compatibility/2006">
              <mc:Choice xmlns:v="urn:schemas-microsoft-com:vml" Requires="v">
                <p:oleObj spid="_x0000_s5543" name="Visio" r:id="rId6" imgW="2695276" imgH="2509932" progId="Visio.Drawing.11">
                  <p:embed/>
                </p:oleObj>
              </mc:Choice>
              <mc:Fallback>
                <p:oleObj name="Visio" r:id="rId6" imgW="2695276" imgH="2509932" progId="Visio.Drawing.11">
                  <p:embed/>
                  <p:pic>
                    <p:nvPicPr>
                      <p:cNvPr id="2" name="Object 1"/>
                      <p:cNvPicPr/>
                      <p:nvPr/>
                    </p:nvPicPr>
                    <p:blipFill>
                      <a:blip r:embed="rId7"/>
                      <a:stretch>
                        <a:fillRect/>
                      </a:stretch>
                    </p:blipFill>
                    <p:spPr>
                      <a:xfrm>
                        <a:off x="5311176" y="36301"/>
                        <a:ext cx="3509639" cy="3353943"/>
                      </a:xfrm>
                      <a:prstGeom prst="rect">
                        <a:avLst/>
                      </a:prstGeom>
                    </p:spPr>
                  </p:pic>
                </p:oleObj>
              </mc:Fallback>
            </mc:AlternateContent>
          </a:graphicData>
        </a:graphic>
      </p:graphicFrame>
      <p:graphicFrame>
        <p:nvGraphicFramePr>
          <p:cNvPr id="23" name="Object 22"/>
          <p:cNvGraphicFramePr>
            <a:graphicFrameLocks noChangeAspect="1"/>
          </p:cNvGraphicFramePr>
          <p:nvPr>
            <p:extLst/>
          </p:nvPr>
        </p:nvGraphicFramePr>
        <p:xfrm>
          <a:off x="177467" y="500679"/>
          <a:ext cx="4895872" cy="2150973"/>
        </p:xfrm>
        <a:graphic>
          <a:graphicData uri="http://schemas.openxmlformats.org/presentationml/2006/ole">
            <mc:AlternateContent xmlns:mc="http://schemas.openxmlformats.org/markup-compatibility/2006">
              <mc:Choice xmlns:v="urn:schemas-microsoft-com:vml" Requires="v">
                <p:oleObj spid="_x0000_s5544" name="Visio" r:id="rId8" imgW="3859122" imgH="1695796" progId="Visio.Drawing.11">
                  <p:embed/>
                </p:oleObj>
              </mc:Choice>
              <mc:Fallback>
                <p:oleObj name="Visio" r:id="rId8" imgW="3859122" imgH="1695796" progId="Visio.Drawing.11">
                  <p:embed/>
                  <p:pic>
                    <p:nvPicPr>
                      <p:cNvPr id="23" name="Object 22"/>
                      <p:cNvPicPr/>
                      <p:nvPr/>
                    </p:nvPicPr>
                    <p:blipFill>
                      <a:blip r:embed="rId9"/>
                      <a:stretch>
                        <a:fillRect/>
                      </a:stretch>
                    </p:blipFill>
                    <p:spPr>
                      <a:xfrm>
                        <a:off x="177467" y="500679"/>
                        <a:ext cx="4895872" cy="2150973"/>
                      </a:xfrm>
                      <a:prstGeom prst="rect">
                        <a:avLst/>
                      </a:prstGeom>
                    </p:spPr>
                  </p:pic>
                </p:oleObj>
              </mc:Fallback>
            </mc:AlternateContent>
          </a:graphicData>
        </a:graphic>
      </p:graphicFrame>
      <p:sp>
        <p:nvSpPr>
          <p:cNvPr id="81" name="Snip Diagonal Corner Rectangle 80"/>
          <p:cNvSpPr/>
          <p:nvPr/>
        </p:nvSpPr>
        <p:spPr>
          <a:xfrm>
            <a:off x="0" y="2924937"/>
            <a:ext cx="458343" cy="458343"/>
          </a:xfrm>
          <a:prstGeom prst="snip2Diag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w="0"/>
                <a:solidFill>
                  <a:prstClr val="white"/>
                </a:solidFill>
                <a:effectLst>
                  <a:outerShdw blurRad="38100" dist="19050" dir="2700000" algn="tl" rotWithShape="0">
                    <a:prstClr val="black">
                      <a:alpha val="40000"/>
                    </a:prstClr>
                  </a:outerShdw>
                </a:effectLst>
                <a:uLnTx/>
                <a:uFillTx/>
                <a:latin typeface="Tahoma"/>
                <a:ea typeface="+mn-ea"/>
                <a:cs typeface="+mn-cs"/>
              </a:rPr>
              <a:t>1</a:t>
            </a:r>
          </a:p>
        </p:txBody>
      </p:sp>
      <p:sp>
        <p:nvSpPr>
          <p:cNvPr id="82" name="Snip Diagonal Corner Rectangle 81"/>
          <p:cNvSpPr/>
          <p:nvPr/>
        </p:nvSpPr>
        <p:spPr>
          <a:xfrm>
            <a:off x="8675925" y="2924936"/>
            <a:ext cx="458343" cy="458343"/>
          </a:xfrm>
          <a:prstGeom prst="snip2Diag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w="0"/>
                <a:solidFill>
                  <a:prstClr val="white"/>
                </a:solidFill>
                <a:effectLst>
                  <a:outerShdw blurRad="38100" dist="19050" dir="2700000" algn="tl" rotWithShape="0">
                    <a:prstClr val="black">
                      <a:alpha val="40000"/>
                    </a:prstClr>
                  </a:outerShdw>
                </a:effectLst>
                <a:uLnTx/>
                <a:uFillTx/>
                <a:latin typeface="Tahoma"/>
                <a:ea typeface="+mn-ea"/>
                <a:cs typeface="+mn-cs"/>
              </a:rPr>
              <a:t>2</a:t>
            </a:r>
          </a:p>
        </p:txBody>
      </p:sp>
      <p:sp>
        <p:nvSpPr>
          <p:cNvPr id="83" name="TextBox 82"/>
          <p:cNvSpPr txBox="1"/>
          <p:nvPr/>
        </p:nvSpPr>
        <p:spPr>
          <a:xfrm>
            <a:off x="458343" y="2924936"/>
            <a:ext cx="2949402"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Tahoma"/>
                <a:ea typeface="+mn-ea"/>
                <a:cs typeface="+mn-cs"/>
              </a:rPr>
              <a:t>Sequencing</a:t>
            </a:r>
          </a:p>
        </p:txBody>
      </p:sp>
      <p:sp>
        <p:nvSpPr>
          <p:cNvPr id="84" name="TextBox 83"/>
          <p:cNvSpPr txBox="1"/>
          <p:nvPr/>
        </p:nvSpPr>
        <p:spPr>
          <a:xfrm>
            <a:off x="6304876" y="2916378"/>
            <a:ext cx="247322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Tahoma"/>
                <a:ea typeface="+mn-ea"/>
                <a:cs typeface="+mn-cs"/>
              </a:rPr>
              <a:t>Read Mapping</a:t>
            </a:r>
          </a:p>
        </p:txBody>
      </p:sp>
      <p:sp>
        <p:nvSpPr>
          <p:cNvPr id="85" name="Snip Diagonal Corner Rectangle 84"/>
          <p:cNvSpPr/>
          <p:nvPr/>
        </p:nvSpPr>
        <p:spPr>
          <a:xfrm>
            <a:off x="-11591" y="6399657"/>
            <a:ext cx="458343" cy="458343"/>
          </a:xfrm>
          <a:prstGeom prst="snip2Diag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w="0"/>
                <a:solidFill>
                  <a:prstClr val="white"/>
                </a:solidFill>
                <a:effectLst>
                  <a:outerShdw blurRad="38100" dist="19050" dir="2700000" algn="tl" rotWithShape="0">
                    <a:prstClr val="black">
                      <a:alpha val="40000"/>
                    </a:prstClr>
                  </a:outerShdw>
                </a:effectLst>
                <a:uLnTx/>
                <a:uFillTx/>
                <a:latin typeface="Tahoma"/>
                <a:ea typeface="+mn-ea"/>
                <a:cs typeface="+mn-cs"/>
              </a:rPr>
              <a:t>3</a:t>
            </a:r>
          </a:p>
        </p:txBody>
      </p:sp>
      <p:sp>
        <p:nvSpPr>
          <p:cNvPr id="86" name="Snip Diagonal Corner Rectangle 85"/>
          <p:cNvSpPr/>
          <p:nvPr/>
        </p:nvSpPr>
        <p:spPr>
          <a:xfrm>
            <a:off x="8678558" y="6399656"/>
            <a:ext cx="458343" cy="458343"/>
          </a:xfrm>
          <a:prstGeom prst="snip2Diag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w="0"/>
                <a:solidFill>
                  <a:prstClr val="white"/>
                </a:solidFill>
                <a:effectLst>
                  <a:outerShdw blurRad="38100" dist="19050" dir="2700000" algn="tl" rotWithShape="0">
                    <a:prstClr val="black">
                      <a:alpha val="40000"/>
                    </a:prstClr>
                  </a:outerShdw>
                </a:effectLst>
                <a:uLnTx/>
                <a:uFillTx/>
                <a:latin typeface="Tahoma"/>
                <a:ea typeface="+mn-ea"/>
                <a:cs typeface="+mn-cs"/>
              </a:rPr>
              <a:t>4</a:t>
            </a:r>
          </a:p>
        </p:txBody>
      </p:sp>
      <p:sp>
        <p:nvSpPr>
          <p:cNvPr id="87" name="TextBox 86"/>
          <p:cNvSpPr txBox="1"/>
          <p:nvPr/>
        </p:nvSpPr>
        <p:spPr>
          <a:xfrm>
            <a:off x="483743" y="6379336"/>
            <a:ext cx="2949402"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Tahoma"/>
                <a:ea typeface="+mn-ea"/>
                <a:cs typeface="+mn-cs"/>
              </a:rPr>
              <a:t>Variant Calling</a:t>
            </a:r>
          </a:p>
        </p:txBody>
      </p:sp>
      <p:sp>
        <p:nvSpPr>
          <p:cNvPr id="88" name="TextBox 87"/>
          <p:cNvSpPr txBox="1"/>
          <p:nvPr/>
        </p:nvSpPr>
        <p:spPr>
          <a:xfrm>
            <a:off x="5558503" y="6399656"/>
            <a:ext cx="3404877"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Tahoma"/>
                <a:ea typeface="+mn-ea"/>
                <a:cs typeface="+mn-cs"/>
              </a:rPr>
              <a:t>Scientific Discovery</a:t>
            </a:r>
          </a:p>
        </p:txBody>
      </p:sp>
      <p:grpSp>
        <p:nvGrpSpPr>
          <p:cNvPr id="66" name="Group 65"/>
          <p:cNvGrpSpPr/>
          <p:nvPr/>
        </p:nvGrpSpPr>
        <p:grpSpPr>
          <a:xfrm>
            <a:off x="-289047" y="3715576"/>
            <a:ext cx="9433048" cy="3582965"/>
            <a:chOff x="-108520" y="3573016"/>
            <a:chExt cx="9433048" cy="3582965"/>
          </a:xfrm>
        </p:grpSpPr>
        <p:sp>
          <p:nvSpPr>
            <p:cNvPr id="63" name="Rectangle 62"/>
            <p:cNvSpPr/>
            <p:nvPr/>
          </p:nvSpPr>
          <p:spPr>
            <a:xfrm>
              <a:off x="-108520" y="3573016"/>
              <a:ext cx="9433048" cy="3276000"/>
            </a:xfrm>
            <a:prstGeom prst="rect">
              <a:avLst/>
            </a:prstGeom>
            <a:solidFill>
              <a:schemeClr val="bg1"/>
            </a:solidFill>
          </p:spPr>
          <p:txBody>
            <a:bodyPr wrap="square" rtlCol="0" anchor="ctr">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400" b="1" i="0" u="none" strike="noStrike" kern="1200" cap="none" spc="0" normalizeH="0" baseline="0" noProof="0" dirty="0">
                <a:ln>
                  <a:noFill/>
                </a:ln>
                <a:solidFill>
                  <a:srgbClr val="EEECE1"/>
                </a:solidFill>
                <a:effectLst/>
                <a:uLnTx/>
                <a:uFillTx/>
                <a:latin typeface="europa"/>
                <a:ea typeface="+mn-ea"/>
                <a:cs typeface="+mn-cs"/>
              </a:endParaRPr>
            </a:p>
          </p:txBody>
        </p:sp>
        <p:grpSp>
          <p:nvGrpSpPr>
            <p:cNvPr id="3" name="Group 2"/>
            <p:cNvGrpSpPr/>
            <p:nvPr/>
          </p:nvGrpSpPr>
          <p:grpSpPr>
            <a:xfrm>
              <a:off x="613105" y="4005064"/>
              <a:ext cx="7919335" cy="3150917"/>
              <a:chOff x="-208582" y="3753558"/>
              <a:chExt cx="7919335" cy="3150917"/>
            </a:xfrm>
          </p:grpSpPr>
          <p:sp>
            <p:nvSpPr>
              <p:cNvPr id="62" name="Rectangle 61"/>
              <p:cNvSpPr/>
              <p:nvPr/>
            </p:nvSpPr>
            <p:spPr>
              <a:xfrm rot="12861">
                <a:off x="-208582" y="3828624"/>
                <a:ext cx="1900479" cy="2405141"/>
              </a:xfrm>
              <a:prstGeom prst="rect">
                <a:avLst/>
              </a:prstGeom>
              <a:solidFill>
                <a:srgbClr val="C6C6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ahoma"/>
                  <a:ea typeface="+mn-ea"/>
                  <a:cs typeface="+mn-cs"/>
                </a:endParaRPr>
              </a:p>
            </p:txBody>
          </p:sp>
          <p:pic>
            <p:nvPicPr>
              <p:cNvPr id="28" name="Picture 4" descr="https://i.ytimg.com/vi/thf4TFnkesw/maxresdefault.jpg"/>
              <p:cNvPicPr>
                <a:picLocks noChangeAspect="1" noChangeArrowheads="1"/>
              </p:cNvPicPr>
              <p:nvPr/>
            </p:nvPicPr>
            <p:blipFill rotWithShape="1">
              <a:blip r:embed="rId10" cstate="print">
                <a:clrChange>
                  <a:clrFrom>
                    <a:srgbClr val="FFFFFF"/>
                  </a:clrFrom>
                  <a:clrTo>
                    <a:srgbClr val="FFFFFF">
                      <a:alpha val="0"/>
                    </a:srgbClr>
                  </a:clrTo>
                </a:clrChange>
                <a:extLst>
                  <a:ext uri="{28A0092B-C50C-407E-A947-70E740481C1C}">
                    <a14:useLocalDpi xmlns:a14="http://schemas.microsoft.com/office/drawing/2010/main" val="0"/>
                  </a:ext>
                </a:extLst>
              </a:blip>
              <a:srcRect t="16939" b="37412"/>
              <a:stretch/>
            </p:blipFill>
            <p:spPr bwMode="auto">
              <a:xfrm rot="961673">
                <a:off x="144628" y="3753558"/>
                <a:ext cx="6902450" cy="3150917"/>
              </a:xfrm>
              <a:prstGeom prst="rect">
                <a:avLst/>
              </a:prstGeom>
              <a:noFill/>
              <a:extLst>
                <a:ext uri="{909E8E84-426E-40DD-AFC4-6F175D3DCCD1}">
                  <a14:hiddenFill xmlns:a14="http://schemas.microsoft.com/office/drawing/2010/main">
                    <a:solidFill>
                      <a:srgbClr val="FFFFFF"/>
                    </a:solidFill>
                  </a14:hiddenFill>
                </a:ext>
              </a:extLst>
            </p:spPr>
          </p:pic>
          <p:sp>
            <p:nvSpPr>
              <p:cNvPr id="29" name="Rectangle 28"/>
              <p:cNvSpPr/>
              <p:nvPr/>
            </p:nvSpPr>
            <p:spPr>
              <a:xfrm rot="12861">
                <a:off x="376978" y="4035982"/>
                <a:ext cx="1900479" cy="1797999"/>
              </a:xfrm>
              <a:prstGeom prst="rect">
                <a:avLst/>
              </a:prstGeom>
              <a:solidFill>
                <a:srgbClr val="C6C6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ahoma"/>
                  <a:ea typeface="+mn-ea"/>
                  <a:cs typeface="+mn-cs"/>
                </a:endParaRPr>
              </a:p>
            </p:txBody>
          </p:sp>
          <p:sp>
            <p:nvSpPr>
              <p:cNvPr id="30" name="Oval 29"/>
              <p:cNvSpPr/>
              <p:nvPr/>
            </p:nvSpPr>
            <p:spPr>
              <a:xfrm rot="961673">
                <a:off x="3274474" y="5019457"/>
                <a:ext cx="545523" cy="54552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ahoma"/>
                  <a:ea typeface="+mn-ea"/>
                  <a:cs typeface="+mn-cs"/>
                </a:endParaRPr>
              </a:p>
            </p:txBody>
          </p:sp>
          <p:sp>
            <p:nvSpPr>
              <p:cNvPr id="31" name="Oval 30"/>
              <p:cNvSpPr/>
              <p:nvPr/>
            </p:nvSpPr>
            <p:spPr>
              <a:xfrm rot="961673">
                <a:off x="3184235" y="5076418"/>
                <a:ext cx="545523" cy="54552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ahoma"/>
                  <a:ea typeface="+mn-ea"/>
                  <a:cs typeface="+mn-cs"/>
                </a:endParaRPr>
              </a:p>
            </p:txBody>
          </p:sp>
          <p:sp>
            <p:nvSpPr>
              <p:cNvPr id="32" name="Oval 31"/>
              <p:cNvSpPr/>
              <p:nvPr/>
            </p:nvSpPr>
            <p:spPr>
              <a:xfrm rot="961673">
                <a:off x="2682472" y="5332287"/>
                <a:ext cx="577532" cy="57753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ahoma"/>
                  <a:ea typeface="+mn-ea"/>
                  <a:cs typeface="+mn-cs"/>
                </a:endParaRPr>
              </a:p>
            </p:txBody>
          </p:sp>
          <p:sp>
            <p:nvSpPr>
              <p:cNvPr id="33" name="Oval 32"/>
              <p:cNvSpPr/>
              <p:nvPr/>
            </p:nvSpPr>
            <p:spPr>
              <a:xfrm rot="961673">
                <a:off x="3178618" y="4478667"/>
                <a:ext cx="577532" cy="57753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ahoma"/>
                  <a:ea typeface="+mn-ea"/>
                  <a:cs typeface="+mn-cs"/>
                </a:endParaRPr>
              </a:p>
            </p:txBody>
          </p:sp>
          <p:sp>
            <p:nvSpPr>
              <p:cNvPr id="34" name="Oval 33"/>
              <p:cNvSpPr/>
              <p:nvPr/>
            </p:nvSpPr>
            <p:spPr>
              <a:xfrm rot="961673">
                <a:off x="3735687" y="4643492"/>
                <a:ext cx="573365" cy="64302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ahoma"/>
                  <a:ea typeface="+mn-ea"/>
                  <a:cs typeface="+mn-cs"/>
                </a:endParaRPr>
              </a:p>
            </p:txBody>
          </p:sp>
          <p:sp>
            <p:nvSpPr>
              <p:cNvPr id="35" name="Oval 34"/>
              <p:cNvSpPr/>
              <p:nvPr/>
            </p:nvSpPr>
            <p:spPr>
              <a:xfrm rot="961673">
                <a:off x="4180716" y="4852949"/>
                <a:ext cx="676378" cy="57753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ahoma"/>
                  <a:ea typeface="+mn-ea"/>
                  <a:cs typeface="+mn-cs"/>
                </a:endParaRPr>
              </a:p>
            </p:txBody>
          </p:sp>
          <p:sp>
            <p:nvSpPr>
              <p:cNvPr id="36" name="Oval 35"/>
              <p:cNvSpPr/>
              <p:nvPr/>
            </p:nvSpPr>
            <p:spPr>
              <a:xfrm rot="961673">
                <a:off x="2508995" y="4000739"/>
                <a:ext cx="577532" cy="57753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ahoma"/>
                  <a:ea typeface="+mn-ea"/>
                  <a:cs typeface="+mn-cs"/>
                </a:endParaRPr>
              </a:p>
            </p:txBody>
          </p:sp>
          <p:sp>
            <p:nvSpPr>
              <p:cNvPr id="37" name="Rounded Rectangle 36"/>
              <p:cNvSpPr/>
              <p:nvPr/>
            </p:nvSpPr>
            <p:spPr>
              <a:xfrm rot="61750">
                <a:off x="2444098" y="4616095"/>
                <a:ext cx="580811" cy="76536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ahoma"/>
                  <a:ea typeface="+mn-ea"/>
                  <a:cs typeface="+mn-cs"/>
                </a:endParaRPr>
              </a:p>
            </p:txBody>
          </p:sp>
          <p:sp>
            <p:nvSpPr>
              <p:cNvPr id="38" name="Rectangle 37"/>
              <p:cNvSpPr/>
              <p:nvPr/>
            </p:nvSpPr>
            <p:spPr>
              <a:xfrm>
                <a:off x="293120" y="4523798"/>
                <a:ext cx="2012089" cy="135421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mn-cs"/>
                  </a:rPr>
                  <a:t>300 M</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mn-cs"/>
                  </a:rPr>
                  <a:t>bases/min</a:t>
                </a:r>
                <a:endParaRPr kumimoji="0" lang="en-US" sz="2800" b="0" i="0" u="none" strike="noStrike" kern="1200" cap="none" spc="0" normalizeH="0" baseline="0" noProof="0" dirty="0">
                  <a:ln>
                    <a:noFill/>
                  </a:ln>
                  <a:solidFill>
                    <a:prstClr val="black"/>
                  </a:solidFill>
                  <a:effectLst/>
                  <a:uLnTx/>
                  <a:uFillTx/>
                  <a:latin typeface="Tahoma"/>
                  <a:ea typeface="+mn-ea"/>
                  <a:cs typeface="+mn-cs"/>
                </a:endParaRPr>
              </a:p>
            </p:txBody>
          </p:sp>
          <p:sp>
            <p:nvSpPr>
              <p:cNvPr id="39" name="Rectangle 5"/>
              <p:cNvSpPr>
                <a:spLocks noChangeArrowheads="1"/>
              </p:cNvSpPr>
              <p:nvPr/>
            </p:nvSpPr>
            <p:spPr bwMode="auto">
              <a:xfrm rot="1668114">
                <a:off x="2356724" y="4195899"/>
                <a:ext cx="150515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1F497D"/>
                    </a:solidFill>
                    <a:effectLst/>
                    <a:uLnTx/>
                    <a:uFillTx/>
                    <a:latin typeface="Tahoma"/>
                    <a:ea typeface="+mn-ea"/>
                    <a:cs typeface="+mn-cs"/>
                  </a:rPr>
                  <a:t>GAGTCAGAATTTGAC </a:t>
                </a:r>
              </a:p>
            </p:txBody>
          </p:sp>
          <p:sp>
            <p:nvSpPr>
              <p:cNvPr id="40" name="Rectangle 5"/>
              <p:cNvSpPr>
                <a:spLocks noChangeArrowheads="1"/>
              </p:cNvSpPr>
              <p:nvPr/>
            </p:nvSpPr>
            <p:spPr bwMode="auto">
              <a:xfrm rot="1668114">
                <a:off x="2426056" y="4506516"/>
                <a:ext cx="150515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C0504D"/>
                    </a:solidFill>
                    <a:effectLst/>
                    <a:uLnTx/>
                    <a:uFillTx/>
                    <a:latin typeface="Tahoma"/>
                    <a:ea typeface="+mn-ea"/>
                    <a:cs typeface="+mn-cs"/>
                  </a:rPr>
                  <a:t>GAGTCAGAATTTGAC </a:t>
                </a:r>
              </a:p>
            </p:txBody>
          </p:sp>
          <p:sp>
            <p:nvSpPr>
              <p:cNvPr id="41" name="Rectangle 5"/>
              <p:cNvSpPr>
                <a:spLocks noChangeArrowheads="1"/>
              </p:cNvSpPr>
              <p:nvPr/>
            </p:nvSpPr>
            <p:spPr bwMode="auto">
              <a:xfrm rot="1668114">
                <a:off x="2495388" y="4817134"/>
                <a:ext cx="150515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8064A2"/>
                    </a:solidFill>
                    <a:effectLst/>
                    <a:uLnTx/>
                    <a:uFillTx/>
                    <a:latin typeface="Tahoma"/>
                    <a:ea typeface="+mn-ea"/>
                    <a:cs typeface="+mn-cs"/>
                  </a:rPr>
                  <a:t>GAGTCAGAATTTGAC </a:t>
                </a:r>
              </a:p>
            </p:txBody>
          </p:sp>
          <p:sp>
            <p:nvSpPr>
              <p:cNvPr id="42" name="Rectangle 5"/>
              <p:cNvSpPr>
                <a:spLocks noChangeArrowheads="1"/>
              </p:cNvSpPr>
              <p:nvPr/>
            </p:nvSpPr>
            <p:spPr bwMode="auto">
              <a:xfrm rot="1668114">
                <a:off x="2320594" y="5057620"/>
                <a:ext cx="150515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F79646"/>
                    </a:solidFill>
                    <a:effectLst/>
                    <a:uLnTx/>
                    <a:uFillTx/>
                    <a:latin typeface="Tahoma"/>
                    <a:ea typeface="+mn-ea"/>
                    <a:cs typeface="+mn-cs"/>
                  </a:rPr>
                  <a:t>GAGTCAGAATTTGAC </a:t>
                </a:r>
              </a:p>
            </p:txBody>
          </p:sp>
          <p:sp>
            <p:nvSpPr>
              <p:cNvPr id="43" name="Rectangle 5"/>
              <p:cNvSpPr>
                <a:spLocks noChangeArrowheads="1"/>
              </p:cNvSpPr>
              <p:nvPr/>
            </p:nvSpPr>
            <p:spPr bwMode="auto">
              <a:xfrm rot="20074936">
                <a:off x="2354860" y="5490301"/>
                <a:ext cx="150515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9BBB59"/>
                    </a:solidFill>
                    <a:effectLst/>
                    <a:uLnTx/>
                    <a:uFillTx/>
                    <a:latin typeface="Tahoma"/>
                    <a:ea typeface="+mn-ea"/>
                    <a:cs typeface="+mn-cs"/>
                  </a:rPr>
                  <a:t>GAGTCAGAATTTGAC </a:t>
                </a:r>
              </a:p>
            </p:txBody>
          </p:sp>
          <p:sp>
            <p:nvSpPr>
              <p:cNvPr id="44" name="Rectangle 5"/>
              <p:cNvSpPr>
                <a:spLocks noChangeArrowheads="1"/>
              </p:cNvSpPr>
              <p:nvPr/>
            </p:nvSpPr>
            <p:spPr bwMode="auto">
              <a:xfrm rot="20074936">
                <a:off x="2477456" y="5155537"/>
                <a:ext cx="150515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C0504D"/>
                    </a:solidFill>
                    <a:effectLst/>
                    <a:uLnTx/>
                    <a:uFillTx/>
                    <a:latin typeface="Tahoma"/>
                    <a:ea typeface="+mn-ea"/>
                    <a:cs typeface="+mn-cs"/>
                  </a:rPr>
                  <a:t>GAGTCAGAATTTGAC </a:t>
                </a:r>
              </a:p>
            </p:txBody>
          </p:sp>
          <p:sp>
            <p:nvSpPr>
              <p:cNvPr id="45" name="Rectangle 5"/>
              <p:cNvSpPr>
                <a:spLocks noChangeArrowheads="1"/>
              </p:cNvSpPr>
              <p:nvPr/>
            </p:nvSpPr>
            <p:spPr bwMode="auto">
              <a:xfrm rot="20074936">
                <a:off x="2722115" y="4855839"/>
                <a:ext cx="150515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4F81BD"/>
                    </a:solidFill>
                    <a:effectLst/>
                    <a:uLnTx/>
                    <a:uFillTx/>
                    <a:latin typeface="Tahoma"/>
                    <a:ea typeface="+mn-ea"/>
                    <a:cs typeface="+mn-cs"/>
                  </a:rPr>
                  <a:t>GAGTCAGAATTTGAC </a:t>
                </a:r>
              </a:p>
            </p:txBody>
          </p:sp>
          <p:sp>
            <p:nvSpPr>
              <p:cNvPr id="46" name="Rectangle 5"/>
              <p:cNvSpPr>
                <a:spLocks noChangeArrowheads="1"/>
              </p:cNvSpPr>
              <p:nvPr/>
            </p:nvSpPr>
            <p:spPr bwMode="auto">
              <a:xfrm rot="21285137">
                <a:off x="3766383" y="5109606"/>
                <a:ext cx="150515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F79646"/>
                    </a:solidFill>
                    <a:effectLst/>
                    <a:uLnTx/>
                    <a:uFillTx/>
                    <a:latin typeface="Tahoma"/>
                    <a:ea typeface="+mn-ea"/>
                    <a:cs typeface="+mn-cs"/>
                  </a:rPr>
                  <a:t>GAGTCAGAATTTGAC </a:t>
                </a:r>
              </a:p>
            </p:txBody>
          </p:sp>
          <p:sp>
            <p:nvSpPr>
              <p:cNvPr id="47" name="Rectangle 5"/>
              <p:cNvSpPr>
                <a:spLocks noChangeArrowheads="1"/>
              </p:cNvSpPr>
              <p:nvPr/>
            </p:nvSpPr>
            <p:spPr bwMode="auto">
              <a:xfrm rot="21285137">
                <a:off x="3731850" y="4861840"/>
                <a:ext cx="150515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C0504D"/>
                    </a:solidFill>
                    <a:effectLst/>
                    <a:uLnTx/>
                    <a:uFillTx/>
                    <a:latin typeface="Tahoma"/>
                    <a:ea typeface="+mn-ea"/>
                    <a:cs typeface="+mn-cs"/>
                  </a:rPr>
                  <a:t>GAGTCAGAATTTGAC </a:t>
                </a:r>
              </a:p>
            </p:txBody>
          </p:sp>
          <p:sp>
            <p:nvSpPr>
              <p:cNvPr id="48" name="Rectangle 5"/>
              <p:cNvSpPr>
                <a:spLocks noChangeArrowheads="1"/>
              </p:cNvSpPr>
              <p:nvPr/>
            </p:nvSpPr>
            <p:spPr bwMode="auto">
              <a:xfrm rot="21285137">
                <a:off x="3819380" y="4649139"/>
                <a:ext cx="150515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FF0000"/>
                    </a:solidFill>
                    <a:effectLst/>
                    <a:uLnTx/>
                    <a:uFillTx/>
                    <a:latin typeface="Tahoma"/>
                    <a:ea typeface="+mn-ea"/>
                    <a:cs typeface="+mn-cs"/>
                  </a:rPr>
                  <a:t>GAGTCAGAATTTGAC </a:t>
                </a:r>
              </a:p>
            </p:txBody>
          </p:sp>
          <p:sp>
            <p:nvSpPr>
              <p:cNvPr id="49" name="Rectangle 5"/>
              <p:cNvSpPr>
                <a:spLocks noChangeArrowheads="1"/>
              </p:cNvSpPr>
              <p:nvPr/>
            </p:nvSpPr>
            <p:spPr bwMode="auto">
              <a:xfrm rot="21285137">
                <a:off x="3105970" y="4807546"/>
                <a:ext cx="150515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prstClr val="black"/>
                    </a:solidFill>
                    <a:effectLst/>
                    <a:uLnTx/>
                    <a:uFillTx/>
                    <a:latin typeface="Tahoma"/>
                    <a:ea typeface="+mn-ea"/>
                    <a:cs typeface="+mn-cs"/>
                  </a:rPr>
                  <a:t>GAGTCAGAATTTGAC </a:t>
                </a:r>
              </a:p>
            </p:txBody>
          </p:sp>
          <p:sp>
            <p:nvSpPr>
              <p:cNvPr id="50" name="Rectangle 5"/>
              <p:cNvSpPr>
                <a:spLocks noChangeArrowheads="1"/>
              </p:cNvSpPr>
              <p:nvPr/>
            </p:nvSpPr>
            <p:spPr bwMode="auto">
              <a:xfrm rot="21285137">
                <a:off x="3210367" y="4996100"/>
                <a:ext cx="150515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00B0F0"/>
                    </a:solidFill>
                    <a:effectLst/>
                    <a:uLnTx/>
                    <a:uFillTx/>
                    <a:latin typeface="Tahoma"/>
                    <a:ea typeface="+mn-ea"/>
                    <a:cs typeface="+mn-cs"/>
                  </a:rPr>
                  <a:t>GAGTCAGAATTTGAC </a:t>
                </a:r>
              </a:p>
            </p:txBody>
          </p:sp>
          <p:sp>
            <p:nvSpPr>
              <p:cNvPr id="51" name="Rectangle 5"/>
              <p:cNvSpPr>
                <a:spLocks noChangeArrowheads="1"/>
              </p:cNvSpPr>
              <p:nvPr/>
            </p:nvSpPr>
            <p:spPr bwMode="auto">
              <a:xfrm rot="21285137">
                <a:off x="3314765" y="5184654"/>
                <a:ext cx="150515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FFFF00"/>
                    </a:solidFill>
                    <a:effectLst/>
                    <a:uLnTx/>
                    <a:uFillTx/>
                    <a:latin typeface="Tahoma"/>
                    <a:ea typeface="+mn-ea"/>
                    <a:cs typeface="+mn-cs"/>
                  </a:rPr>
                  <a:t>GAGTCAGAATTTGAC </a:t>
                </a:r>
              </a:p>
            </p:txBody>
          </p:sp>
          <p:sp>
            <p:nvSpPr>
              <p:cNvPr id="52" name="Rectangle 5"/>
              <p:cNvSpPr>
                <a:spLocks noChangeArrowheads="1"/>
              </p:cNvSpPr>
              <p:nvPr/>
            </p:nvSpPr>
            <p:spPr bwMode="auto">
              <a:xfrm rot="21285137">
                <a:off x="2437559" y="4616239"/>
                <a:ext cx="150515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EEECE1"/>
                    </a:solidFill>
                    <a:effectLst/>
                    <a:uLnTx/>
                    <a:uFillTx/>
                    <a:latin typeface="Tahoma"/>
                    <a:ea typeface="+mn-ea"/>
                    <a:cs typeface="+mn-cs"/>
                  </a:rPr>
                  <a:t>GAGTCAGAATTTGAC </a:t>
                </a:r>
              </a:p>
            </p:txBody>
          </p:sp>
          <p:sp>
            <p:nvSpPr>
              <p:cNvPr id="53" name="Rectangle 5"/>
              <p:cNvSpPr>
                <a:spLocks noChangeArrowheads="1"/>
              </p:cNvSpPr>
              <p:nvPr/>
            </p:nvSpPr>
            <p:spPr bwMode="auto">
              <a:xfrm rot="21285137">
                <a:off x="2565252" y="4757922"/>
                <a:ext cx="150515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7030A0"/>
                    </a:solidFill>
                    <a:effectLst/>
                    <a:uLnTx/>
                    <a:uFillTx/>
                    <a:latin typeface="Tahoma"/>
                    <a:ea typeface="+mn-ea"/>
                    <a:cs typeface="+mn-cs"/>
                  </a:rPr>
                  <a:t>GAGTCAGAATTTGAC </a:t>
                </a:r>
              </a:p>
            </p:txBody>
          </p:sp>
          <p:sp>
            <p:nvSpPr>
              <p:cNvPr id="54" name="Striped Right Arrow 53"/>
              <p:cNvSpPr/>
              <p:nvPr/>
            </p:nvSpPr>
            <p:spPr>
              <a:xfrm rot="16200000">
                <a:off x="3669587" y="5745282"/>
                <a:ext cx="545431" cy="255115"/>
              </a:xfrm>
              <a:prstGeom prst="stripedRightArrow">
                <a:avLst>
                  <a:gd name="adj1" fmla="val 36641"/>
                  <a:gd name="adj2" fmla="val 50000"/>
                </a:avLst>
              </a:prstGeom>
              <a:solidFill>
                <a:srgbClr val="FE0606"/>
              </a:solidFill>
              <a:ln>
                <a:noFill/>
              </a:ln>
            </p:spPr>
            <p:style>
              <a:lnRef idx="2">
                <a:schemeClr val="accent4"/>
              </a:lnRef>
              <a:fillRef idx="1">
                <a:schemeClr val="lt1"/>
              </a:fillRef>
              <a:effectRef idx="0">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a:ea typeface="+mn-ea"/>
                  <a:cs typeface="+mn-cs"/>
                </a:endParaRPr>
              </a:p>
            </p:txBody>
          </p:sp>
          <p:sp>
            <p:nvSpPr>
              <p:cNvPr id="55" name="Striped Right Arrow 54"/>
              <p:cNvSpPr/>
              <p:nvPr/>
            </p:nvSpPr>
            <p:spPr>
              <a:xfrm rot="16200000">
                <a:off x="3966178" y="5724775"/>
                <a:ext cx="545431" cy="255115"/>
              </a:xfrm>
              <a:prstGeom prst="stripedRightArrow">
                <a:avLst>
                  <a:gd name="adj1" fmla="val 36641"/>
                  <a:gd name="adj2" fmla="val 50000"/>
                </a:avLst>
              </a:prstGeom>
              <a:solidFill>
                <a:srgbClr val="FE0606"/>
              </a:solidFill>
              <a:ln>
                <a:noFill/>
              </a:ln>
            </p:spPr>
            <p:style>
              <a:lnRef idx="2">
                <a:schemeClr val="accent4"/>
              </a:lnRef>
              <a:fillRef idx="1">
                <a:schemeClr val="lt1"/>
              </a:fillRef>
              <a:effectRef idx="0">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a:ea typeface="+mn-ea"/>
                  <a:cs typeface="+mn-cs"/>
                </a:endParaRPr>
              </a:p>
            </p:txBody>
          </p:sp>
          <p:sp>
            <p:nvSpPr>
              <p:cNvPr id="56" name="Striped Right Arrow 55"/>
              <p:cNvSpPr/>
              <p:nvPr/>
            </p:nvSpPr>
            <p:spPr>
              <a:xfrm rot="5413798">
                <a:off x="3619012" y="4106675"/>
                <a:ext cx="545431" cy="255115"/>
              </a:xfrm>
              <a:prstGeom prst="stripedRightArrow">
                <a:avLst>
                  <a:gd name="adj1" fmla="val 36641"/>
                  <a:gd name="adj2" fmla="val 50000"/>
                </a:avLst>
              </a:prstGeom>
              <a:solidFill>
                <a:srgbClr val="FE0606"/>
              </a:solidFill>
              <a:ln>
                <a:noFill/>
              </a:ln>
            </p:spPr>
            <p:style>
              <a:lnRef idx="2">
                <a:schemeClr val="accent4"/>
              </a:lnRef>
              <a:fillRef idx="1">
                <a:schemeClr val="lt1"/>
              </a:fillRef>
              <a:effectRef idx="0">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a:ea typeface="+mn-ea"/>
                  <a:cs typeface="+mn-cs"/>
                </a:endParaRPr>
              </a:p>
            </p:txBody>
          </p:sp>
          <p:sp>
            <p:nvSpPr>
              <p:cNvPr id="57" name="Striped Right Arrow 56"/>
              <p:cNvSpPr/>
              <p:nvPr/>
            </p:nvSpPr>
            <p:spPr>
              <a:xfrm rot="5413798">
                <a:off x="3915603" y="4115250"/>
                <a:ext cx="545431" cy="255115"/>
              </a:xfrm>
              <a:prstGeom prst="stripedRightArrow">
                <a:avLst>
                  <a:gd name="adj1" fmla="val 36641"/>
                  <a:gd name="adj2" fmla="val 50000"/>
                </a:avLst>
              </a:prstGeom>
              <a:solidFill>
                <a:srgbClr val="FE0606"/>
              </a:solidFill>
              <a:ln>
                <a:noFill/>
              </a:ln>
            </p:spPr>
            <p:style>
              <a:lnRef idx="2">
                <a:schemeClr val="accent4"/>
              </a:lnRef>
              <a:fillRef idx="1">
                <a:schemeClr val="lt1"/>
              </a:fillRef>
              <a:effectRef idx="0">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a:ea typeface="+mn-ea"/>
                  <a:cs typeface="+mn-cs"/>
                </a:endParaRPr>
              </a:p>
            </p:txBody>
          </p:sp>
          <p:sp>
            <p:nvSpPr>
              <p:cNvPr id="58" name="Rectangle 57"/>
              <p:cNvSpPr/>
              <p:nvPr/>
            </p:nvSpPr>
            <p:spPr>
              <a:xfrm>
                <a:off x="293246" y="4156921"/>
                <a:ext cx="2178802"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mn-cs"/>
                  </a:rPr>
                  <a:t>Illumina HiSeq4000  </a:t>
                </a:r>
              </a:p>
            </p:txBody>
          </p:sp>
          <p:sp>
            <p:nvSpPr>
              <p:cNvPr id="59" name="Rectangle 58"/>
              <p:cNvSpPr/>
              <p:nvPr/>
            </p:nvSpPr>
            <p:spPr>
              <a:xfrm>
                <a:off x="5778582" y="4354557"/>
                <a:ext cx="1617751" cy="135421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mn-cs"/>
                  </a:rPr>
                  <a:t>2 M</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mn-cs"/>
                  </a:rPr>
                  <a:t>bases/min</a:t>
                </a:r>
                <a:endParaRPr kumimoji="0" lang="en-US" sz="2800" b="0" i="0" u="none" strike="noStrike" kern="1200" cap="none" spc="0" normalizeH="0" baseline="0" noProof="0" dirty="0">
                  <a:ln>
                    <a:noFill/>
                  </a:ln>
                  <a:solidFill>
                    <a:prstClr val="black"/>
                  </a:solidFill>
                  <a:effectLst/>
                  <a:uLnTx/>
                  <a:uFillTx/>
                  <a:latin typeface="Tahoma"/>
                  <a:ea typeface="+mn-ea"/>
                  <a:cs typeface="+mn-cs"/>
                </a:endParaRPr>
              </a:p>
            </p:txBody>
          </p:sp>
          <p:sp>
            <p:nvSpPr>
              <p:cNvPr id="60" name="Rectangle 59"/>
              <p:cNvSpPr/>
              <p:nvPr/>
            </p:nvSpPr>
            <p:spPr>
              <a:xfrm>
                <a:off x="5838545" y="4024155"/>
                <a:ext cx="1524776" cy="461665"/>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EEECE1">
                        <a:lumMod val="75000"/>
                      </a:srgbClr>
                    </a:solidFill>
                    <a:effectLst/>
                    <a:uLnTx/>
                    <a:uFillTx/>
                    <a:latin typeface="Times New Roman" panose="02020603050405020304" pitchFamily="18" charset="0"/>
                    <a:ea typeface="Times New Roman" panose="02020603050405020304" pitchFamily="18" charset="0"/>
                    <a:cs typeface="+mn-cs"/>
                  </a:rPr>
                  <a:t>on average</a:t>
                </a:r>
                <a:endParaRPr kumimoji="0" lang="en-US" sz="1100" b="0" i="0" u="none" strike="noStrike" kern="1200" cap="none" spc="0" normalizeH="0" baseline="0" noProof="0" dirty="0">
                  <a:ln>
                    <a:noFill/>
                  </a:ln>
                  <a:solidFill>
                    <a:srgbClr val="EEECE1">
                      <a:lumMod val="75000"/>
                    </a:srgbClr>
                  </a:solidFill>
                  <a:effectLst/>
                  <a:uLnTx/>
                  <a:uFillTx/>
                  <a:latin typeface="Tahoma"/>
                  <a:ea typeface="+mn-ea"/>
                  <a:cs typeface="+mn-cs"/>
                </a:endParaRPr>
              </a:p>
            </p:txBody>
          </p:sp>
          <p:sp>
            <p:nvSpPr>
              <p:cNvPr id="61" name="Rectangle 60"/>
              <p:cNvSpPr/>
              <p:nvPr/>
            </p:nvSpPr>
            <p:spPr>
              <a:xfrm>
                <a:off x="5594468" y="5530453"/>
                <a:ext cx="2116285" cy="83099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0" i="0" u="none" strike="noStrike" kern="1200" cap="none" spc="0" normalizeH="0" baseline="0" noProof="0" dirty="0">
                    <a:ln>
                      <a:noFill/>
                    </a:ln>
                    <a:solidFill>
                      <a:srgbClr val="FF0000"/>
                    </a:solidFill>
                    <a:effectLst/>
                    <a:uLnTx/>
                    <a:uFillTx/>
                    <a:latin typeface="Tahoma"/>
                    <a:ea typeface="Times New Roman" panose="02020603050405020304" pitchFamily="18" charset="0"/>
                    <a:cs typeface="+mn-cs"/>
                  </a:rPr>
                  <a:t>(0.6%)</a:t>
                </a:r>
                <a:endParaRPr kumimoji="0" lang="en-US" sz="800" b="0" i="0" u="none" strike="noStrike" kern="1200" cap="none" spc="0" normalizeH="0" baseline="0" noProof="0" dirty="0">
                  <a:ln>
                    <a:noFill/>
                  </a:ln>
                  <a:solidFill>
                    <a:srgbClr val="FF0000"/>
                  </a:solidFill>
                  <a:effectLst/>
                  <a:uLnTx/>
                  <a:uFillTx/>
                  <a:latin typeface="Tahoma"/>
                  <a:ea typeface="+mn-ea"/>
                  <a:cs typeface="+mn-cs"/>
                </a:endParaRPr>
              </a:p>
            </p:txBody>
          </p:sp>
        </p:grpSp>
      </p:grpSp>
      <p:sp>
        <p:nvSpPr>
          <p:cNvPr id="65" name="TextBox 64"/>
          <p:cNvSpPr txBox="1"/>
          <p:nvPr/>
        </p:nvSpPr>
        <p:spPr>
          <a:xfrm>
            <a:off x="1938728" y="3493395"/>
            <a:ext cx="5413161" cy="584775"/>
          </a:xfrm>
          <a:prstGeom prst="rect">
            <a:avLst/>
          </a:prstGeom>
          <a:solidFill>
            <a:srgbClr val="FFFF99"/>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FF0000"/>
                </a:solidFill>
                <a:effectLst/>
                <a:uLnTx/>
                <a:uFillTx/>
                <a:latin typeface="Tahoma"/>
                <a:ea typeface="+mn-ea"/>
                <a:cs typeface="+mn-cs"/>
              </a:rPr>
              <a:t>Bottlenecked in Mapping!!</a:t>
            </a:r>
          </a:p>
        </p:txBody>
      </p:sp>
    </p:spTree>
    <p:extLst>
      <p:ext uri="{BB962C8B-B14F-4D97-AF65-F5344CB8AC3E}">
        <p14:creationId xmlns:p14="http://schemas.microsoft.com/office/powerpoint/2010/main" val="247932820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6"/>
                                        </p:tgtEl>
                                        <p:attrNameLst>
                                          <p:attrName>style.visibility</p:attrName>
                                        </p:attrNameLst>
                                      </p:cBhvr>
                                      <p:to>
                                        <p:strVal val="visible"/>
                                      </p:to>
                                    </p:set>
                                    <p:animEffect transition="in" filter="dissolve">
                                      <p:cBhvr>
                                        <p:cTn id="7" dur="500"/>
                                        <p:tgtEl>
                                          <p:spTgt spid="66"/>
                                        </p:tgtEl>
                                      </p:cBhvr>
                                    </p:animEffect>
                                  </p:childTnLst>
                                </p:cTn>
                              </p:par>
                              <p:par>
                                <p:cTn id="8" presetID="2" presetClass="entr" presetSubtype="4" fill="hold" grpId="0" nodeType="withEffect">
                                  <p:stCondLst>
                                    <p:cond delay="0"/>
                                  </p:stCondLst>
                                  <p:childTnLst>
                                    <p:set>
                                      <p:cBhvr>
                                        <p:cTn id="9" dur="1" fill="hold">
                                          <p:stCondLst>
                                            <p:cond delay="0"/>
                                          </p:stCondLst>
                                        </p:cTn>
                                        <p:tgtEl>
                                          <p:spTgt spid="65"/>
                                        </p:tgtEl>
                                        <p:attrNameLst>
                                          <p:attrName>style.visibility</p:attrName>
                                        </p:attrNameLst>
                                      </p:cBhvr>
                                      <p:to>
                                        <p:strVal val="visible"/>
                                      </p:to>
                                    </p:set>
                                    <p:anim calcmode="lin" valueType="num">
                                      <p:cBhvr additive="base">
                                        <p:cTn id="10" dur="500" fill="hold"/>
                                        <p:tgtEl>
                                          <p:spTgt spid="65"/>
                                        </p:tgtEl>
                                        <p:attrNameLst>
                                          <p:attrName>ppt_x</p:attrName>
                                        </p:attrNameLst>
                                      </p:cBhvr>
                                      <p:tavLst>
                                        <p:tav tm="0">
                                          <p:val>
                                            <p:strVal val="#ppt_x"/>
                                          </p:val>
                                        </p:tav>
                                        <p:tav tm="100000">
                                          <p:val>
                                            <p:strVal val="#ppt_x"/>
                                          </p:val>
                                        </p:tav>
                                      </p:tavLst>
                                    </p:anim>
                                    <p:anim calcmode="lin" valueType="num">
                                      <p:cBhvr additive="base">
                                        <p:cTn id="11" dur="500" fill="hold"/>
                                        <p:tgtEl>
                                          <p:spTgt spid="6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1250386" y="1816526"/>
            <a:ext cx="6922860" cy="3150917"/>
            <a:chOff x="114305" y="3823961"/>
            <a:chExt cx="6922860" cy="3150917"/>
          </a:xfrm>
        </p:grpSpPr>
        <p:sp>
          <p:nvSpPr>
            <p:cNvPr id="7" name="Rectangle 6"/>
            <p:cNvSpPr/>
            <p:nvPr/>
          </p:nvSpPr>
          <p:spPr>
            <a:xfrm rot="12861">
              <a:off x="114305" y="3829228"/>
              <a:ext cx="1577592" cy="2405141"/>
            </a:xfrm>
            <a:prstGeom prst="rect">
              <a:avLst/>
            </a:prstGeom>
            <a:solidFill>
              <a:srgbClr val="C6C6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ahoma"/>
                <a:ea typeface="+mn-ea"/>
                <a:cs typeface="+mn-cs"/>
              </a:endParaRPr>
            </a:p>
          </p:txBody>
        </p:sp>
        <p:pic>
          <p:nvPicPr>
            <p:cNvPr id="8" name="Picture 4" descr="https://i.ytimg.com/vi/thf4TFnkesw/maxresdefault.jpg"/>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7389" t="16939" b="37412"/>
            <a:stretch/>
          </p:blipFill>
          <p:spPr bwMode="auto">
            <a:xfrm rot="961673">
              <a:off x="644688" y="3823961"/>
              <a:ext cx="6392477" cy="3150917"/>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rot="12861">
              <a:off x="376978" y="4035982"/>
              <a:ext cx="1900479" cy="1797999"/>
            </a:xfrm>
            <a:prstGeom prst="rect">
              <a:avLst/>
            </a:prstGeom>
            <a:solidFill>
              <a:srgbClr val="C6C6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ahoma"/>
                <a:ea typeface="+mn-ea"/>
                <a:cs typeface="+mn-cs"/>
              </a:endParaRPr>
            </a:p>
          </p:txBody>
        </p:sp>
        <p:sp>
          <p:nvSpPr>
            <p:cNvPr id="10" name="Oval 9"/>
            <p:cNvSpPr/>
            <p:nvPr/>
          </p:nvSpPr>
          <p:spPr>
            <a:xfrm rot="961673">
              <a:off x="3274474" y="5019457"/>
              <a:ext cx="545523" cy="54552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ahoma"/>
                <a:ea typeface="+mn-ea"/>
                <a:cs typeface="+mn-cs"/>
              </a:endParaRPr>
            </a:p>
          </p:txBody>
        </p:sp>
        <p:sp>
          <p:nvSpPr>
            <p:cNvPr id="11" name="Oval 10"/>
            <p:cNvSpPr/>
            <p:nvPr/>
          </p:nvSpPr>
          <p:spPr>
            <a:xfrm rot="961673">
              <a:off x="3184235" y="5076418"/>
              <a:ext cx="545523" cy="54552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ahoma"/>
                <a:ea typeface="+mn-ea"/>
                <a:cs typeface="+mn-cs"/>
              </a:endParaRPr>
            </a:p>
          </p:txBody>
        </p:sp>
        <p:sp>
          <p:nvSpPr>
            <p:cNvPr id="12" name="Oval 11"/>
            <p:cNvSpPr/>
            <p:nvPr/>
          </p:nvSpPr>
          <p:spPr>
            <a:xfrm rot="961673">
              <a:off x="2682472" y="5332287"/>
              <a:ext cx="577532" cy="57753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ahoma"/>
                <a:ea typeface="+mn-ea"/>
                <a:cs typeface="+mn-cs"/>
              </a:endParaRPr>
            </a:p>
          </p:txBody>
        </p:sp>
        <p:sp>
          <p:nvSpPr>
            <p:cNvPr id="13" name="Oval 12"/>
            <p:cNvSpPr/>
            <p:nvPr/>
          </p:nvSpPr>
          <p:spPr>
            <a:xfrm rot="961673">
              <a:off x="3178618" y="4478667"/>
              <a:ext cx="577532" cy="57753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ahoma"/>
                <a:ea typeface="+mn-ea"/>
                <a:cs typeface="+mn-cs"/>
              </a:endParaRPr>
            </a:p>
          </p:txBody>
        </p:sp>
        <p:sp>
          <p:nvSpPr>
            <p:cNvPr id="14" name="Oval 13"/>
            <p:cNvSpPr/>
            <p:nvPr/>
          </p:nvSpPr>
          <p:spPr>
            <a:xfrm rot="961673">
              <a:off x="3735687" y="4643492"/>
              <a:ext cx="573365" cy="64302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ahoma"/>
                <a:ea typeface="+mn-ea"/>
                <a:cs typeface="+mn-cs"/>
              </a:endParaRPr>
            </a:p>
          </p:txBody>
        </p:sp>
        <p:sp>
          <p:nvSpPr>
            <p:cNvPr id="15" name="Oval 14"/>
            <p:cNvSpPr/>
            <p:nvPr/>
          </p:nvSpPr>
          <p:spPr>
            <a:xfrm rot="961673">
              <a:off x="4180716" y="4852949"/>
              <a:ext cx="676378" cy="57753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ahoma"/>
                <a:ea typeface="+mn-ea"/>
                <a:cs typeface="+mn-cs"/>
              </a:endParaRPr>
            </a:p>
          </p:txBody>
        </p:sp>
        <p:sp>
          <p:nvSpPr>
            <p:cNvPr id="16" name="Oval 15"/>
            <p:cNvSpPr/>
            <p:nvPr/>
          </p:nvSpPr>
          <p:spPr>
            <a:xfrm rot="961673">
              <a:off x="2508995" y="4000739"/>
              <a:ext cx="577532" cy="57753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ahoma"/>
                <a:ea typeface="+mn-ea"/>
                <a:cs typeface="+mn-cs"/>
              </a:endParaRPr>
            </a:p>
          </p:txBody>
        </p:sp>
        <p:sp>
          <p:nvSpPr>
            <p:cNvPr id="17" name="Rounded Rectangle 16"/>
            <p:cNvSpPr/>
            <p:nvPr/>
          </p:nvSpPr>
          <p:spPr>
            <a:xfrm rot="61750">
              <a:off x="2444098" y="4616095"/>
              <a:ext cx="580811" cy="76536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ahoma"/>
                <a:ea typeface="+mn-ea"/>
                <a:cs typeface="+mn-cs"/>
              </a:endParaRPr>
            </a:p>
          </p:txBody>
        </p:sp>
        <p:sp>
          <p:nvSpPr>
            <p:cNvPr id="18" name="Rectangle 5"/>
            <p:cNvSpPr>
              <a:spLocks noChangeArrowheads="1"/>
            </p:cNvSpPr>
            <p:nvPr/>
          </p:nvSpPr>
          <p:spPr bwMode="auto">
            <a:xfrm rot="1668114">
              <a:off x="2356724" y="4195899"/>
              <a:ext cx="150515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1F497D"/>
                  </a:solidFill>
                  <a:effectLst/>
                  <a:uLnTx/>
                  <a:uFillTx/>
                  <a:latin typeface="Tahoma"/>
                  <a:ea typeface="+mn-ea"/>
                  <a:cs typeface="+mn-cs"/>
                </a:rPr>
                <a:t>GAGTCAGAATTTGAC </a:t>
              </a:r>
            </a:p>
          </p:txBody>
        </p:sp>
        <p:sp>
          <p:nvSpPr>
            <p:cNvPr id="19" name="Rectangle 5"/>
            <p:cNvSpPr>
              <a:spLocks noChangeArrowheads="1"/>
            </p:cNvSpPr>
            <p:nvPr/>
          </p:nvSpPr>
          <p:spPr bwMode="auto">
            <a:xfrm rot="1668114">
              <a:off x="2426056" y="4506516"/>
              <a:ext cx="150515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C0504D"/>
                  </a:solidFill>
                  <a:effectLst/>
                  <a:uLnTx/>
                  <a:uFillTx/>
                  <a:latin typeface="Tahoma"/>
                  <a:ea typeface="+mn-ea"/>
                  <a:cs typeface="+mn-cs"/>
                </a:rPr>
                <a:t>GAGTCAGAATTTGAC </a:t>
              </a:r>
            </a:p>
          </p:txBody>
        </p:sp>
        <p:sp>
          <p:nvSpPr>
            <p:cNvPr id="20" name="Rectangle 5"/>
            <p:cNvSpPr>
              <a:spLocks noChangeArrowheads="1"/>
            </p:cNvSpPr>
            <p:nvPr/>
          </p:nvSpPr>
          <p:spPr bwMode="auto">
            <a:xfrm rot="1668114">
              <a:off x="2495388" y="4817134"/>
              <a:ext cx="150515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8064A2"/>
                  </a:solidFill>
                  <a:effectLst/>
                  <a:uLnTx/>
                  <a:uFillTx/>
                  <a:latin typeface="Tahoma"/>
                  <a:ea typeface="+mn-ea"/>
                  <a:cs typeface="+mn-cs"/>
                </a:rPr>
                <a:t>GAGTCAGAATTTGAC </a:t>
              </a:r>
            </a:p>
          </p:txBody>
        </p:sp>
        <p:sp>
          <p:nvSpPr>
            <p:cNvPr id="21" name="Rectangle 5"/>
            <p:cNvSpPr>
              <a:spLocks noChangeArrowheads="1"/>
            </p:cNvSpPr>
            <p:nvPr/>
          </p:nvSpPr>
          <p:spPr bwMode="auto">
            <a:xfrm rot="1668114">
              <a:off x="2320594" y="5057620"/>
              <a:ext cx="150515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F79646"/>
                  </a:solidFill>
                  <a:effectLst/>
                  <a:uLnTx/>
                  <a:uFillTx/>
                  <a:latin typeface="Tahoma"/>
                  <a:ea typeface="+mn-ea"/>
                  <a:cs typeface="+mn-cs"/>
                </a:rPr>
                <a:t>GAGTCAGAATTTGAC </a:t>
              </a:r>
            </a:p>
          </p:txBody>
        </p:sp>
        <p:sp>
          <p:nvSpPr>
            <p:cNvPr id="22" name="Rectangle 5"/>
            <p:cNvSpPr>
              <a:spLocks noChangeArrowheads="1"/>
            </p:cNvSpPr>
            <p:nvPr/>
          </p:nvSpPr>
          <p:spPr bwMode="auto">
            <a:xfrm rot="20074936">
              <a:off x="2354860" y="5490301"/>
              <a:ext cx="150515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9BBB59"/>
                  </a:solidFill>
                  <a:effectLst/>
                  <a:uLnTx/>
                  <a:uFillTx/>
                  <a:latin typeface="Tahoma"/>
                  <a:ea typeface="+mn-ea"/>
                  <a:cs typeface="+mn-cs"/>
                </a:rPr>
                <a:t>GAGTCAGAATTTGAC </a:t>
              </a:r>
            </a:p>
          </p:txBody>
        </p:sp>
        <p:sp>
          <p:nvSpPr>
            <p:cNvPr id="23" name="Rectangle 5"/>
            <p:cNvSpPr>
              <a:spLocks noChangeArrowheads="1"/>
            </p:cNvSpPr>
            <p:nvPr/>
          </p:nvSpPr>
          <p:spPr bwMode="auto">
            <a:xfrm rot="20074936">
              <a:off x="2477456" y="5155537"/>
              <a:ext cx="150515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C0504D"/>
                  </a:solidFill>
                  <a:effectLst/>
                  <a:uLnTx/>
                  <a:uFillTx/>
                  <a:latin typeface="Tahoma"/>
                  <a:ea typeface="+mn-ea"/>
                  <a:cs typeface="+mn-cs"/>
                </a:rPr>
                <a:t>GAGTCAGAATTTGAC </a:t>
              </a:r>
            </a:p>
          </p:txBody>
        </p:sp>
        <p:sp>
          <p:nvSpPr>
            <p:cNvPr id="24" name="Rectangle 5"/>
            <p:cNvSpPr>
              <a:spLocks noChangeArrowheads="1"/>
            </p:cNvSpPr>
            <p:nvPr/>
          </p:nvSpPr>
          <p:spPr bwMode="auto">
            <a:xfrm rot="20074936">
              <a:off x="2722115" y="4855839"/>
              <a:ext cx="150515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4F81BD"/>
                  </a:solidFill>
                  <a:effectLst/>
                  <a:uLnTx/>
                  <a:uFillTx/>
                  <a:latin typeface="Tahoma"/>
                  <a:ea typeface="+mn-ea"/>
                  <a:cs typeface="+mn-cs"/>
                </a:rPr>
                <a:t>GAGTCAGAATTTGAC </a:t>
              </a:r>
            </a:p>
          </p:txBody>
        </p:sp>
        <p:sp>
          <p:nvSpPr>
            <p:cNvPr id="25" name="Rectangle 5"/>
            <p:cNvSpPr>
              <a:spLocks noChangeArrowheads="1"/>
            </p:cNvSpPr>
            <p:nvPr/>
          </p:nvSpPr>
          <p:spPr bwMode="auto">
            <a:xfrm rot="21285137">
              <a:off x="3766383" y="5109606"/>
              <a:ext cx="150515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F79646"/>
                  </a:solidFill>
                  <a:effectLst/>
                  <a:uLnTx/>
                  <a:uFillTx/>
                  <a:latin typeface="Tahoma"/>
                  <a:ea typeface="+mn-ea"/>
                  <a:cs typeface="+mn-cs"/>
                </a:rPr>
                <a:t>GAGTCAGAATTTGAC </a:t>
              </a:r>
            </a:p>
          </p:txBody>
        </p:sp>
        <p:sp>
          <p:nvSpPr>
            <p:cNvPr id="26" name="Rectangle 5"/>
            <p:cNvSpPr>
              <a:spLocks noChangeArrowheads="1"/>
            </p:cNvSpPr>
            <p:nvPr/>
          </p:nvSpPr>
          <p:spPr bwMode="auto">
            <a:xfrm rot="21285137">
              <a:off x="3731850" y="4861840"/>
              <a:ext cx="150515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C0504D"/>
                  </a:solidFill>
                  <a:effectLst/>
                  <a:uLnTx/>
                  <a:uFillTx/>
                  <a:latin typeface="Tahoma"/>
                  <a:ea typeface="+mn-ea"/>
                  <a:cs typeface="+mn-cs"/>
                </a:rPr>
                <a:t>GAGTCAGAATTTGAC </a:t>
              </a:r>
            </a:p>
          </p:txBody>
        </p:sp>
        <p:sp>
          <p:nvSpPr>
            <p:cNvPr id="27" name="Rectangle 5"/>
            <p:cNvSpPr>
              <a:spLocks noChangeArrowheads="1"/>
            </p:cNvSpPr>
            <p:nvPr/>
          </p:nvSpPr>
          <p:spPr bwMode="auto">
            <a:xfrm rot="21285137">
              <a:off x="3819380" y="4649139"/>
              <a:ext cx="150515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FF0000"/>
                  </a:solidFill>
                  <a:effectLst/>
                  <a:uLnTx/>
                  <a:uFillTx/>
                  <a:latin typeface="Tahoma"/>
                  <a:ea typeface="+mn-ea"/>
                  <a:cs typeface="+mn-cs"/>
                </a:rPr>
                <a:t>GAGTCAGAATTTGAC </a:t>
              </a:r>
            </a:p>
          </p:txBody>
        </p:sp>
        <p:sp>
          <p:nvSpPr>
            <p:cNvPr id="28" name="Rectangle 5"/>
            <p:cNvSpPr>
              <a:spLocks noChangeArrowheads="1"/>
            </p:cNvSpPr>
            <p:nvPr/>
          </p:nvSpPr>
          <p:spPr bwMode="auto">
            <a:xfrm rot="21285137">
              <a:off x="3105970" y="4807546"/>
              <a:ext cx="150515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prstClr val="black"/>
                  </a:solidFill>
                  <a:effectLst/>
                  <a:uLnTx/>
                  <a:uFillTx/>
                  <a:latin typeface="Tahoma"/>
                  <a:ea typeface="+mn-ea"/>
                  <a:cs typeface="+mn-cs"/>
                </a:rPr>
                <a:t>GAGTCAGAATTTGAC </a:t>
              </a:r>
            </a:p>
          </p:txBody>
        </p:sp>
        <p:sp>
          <p:nvSpPr>
            <p:cNvPr id="29" name="Rectangle 5"/>
            <p:cNvSpPr>
              <a:spLocks noChangeArrowheads="1"/>
            </p:cNvSpPr>
            <p:nvPr/>
          </p:nvSpPr>
          <p:spPr bwMode="auto">
            <a:xfrm rot="21285137">
              <a:off x="3210367" y="4996100"/>
              <a:ext cx="150515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00B0F0"/>
                  </a:solidFill>
                  <a:effectLst/>
                  <a:uLnTx/>
                  <a:uFillTx/>
                  <a:latin typeface="Tahoma"/>
                  <a:ea typeface="+mn-ea"/>
                  <a:cs typeface="+mn-cs"/>
                </a:rPr>
                <a:t>GAGTCAGAATTTGAC </a:t>
              </a:r>
            </a:p>
          </p:txBody>
        </p:sp>
        <p:sp>
          <p:nvSpPr>
            <p:cNvPr id="30" name="Rectangle 5"/>
            <p:cNvSpPr>
              <a:spLocks noChangeArrowheads="1"/>
            </p:cNvSpPr>
            <p:nvPr/>
          </p:nvSpPr>
          <p:spPr bwMode="auto">
            <a:xfrm rot="21285137">
              <a:off x="3314765" y="5184654"/>
              <a:ext cx="150515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FFFF00"/>
                  </a:solidFill>
                  <a:effectLst/>
                  <a:uLnTx/>
                  <a:uFillTx/>
                  <a:latin typeface="Tahoma"/>
                  <a:ea typeface="+mn-ea"/>
                  <a:cs typeface="+mn-cs"/>
                </a:rPr>
                <a:t>GAGTCAGAATTTGAC </a:t>
              </a:r>
            </a:p>
          </p:txBody>
        </p:sp>
        <p:sp>
          <p:nvSpPr>
            <p:cNvPr id="31" name="Rectangle 5"/>
            <p:cNvSpPr>
              <a:spLocks noChangeArrowheads="1"/>
            </p:cNvSpPr>
            <p:nvPr/>
          </p:nvSpPr>
          <p:spPr bwMode="auto">
            <a:xfrm rot="21285137">
              <a:off x="2437559" y="4616239"/>
              <a:ext cx="150515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EEECE1"/>
                  </a:solidFill>
                  <a:effectLst/>
                  <a:uLnTx/>
                  <a:uFillTx/>
                  <a:latin typeface="Tahoma"/>
                  <a:ea typeface="+mn-ea"/>
                  <a:cs typeface="+mn-cs"/>
                </a:rPr>
                <a:t>GAGTCAGAATTTGAC </a:t>
              </a:r>
            </a:p>
          </p:txBody>
        </p:sp>
        <p:sp>
          <p:nvSpPr>
            <p:cNvPr id="32" name="Rectangle 5"/>
            <p:cNvSpPr>
              <a:spLocks noChangeArrowheads="1"/>
            </p:cNvSpPr>
            <p:nvPr/>
          </p:nvSpPr>
          <p:spPr bwMode="auto">
            <a:xfrm rot="21285137">
              <a:off x="2565252" y="4757922"/>
              <a:ext cx="150515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7030A0"/>
                  </a:solidFill>
                  <a:effectLst/>
                  <a:uLnTx/>
                  <a:uFillTx/>
                  <a:latin typeface="Tahoma"/>
                  <a:ea typeface="+mn-ea"/>
                  <a:cs typeface="+mn-cs"/>
                </a:rPr>
                <a:t>GAGTCAGAATTTGAC </a:t>
              </a:r>
            </a:p>
          </p:txBody>
        </p:sp>
      </p:grpSp>
      <p:sp>
        <p:nvSpPr>
          <p:cNvPr id="48" name="Rectangle 47"/>
          <p:cNvSpPr/>
          <p:nvPr/>
        </p:nvSpPr>
        <p:spPr>
          <a:xfrm rot="12861">
            <a:off x="-4020" y="1822705"/>
            <a:ext cx="3433391" cy="2398875"/>
          </a:xfrm>
          <a:prstGeom prst="rect">
            <a:avLst/>
          </a:prstGeom>
          <a:solidFill>
            <a:srgbClr val="C6C6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ahoma"/>
              <a:ea typeface="+mn-ea"/>
              <a:cs typeface="+mn-cs"/>
            </a:endParaRPr>
          </a:p>
        </p:txBody>
      </p:sp>
      <p:sp>
        <p:nvSpPr>
          <p:cNvPr id="2" name="Title 1"/>
          <p:cNvSpPr>
            <a:spLocks noGrp="1"/>
          </p:cNvSpPr>
          <p:nvPr>
            <p:ph type="title"/>
          </p:nvPr>
        </p:nvSpPr>
        <p:spPr/>
        <p:txBody>
          <a:bodyPr/>
          <a:lstStyle/>
          <a:p>
            <a:r>
              <a:rPr lang="en-US" dirty="0"/>
              <a:t>The Read Mapping Bottleneck</a:t>
            </a:r>
          </a:p>
        </p:txBody>
      </p:sp>
      <p:sp>
        <p:nvSpPr>
          <p:cNvPr id="3" name="Slide Number Placeholder 2"/>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18A7077-2B78-4FB5-8F56-24239751AEF0}"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altLang="en-US" sz="1600" b="0" i="0" u="none" strike="noStrike" kern="1200" cap="none" spc="0" normalizeH="0" baseline="0" noProof="0">
              <a:ln>
                <a:noFill/>
              </a:ln>
              <a:solidFill>
                <a:srgbClr val="000000"/>
              </a:solidFill>
              <a:effectLst/>
              <a:uLnTx/>
              <a:uFillTx/>
              <a:latin typeface="Garamond" pitchFamily="18" charset="0"/>
              <a:ea typeface="+mn-ea"/>
              <a:cs typeface="+mn-cs"/>
            </a:endParaRPr>
          </a:p>
        </p:txBody>
      </p:sp>
      <p:sp>
        <p:nvSpPr>
          <p:cNvPr id="5" name="Rectangle 4"/>
          <p:cNvSpPr/>
          <p:nvPr/>
        </p:nvSpPr>
        <p:spPr>
          <a:xfrm>
            <a:off x="107504" y="3373411"/>
            <a:ext cx="3116631" cy="46166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Tahoma"/>
                <a:ea typeface="+mn-ea"/>
                <a:cs typeface="+mn-cs"/>
                <a:sym typeface="Wingdings" panose="05000000000000000000" pitchFamily="2" charset="2"/>
              </a:rPr>
              <a:t>Read Sequencing</a:t>
            </a:r>
            <a:endParaRPr kumimoji="0" lang="en-US" sz="2400" b="0" i="0" u="none" strike="noStrike" kern="1200" cap="none" spc="0" normalizeH="0" baseline="0" noProof="0" dirty="0">
              <a:ln>
                <a:noFill/>
              </a:ln>
              <a:solidFill>
                <a:srgbClr val="000000"/>
              </a:solidFill>
              <a:effectLst/>
              <a:uLnTx/>
              <a:uFillTx/>
              <a:latin typeface="Tahoma"/>
              <a:ea typeface="+mn-ea"/>
              <a:cs typeface="+mn-cs"/>
            </a:endParaRPr>
          </a:p>
        </p:txBody>
      </p:sp>
      <p:sp>
        <p:nvSpPr>
          <p:cNvPr id="37" name="Rectangle 36"/>
          <p:cNvSpPr/>
          <p:nvPr/>
        </p:nvSpPr>
        <p:spPr>
          <a:xfrm>
            <a:off x="6686788" y="3327375"/>
            <a:ext cx="2642635" cy="46166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Tahoma"/>
                <a:ea typeface="+mn-ea"/>
                <a:cs typeface="+mn-cs"/>
                <a:sym typeface="Wingdings" panose="05000000000000000000" pitchFamily="2" charset="2"/>
              </a:rPr>
              <a:t>Read Mapping</a:t>
            </a:r>
            <a:endParaRPr kumimoji="0" lang="en-US" sz="2400" b="0" i="0" u="none" strike="noStrike" kern="1200" cap="none" spc="0" normalizeH="0" baseline="0" noProof="0" dirty="0">
              <a:ln>
                <a:noFill/>
              </a:ln>
              <a:solidFill>
                <a:srgbClr val="000000"/>
              </a:solidFill>
              <a:effectLst/>
              <a:uLnTx/>
              <a:uFillTx/>
              <a:latin typeface="Tahoma"/>
              <a:ea typeface="+mn-ea"/>
              <a:cs typeface="+mn-cs"/>
            </a:endParaRPr>
          </a:p>
        </p:txBody>
      </p:sp>
      <p:sp>
        <p:nvSpPr>
          <p:cNvPr id="39" name="Rectangle 38"/>
          <p:cNvSpPr/>
          <p:nvPr/>
        </p:nvSpPr>
        <p:spPr>
          <a:xfrm>
            <a:off x="7308304" y="5877272"/>
            <a:ext cx="1603644"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666666"/>
                </a:solidFill>
                <a:effectLst/>
                <a:uLnTx/>
                <a:uFillTx/>
                <a:latin typeface="Helvetica Neue"/>
                <a:ea typeface="+mn-ea"/>
                <a:cs typeface="+mn-cs"/>
              </a:rPr>
              <a:t>* BWA-MEM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Helvetica Neue"/>
                <a:ea typeface="+mn-ea"/>
                <a:cs typeface="+mn-cs"/>
              </a:rPr>
              <a:t>**</a:t>
            </a:r>
            <a:r>
              <a:rPr kumimoji="0" lang="en-US" sz="1200" b="0" i="0" u="none" strike="noStrike" kern="1200" cap="none" spc="0" normalizeH="0" baseline="0" noProof="0" dirty="0">
                <a:ln>
                  <a:noFill/>
                </a:ln>
                <a:solidFill>
                  <a:srgbClr val="0000FF"/>
                </a:solidFill>
                <a:effectLst/>
                <a:uLnTx/>
                <a:uFillTx/>
                <a:latin typeface="Tahoma"/>
                <a:ea typeface="+mn-ea"/>
                <a:cs typeface="+mn-cs"/>
              </a:rPr>
              <a:t> </a:t>
            </a:r>
            <a:r>
              <a:rPr kumimoji="0" lang="en-US" sz="1200" b="0" i="0" u="none" strike="noStrike" kern="1200" cap="none" spc="0" normalizeH="0" baseline="0" noProof="0" dirty="0">
                <a:ln>
                  <a:noFill/>
                </a:ln>
                <a:solidFill>
                  <a:srgbClr val="5F5F5F"/>
                </a:solidFill>
                <a:effectLst/>
                <a:uLnTx/>
                <a:uFillTx/>
                <a:latin typeface="Tahoma"/>
                <a:ea typeface="+mn-ea"/>
                <a:cs typeface="+mn-cs"/>
              </a:rPr>
              <a:t>HiSeqX10, </a:t>
            </a:r>
            <a:r>
              <a:rPr kumimoji="0" lang="en-US" sz="1200" b="0" i="0" u="none" strike="noStrike" kern="1200" cap="none" spc="0" normalizeH="0" baseline="0" noProof="0" dirty="0" err="1">
                <a:ln>
                  <a:noFill/>
                </a:ln>
                <a:solidFill>
                  <a:srgbClr val="5F5F5F"/>
                </a:solidFill>
                <a:effectLst/>
                <a:uLnTx/>
                <a:uFillTx/>
                <a:latin typeface="Tahoma"/>
                <a:ea typeface="+mn-ea"/>
                <a:cs typeface="+mn-cs"/>
              </a:rPr>
              <a:t>MinION</a:t>
            </a:r>
            <a:endParaRPr kumimoji="0" lang="en-US" sz="1200" b="0" i="0" u="none" strike="noStrike" kern="1200" cap="none" spc="0" normalizeH="0" baseline="0" noProof="0" dirty="0">
              <a:ln>
                <a:noFill/>
              </a:ln>
              <a:solidFill>
                <a:srgbClr val="5F5F5F"/>
              </a:solidFill>
              <a:effectLst/>
              <a:uLnTx/>
              <a:uFillTx/>
              <a:latin typeface="Tahoma"/>
              <a:ea typeface="+mn-ea"/>
              <a:cs typeface="+mn-cs"/>
            </a:endParaRPr>
          </a:p>
        </p:txBody>
      </p:sp>
      <p:sp>
        <p:nvSpPr>
          <p:cNvPr id="40" name="Rectangle 39"/>
          <p:cNvSpPr/>
          <p:nvPr/>
        </p:nvSpPr>
        <p:spPr>
          <a:xfrm>
            <a:off x="8884294" y="3318471"/>
            <a:ext cx="264816"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666666"/>
                </a:solidFill>
                <a:effectLst/>
                <a:uLnTx/>
                <a:uFillTx/>
                <a:latin typeface="Helvetica Neue"/>
                <a:ea typeface="+mn-ea"/>
                <a:cs typeface="+mn-cs"/>
              </a:rPr>
              <a:t>*</a:t>
            </a:r>
            <a:endParaRPr kumimoji="0" lang="en-US" sz="1600" b="0" i="0" u="none" strike="noStrike" kern="1200" cap="none" spc="0" normalizeH="0" baseline="0" noProof="0" dirty="0">
              <a:ln>
                <a:noFill/>
              </a:ln>
              <a:solidFill>
                <a:srgbClr val="000000"/>
              </a:solidFill>
              <a:effectLst/>
              <a:uLnTx/>
              <a:uFillTx/>
              <a:latin typeface="Tahoma"/>
              <a:ea typeface="+mn-ea"/>
              <a:cs typeface="+mn-cs"/>
            </a:endParaRPr>
          </a:p>
        </p:txBody>
      </p:sp>
      <p:sp>
        <p:nvSpPr>
          <p:cNvPr id="41" name="Rectangle 40"/>
          <p:cNvSpPr/>
          <p:nvPr/>
        </p:nvSpPr>
        <p:spPr>
          <a:xfrm>
            <a:off x="2783978" y="3420289"/>
            <a:ext cx="344966" cy="58477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FF"/>
                </a:solidFill>
                <a:effectLst/>
                <a:uLnTx/>
                <a:uFillTx/>
                <a:latin typeface="Helvetica Neue"/>
                <a:ea typeface="+mn-ea"/>
                <a:cs typeface="+mn-cs"/>
              </a:rPr>
              <a:t>**</a:t>
            </a:r>
            <a:endParaRPr kumimoji="0" lang="en-US" sz="1600" b="0" i="0" u="none" strike="noStrike" kern="1200" cap="none" spc="0" normalizeH="0" baseline="0" noProof="0" dirty="0">
              <a:ln>
                <a:noFill/>
              </a:ln>
              <a:solidFill>
                <a:srgbClr val="0000FF"/>
              </a:solidFill>
              <a:effectLst/>
              <a:uLnTx/>
              <a:uFillTx/>
              <a:latin typeface="Tahoma"/>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00FF"/>
              </a:solidFill>
              <a:effectLst/>
              <a:uLnTx/>
              <a:uFillTx/>
              <a:latin typeface="Tahoma"/>
              <a:ea typeface="+mn-ea"/>
              <a:cs typeface="+mn-cs"/>
            </a:endParaRPr>
          </a:p>
        </p:txBody>
      </p:sp>
      <p:sp>
        <p:nvSpPr>
          <p:cNvPr id="42" name="Rectangle 41"/>
          <p:cNvSpPr/>
          <p:nvPr/>
        </p:nvSpPr>
        <p:spPr>
          <a:xfrm>
            <a:off x="3299707" y="4593322"/>
            <a:ext cx="2900153" cy="707886"/>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rgbClr val="FF0000"/>
                </a:solidFill>
                <a:effectLst/>
                <a:uLnTx/>
                <a:uFillTx/>
                <a:latin typeface="Tahoma"/>
                <a:ea typeface="+mn-ea"/>
                <a:cs typeface="+mn-cs"/>
              </a:rPr>
              <a:t>150x slower</a:t>
            </a:r>
            <a:endParaRPr kumimoji="0" lang="en-US" sz="600" b="0" i="0" u="none" strike="noStrike" kern="1200" cap="none" spc="0" normalizeH="0" baseline="0" noProof="0" dirty="0">
              <a:ln>
                <a:noFill/>
              </a:ln>
              <a:solidFill>
                <a:srgbClr val="FF0000"/>
              </a:solidFill>
              <a:effectLst/>
              <a:uLnTx/>
              <a:uFillTx/>
              <a:latin typeface="Tahoma"/>
              <a:ea typeface="+mn-ea"/>
              <a:cs typeface="+mn-cs"/>
            </a:endParaRPr>
          </a:p>
        </p:txBody>
      </p:sp>
      <p:sp>
        <p:nvSpPr>
          <p:cNvPr id="43" name="Rectangle 42"/>
          <p:cNvSpPr/>
          <p:nvPr/>
        </p:nvSpPr>
        <p:spPr>
          <a:xfrm>
            <a:off x="1665463" y="2171142"/>
            <a:ext cx="1853392" cy="1077218"/>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rgbClr val="0000FF"/>
                </a:solidFill>
                <a:effectLst/>
                <a:uLnTx/>
                <a:uFillTx/>
                <a:latin typeface="Times New Roman" panose="02020603050405020304" pitchFamily="18" charset="0"/>
                <a:ea typeface="Times New Roman" panose="02020603050405020304" pitchFamily="18" charset="0"/>
                <a:cs typeface="+mn-cs"/>
              </a:rPr>
              <a:t>Million</a:t>
            </a:r>
            <a:r>
              <a:rPr kumimoji="0" lang="en-US" sz="4000" b="0" i="0" u="none" strike="noStrike" kern="1200" cap="none" spc="0" normalizeH="0" baseline="0" noProof="0" dirty="0">
                <a:ln>
                  <a:noFill/>
                </a:ln>
                <a:solidFill>
                  <a:srgbClr val="7588CD"/>
                </a:solidFill>
                <a:effectLst/>
                <a:uLnTx/>
                <a:uFillTx/>
                <a:latin typeface="Times New Roman" panose="02020603050405020304" pitchFamily="18" charset="0"/>
                <a:ea typeface="Times New Roman" panose="02020603050405020304" pitchFamily="18" charset="0"/>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mn-cs"/>
              </a:rPr>
              <a:t>bases/minute</a:t>
            </a:r>
            <a:endParaRPr kumimoji="0" lang="en-US" sz="2400" b="0" i="0" u="none" strike="noStrike" kern="1200" cap="none" spc="0" normalizeH="0" baseline="0" noProof="0" dirty="0">
              <a:ln>
                <a:noFill/>
              </a:ln>
              <a:solidFill>
                <a:srgbClr val="000000"/>
              </a:solidFill>
              <a:effectLst/>
              <a:uLnTx/>
              <a:uFillTx/>
              <a:latin typeface="Tahoma"/>
              <a:ea typeface="+mn-ea"/>
              <a:cs typeface="+mn-cs"/>
            </a:endParaRPr>
          </a:p>
        </p:txBody>
      </p:sp>
      <p:sp>
        <p:nvSpPr>
          <p:cNvPr id="44" name="Rectangle 43"/>
          <p:cNvSpPr/>
          <p:nvPr/>
        </p:nvSpPr>
        <p:spPr>
          <a:xfrm>
            <a:off x="107504" y="2033553"/>
            <a:ext cx="1723549" cy="132343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0" b="0" i="0" u="none" strike="noStrike" kern="1200" cap="none" spc="0" normalizeH="0" baseline="0" noProof="0" dirty="0">
                <a:ln>
                  <a:noFill/>
                </a:ln>
                <a:solidFill>
                  <a:srgbClr val="0000FF"/>
                </a:solidFill>
                <a:effectLst/>
                <a:uLnTx/>
                <a:uFillTx/>
                <a:latin typeface="Times New Roman" panose="02020603050405020304" pitchFamily="18" charset="0"/>
                <a:ea typeface="Times New Roman" panose="02020603050405020304" pitchFamily="18" charset="0"/>
                <a:cs typeface="+mn-cs"/>
              </a:rPr>
              <a:t>300</a:t>
            </a:r>
            <a:endParaRPr kumimoji="0" lang="en-US" sz="3600" b="0" i="0" u="none" strike="noStrike" kern="1200" cap="none" spc="0" normalizeH="0" baseline="0" noProof="0" dirty="0">
              <a:ln>
                <a:noFill/>
              </a:ln>
              <a:solidFill>
                <a:srgbClr val="0000FF"/>
              </a:solidFill>
              <a:effectLst/>
              <a:uLnTx/>
              <a:uFillTx/>
              <a:latin typeface="Tahoma"/>
              <a:ea typeface="+mn-ea"/>
              <a:cs typeface="+mn-cs"/>
            </a:endParaRPr>
          </a:p>
        </p:txBody>
      </p:sp>
      <p:sp>
        <p:nvSpPr>
          <p:cNvPr id="45" name="Rectangle 44"/>
          <p:cNvSpPr/>
          <p:nvPr/>
        </p:nvSpPr>
        <p:spPr>
          <a:xfrm>
            <a:off x="7309246" y="2134853"/>
            <a:ext cx="1853392" cy="1077218"/>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rgbClr val="0000FF"/>
                </a:solidFill>
                <a:effectLst/>
                <a:uLnTx/>
                <a:uFillTx/>
                <a:latin typeface="Times New Roman" panose="02020603050405020304" pitchFamily="18" charset="0"/>
                <a:ea typeface="Times New Roman" panose="02020603050405020304" pitchFamily="18" charset="0"/>
                <a:cs typeface="+mn-cs"/>
              </a:rPr>
              <a:t>Million</a:t>
            </a:r>
            <a:r>
              <a:rPr kumimoji="0" lang="en-US" sz="4000" b="0" i="0" u="none" strike="noStrike" kern="1200" cap="none" spc="0" normalizeH="0" baseline="0" noProof="0" dirty="0">
                <a:ln>
                  <a:noFill/>
                </a:ln>
                <a:solidFill>
                  <a:srgbClr val="7588CD"/>
                </a:solidFill>
                <a:effectLst/>
                <a:uLnTx/>
                <a:uFillTx/>
                <a:latin typeface="Times New Roman" panose="02020603050405020304" pitchFamily="18" charset="0"/>
                <a:ea typeface="Times New Roman" panose="02020603050405020304" pitchFamily="18" charset="0"/>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mn-cs"/>
              </a:rPr>
              <a:t>bases/minute</a:t>
            </a:r>
            <a:endParaRPr kumimoji="0" lang="en-US" sz="2400" b="0" i="0" u="none" strike="noStrike" kern="1200" cap="none" spc="0" normalizeH="0" baseline="0" noProof="0" dirty="0">
              <a:ln>
                <a:noFill/>
              </a:ln>
              <a:solidFill>
                <a:srgbClr val="000000"/>
              </a:solidFill>
              <a:effectLst/>
              <a:uLnTx/>
              <a:uFillTx/>
              <a:latin typeface="Tahoma"/>
              <a:ea typeface="+mn-ea"/>
              <a:cs typeface="+mn-cs"/>
            </a:endParaRPr>
          </a:p>
        </p:txBody>
      </p:sp>
      <p:sp>
        <p:nvSpPr>
          <p:cNvPr id="46" name="Rectangle 45"/>
          <p:cNvSpPr/>
          <p:nvPr/>
        </p:nvSpPr>
        <p:spPr>
          <a:xfrm>
            <a:off x="6799860" y="2027095"/>
            <a:ext cx="697627" cy="132343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0" b="0" i="0" u="none" strike="noStrike" kern="1200" cap="none" spc="0" normalizeH="0" baseline="0" noProof="0" dirty="0">
                <a:ln>
                  <a:noFill/>
                </a:ln>
                <a:solidFill>
                  <a:srgbClr val="0000FF"/>
                </a:solidFill>
                <a:effectLst/>
                <a:uLnTx/>
                <a:uFillTx/>
                <a:latin typeface="Times New Roman" panose="02020603050405020304" pitchFamily="18" charset="0"/>
                <a:ea typeface="Times New Roman" panose="02020603050405020304" pitchFamily="18" charset="0"/>
                <a:cs typeface="+mn-cs"/>
              </a:rPr>
              <a:t>2</a:t>
            </a:r>
            <a:endParaRPr kumimoji="0" lang="en-US" sz="3600" b="0" i="0" u="none" strike="noStrike" kern="1200" cap="none" spc="0" normalizeH="0" baseline="0" noProof="0" dirty="0">
              <a:ln>
                <a:noFill/>
              </a:ln>
              <a:solidFill>
                <a:srgbClr val="0000FF"/>
              </a:solidFill>
              <a:effectLst/>
              <a:uLnTx/>
              <a:uFillTx/>
              <a:latin typeface="Tahoma"/>
              <a:ea typeface="+mn-ea"/>
              <a:cs typeface="+mn-cs"/>
            </a:endParaRPr>
          </a:p>
        </p:txBody>
      </p:sp>
      <p:sp>
        <p:nvSpPr>
          <p:cNvPr id="47" name="Striped Right Arrow 46"/>
          <p:cNvSpPr/>
          <p:nvPr/>
        </p:nvSpPr>
        <p:spPr>
          <a:xfrm rot="16200000">
            <a:off x="4805668" y="3737847"/>
            <a:ext cx="545431" cy="255115"/>
          </a:xfrm>
          <a:prstGeom prst="stripedRightArrow">
            <a:avLst>
              <a:gd name="adj1" fmla="val 36641"/>
              <a:gd name="adj2" fmla="val 50000"/>
            </a:avLst>
          </a:prstGeom>
          <a:solidFill>
            <a:srgbClr val="FE0606"/>
          </a:solidFill>
          <a:ln>
            <a:noFill/>
          </a:ln>
        </p:spPr>
        <p:style>
          <a:lnRef idx="2">
            <a:schemeClr val="accent4"/>
          </a:lnRef>
          <a:fillRef idx="1">
            <a:schemeClr val="lt1"/>
          </a:fillRef>
          <a:effectRef idx="0">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a:ea typeface="+mn-ea"/>
              <a:cs typeface="+mn-cs"/>
            </a:endParaRPr>
          </a:p>
        </p:txBody>
      </p:sp>
      <p:sp>
        <p:nvSpPr>
          <p:cNvPr id="50" name="Striped Right Arrow 49"/>
          <p:cNvSpPr/>
          <p:nvPr/>
        </p:nvSpPr>
        <p:spPr>
          <a:xfrm rot="16200000">
            <a:off x="5102259" y="3717340"/>
            <a:ext cx="545431" cy="255115"/>
          </a:xfrm>
          <a:prstGeom prst="stripedRightArrow">
            <a:avLst>
              <a:gd name="adj1" fmla="val 36641"/>
              <a:gd name="adj2" fmla="val 50000"/>
            </a:avLst>
          </a:prstGeom>
          <a:solidFill>
            <a:srgbClr val="FE0606"/>
          </a:solidFill>
          <a:ln>
            <a:noFill/>
          </a:ln>
        </p:spPr>
        <p:style>
          <a:lnRef idx="2">
            <a:schemeClr val="accent4"/>
          </a:lnRef>
          <a:fillRef idx="1">
            <a:schemeClr val="lt1"/>
          </a:fillRef>
          <a:effectRef idx="0">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a:ea typeface="+mn-ea"/>
              <a:cs typeface="+mn-cs"/>
            </a:endParaRPr>
          </a:p>
        </p:txBody>
      </p:sp>
      <p:sp>
        <p:nvSpPr>
          <p:cNvPr id="51" name="Striped Right Arrow 50"/>
          <p:cNvSpPr/>
          <p:nvPr/>
        </p:nvSpPr>
        <p:spPr>
          <a:xfrm rot="5413798">
            <a:off x="4755093" y="2099240"/>
            <a:ext cx="545431" cy="255115"/>
          </a:xfrm>
          <a:prstGeom prst="stripedRightArrow">
            <a:avLst>
              <a:gd name="adj1" fmla="val 36641"/>
              <a:gd name="adj2" fmla="val 50000"/>
            </a:avLst>
          </a:prstGeom>
          <a:solidFill>
            <a:srgbClr val="FE0606"/>
          </a:solidFill>
          <a:ln>
            <a:noFill/>
          </a:ln>
        </p:spPr>
        <p:style>
          <a:lnRef idx="2">
            <a:schemeClr val="accent4"/>
          </a:lnRef>
          <a:fillRef idx="1">
            <a:schemeClr val="lt1"/>
          </a:fillRef>
          <a:effectRef idx="0">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a:ea typeface="+mn-ea"/>
              <a:cs typeface="+mn-cs"/>
            </a:endParaRPr>
          </a:p>
        </p:txBody>
      </p:sp>
      <p:sp>
        <p:nvSpPr>
          <p:cNvPr id="52" name="Striped Right Arrow 51"/>
          <p:cNvSpPr/>
          <p:nvPr/>
        </p:nvSpPr>
        <p:spPr>
          <a:xfrm rot="5413798">
            <a:off x="5051684" y="2107815"/>
            <a:ext cx="545431" cy="255115"/>
          </a:xfrm>
          <a:prstGeom prst="stripedRightArrow">
            <a:avLst>
              <a:gd name="adj1" fmla="val 36641"/>
              <a:gd name="adj2" fmla="val 50000"/>
            </a:avLst>
          </a:prstGeom>
          <a:solidFill>
            <a:srgbClr val="FE0606"/>
          </a:solidFill>
          <a:ln>
            <a:noFill/>
          </a:ln>
        </p:spPr>
        <p:style>
          <a:lnRef idx="2">
            <a:schemeClr val="accent4"/>
          </a:lnRef>
          <a:fillRef idx="1">
            <a:schemeClr val="lt1"/>
          </a:fillRef>
          <a:effectRef idx="0">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a:ea typeface="+mn-ea"/>
              <a:cs typeface="+mn-cs"/>
            </a:endParaRPr>
          </a:p>
        </p:txBody>
      </p:sp>
    </p:spTree>
    <p:extLst>
      <p:ext uri="{BB962C8B-B14F-4D97-AF65-F5344CB8AC3E}">
        <p14:creationId xmlns:p14="http://schemas.microsoft.com/office/powerpoint/2010/main" val="10501409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4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2"/>
                                        </p:tgtEl>
                                        <p:attrNameLst>
                                          <p:attrName>style.visibility</p:attrName>
                                        </p:attrNameLst>
                                      </p:cBhvr>
                                      <p:to>
                                        <p:strVal val="visible"/>
                                      </p:to>
                                    </p:set>
                                  </p:childTnLst>
                                </p:cTn>
                              </p:par>
                              <p:par>
                                <p:cTn id="17" presetID="6" presetClass="emph" presetSubtype="0" fill="hold" grpId="1" nodeType="withEffect">
                                  <p:stCondLst>
                                    <p:cond delay="0"/>
                                  </p:stCondLst>
                                  <p:childTnLst>
                                    <p:animScale>
                                      <p:cBhvr>
                                        <p:cTn id="18" dur="2000" fill="hold"/>
                                        <p:tgtEl>
                                          <p:spTgt spid="47"/>
                                        </p:tgtEl>
                                      </p:cBhvr>
                                      <p:by x="100000" y="150000"/>
                                    </p:animScale>
                                  </p:childTnLst>
                                </p:cTn>
                              </p:par>
                              <p:par>
                                <p:cTn id="19" presetID="6" presetClass="emph" presetSubtype="0" fill="hold" grpId="1" nodeType="withEffect">
                                  <p:stCondLst>
                                    <p:cond delay="0"/>
                                  </p:stCondLst>
                                  <p:childTnLst>
                                    <p:animScale>
                                      <p:cBhvr>
                                        <p:cTn id="20" dur="2000" fill="hold"/>
                                        <p:tgtEl>
                                          <p:spTgt spid="50"/>
                                        </p:tgtEl>
                                      </p:cBhvr>
                                      <p:by x="100000" y="150000"/>
                                    </p:animScale>
                                  </p:childTnLst>
                                </p:cTn>
                              </p:par>
                              <p:par>
                                <p:cTn id="21" presetID="6" presetClass="emph" presetSubtype="0" fill="hold" grpId="1" nodeType="withEffect">
                                  <p:stCondLst>
                                    <p:cond delay="0"/>
                                  </p:stCondLst>
                                  <p:childTnLst>
                                    <p:animScale>
                                      <p:cBhvr>
                                        <p:cTn id="22" dur="2000" fill="hold"/>
                                        <p:tgtEl>
                                          <p:spTgt spid="51"/>
                                        </p:tgtEl>
                                      </p:cBhvr>
                                      <p:by x="100000" y="150000"/>
                                    </p:animScale>
                                  </p:childTnLst>
                                </p:cTn>
                              </p:par>
                              <p:par>
                                <p:cTn id="23" presetID="6" presetClass="emph" presetSubtype="0" fill="hold" grpId="1" nodeType="withEffect">
                                  <p:stCondLst>
                                    <p:cond delay="0"/>
                                  </p:stCondLst>
                                  <p:childTnLst>
                                    <p:animScale>
                                      <p:cBhvr>
                                        <p:cTn id="24" dur="2000" fill="hold"/>
                                        <p:tgtEl>
                                          <p:spTgt spid="52"/>
                                        </p:tgtEl>
                                      </p:cBhvr>
                                      <p:by x="100000" y="150000"/>
                                    </p:animScale>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45"/>
                                        </p:tgtEl>
                                        <p:attrNameLst>
                                          <p:attrName>style.visibility</p:attrName>
                                        </p:attrNameLst>
                                      </p:cBhvr>
                                      <p:to>
                                        <p:strVal val="visible"/>
                                      </p:to>
                                    </p:set>
                                    <p:animEffect transition="in" filter="wipe(left)">
                                      <p:cBhvr>
                                        <p:cTn id="29" dur="500"/>
                                        <p:tgtEl>
                                          <p:spTgt spid="45"/>
                                        </p:tgtEl>
                                      </p:cBhvr>
                                    </p:animEffect>
                                  </p:childTnLst>
                                </p:cTn>
                              </p:par>
                              <p:par>
                                <p:cTn id="30" presetID="22" presetClass="entr" presetSubtype="8" fill="hold" grpId="0" nodeType="withEffect">
                                  <p:stCondLst>
                                    <p:cond delay="0"/>
                                  </p:stCondLst>
                                  <p:childTnLst>
                                    <p:set>
                                      <p:cBhvr>
                                        <p:cTn id="31" dur="1" fill="hold">
                                          <p:stCondLst>
                                            <p:cond delay="0"/>
                                          </p:stCondLst>
                                        </p:cTn>
                                        <p:tgtEl>
                                          <p:spTgt spid="46"/>
                                        </p:tgtEl>
                                        <p:attrNameLst>
                                          <p:attrName>style.visibility</p:attrName>
                                        </p:attrNameLst>
                                      </p:cBhvr>
                                      <p:to>
                                        <p:strVal val="visible"/>
                                      </p:to>
                                    </p:set>
                                    <p:animEffect transition="in" filter="wipe(left)">
                                      <p:cBhvr>
                                        <p:cTn id="32" dur="500"/>
                                        <p:tgtEl>
                                          <p:spTgt spid="46"/>
                                        </p:tgtEl>
                                      </p:cBhvr>
                                    </p:animEffect>
                                  </p:childTnLst>
                                </p:cTn>
                              </p:par>
                              <p:par>
                                <p:cTn id="33" presetID="22" presetClass="entr" presetSubtype="8" fill="hold" grpId="0" nodeType="withEffect">
                                  <p:stCondLst>
                                    <p:cond delay="0"/>
                                  </p:stCondLst>
                                  <p:childTnLst>
                                    <p:set>
                                      <p:cBhvr>
                                        <p:cTn id="34" dur="1" fill="hold">
                                          <p:stCondLst>
                                            <p:cond delay="0"/>
                                          </p:stCondLst>
                                        </p:cTn>
                                        <p:tgtEl>
                                          <p:spTgt spid="37"/>
                                        </p:tgtEl>
                                        <p:attrNameLst>
                                          <p:attrName>style.visibility</p:attrName>
                                        </p:attrNameLst>
                                      </p:cBhvr>
                                      <p:to>
                                        <p:strVal val="visible"/>
                                      </p:to>
                                    </p:set>
                                    <p:animEffect transition="in" filter="wipe(left)">
                                      <p:cBhvr>
                                        <p:cTn id="35" dur="500"/>
                                        <p:tgtEl>
                                          <p:spTgt spid="37"/>
                                        </p:tgtEl>
                                      </p:cBhvr>
                                    </p:animEffect>
                                  </p:childTnLst>
                                </p:cTn>
                              </p:par>
                              <p:par>
                                <p:cTn id="36" presetID="16" presetClass="entr" presetSubtype="21" fill="hold" grpId="0" nodeType="withEffect">
                                  <p:stCondLst>
                                    <p:cond delay="0"/>
                                  </p:stCondLst>
                                  <p:childTnLst>
                                    <p:set>
                                      <p:cBhvr>
                                        <p:cTn id="37" dur="1" fill="hold">
                                          <p:stCondLst>
                                            <p:cond delay="0"/>
                                          </p:stCondLst>
                                        </p:cTn>
                                        <p:tgtEl>
                                          <p:spTgt spid="42"/>
                                        </p:tgtEl>
                                        <p:attrNameLst>
                                          <p:attrName>style.visibility</p:attrName>
                                        </p:attrNameLst>
                                      </p:cBhvr>
                                      <p:to>
                                        <p:strVal val="visible"/>
                                      </p:to>
                                    </p:set>
                                    <p:animEffect transition="in" filter="barn(inVertical)">
                                      <p:cBhvr>
                                        <p:cTn id="38" dur="500"/>
                                        <p:tgtEl>
                                          <p:spTgt spid="42"/>
                                        </p:tgtEl>
                                      </p:cBhvr>
                                    </p:animEffect>
                                  </p:childTnLst>
                                </p:cTn>
                              </p:par>
                              <p:par>
                                <p:cTn id="39" presetID="22" presetClass="entr" presetSubtype="1" fill="hold" grpId="0" nodeType="withEffect">
                                  <p:stCondLst>
                                    <p:cond delay="0"/>
                                  </p:stCondLst>
                                  <p:childTnLst>
                                    <p:set>
                                      <p:cBhvr>
                                        <p:cTn id="40" dur="1" fill="hold">
                                          <p:stCondLst>
                                            <p:cond delay="0"/>
                                          </p:stCondLst>
                                        </p:cTn>
                                        <p:tgtEl>
                                          <p:spTgt spid="39"/>
                                        </p:tgtEl>
                                        <p:attrNameLst>
                                          <p:attrName>style.visibility</p:attrName>
                                        </p:attrNameLst>
                                      </p:cBhvr>
                                      <p:to>
                                        <p:strVal val="visible"/>
                                      </p:to>
                                    </p:set>
                                    <p:animEffect transition="in" filter="wipe(up)">
                                      <p:cBhvr>
                                        <p:cTn id="41"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9" grpId="0"/>
      <p:bldP spid="42" grpId="0"/>
      <p:bldP spid="45" grpId="0"/>
      <p:bldP spid="46" grpId="0"/>
      <p:bldP spid="47" grpId="0" animBg="1"/>
      <p:bldP spid="47" grpId="1" animBg="1"/>
      <p:bldP spid="50" grpId="0" animBg="1"/>
      <p:bldP spid="50" grpId="1" animBg="1"/>
      <p:bldP spid="51" grpId="0" animBg="1"/>
      <p:bldP spid="51" grpId="1" animBg="1"/>
      <p:bldP spid="52" grpId="0" animBg="1"/>
      <p:bldP spid="52" grpId="1"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4" name="Chart 63"/>
          <p:cNvGraphicFramePr>
            <a:graphicFrameLocks/>
          </p:cNvGraphicFramePr>
          <p:nvPr>
            <p:extLst>
              <p:ext uri="{D42A27DB-BD31-4B8C-83A1-F6EECF244321}">
                <p14:modId xmlns:p14="http://schemas.microsoft.com/office/powerpoint/2010/main" val="2014762177"/>
              </p:ext>
            </p:extLst>
          </p:nvPr>
        </p:nvGraphicFramePr>
        <p:xfrm>
          <a:off x="846314" y="897229"/>
          <a:ext cx="7127725" cy="5580256"/>
        </p:xfrm>
        <a:graphic>
          <a:graphicData uri="http://schemas.openxmlformats.org/drawingml/2006/chart">
            <c:chart xmlns:c="http://schemas.openxmlformats.org/drawingml/2006/chart" xmlns:r="http://schemas.openxmlformats.org/officeDocument/2006/relationships" r:id="rId3"/>
          </a:graphicData>
        </a:graphic>
      </p:graphicFrame>
      <p:sp>
        <p:nvSpPr>
          <p:cNvPr id="2" name="Title 1"/>
          <p:cNvSpPr>
            <a:spLocks noGrp="1"/>
          </p:cNvSpPr>
          <p:nvPr>
            <p:ph type="title"/>
          </p:nvPr>
        </p:nvSpPr>
        <p:spPr>
          <a:xfrm>
            <a:off x="228600" y="152400"/>
            <a:ext cx="8915400" cy="1066800"/>
          </a:xfrm>
        </p:spPr>
        <p:txBody>
          <a:bodyPr/>
          <a:lstStyle/>
          <a:p>
            <a:r>
              <a:rPr lang="en-US" dirty="0"/>
              <a:t>Read Mapping Execution Time Breakdown </a:t>
            </a:r>
          </a:p>
        </p:txBody>
      </p:sp>
    </p:spTree>
    <p:extLst>
      <p:ext uri="{BB962C8B-B14F-4D97-AF65-F5344CB8AC3E}">
        <p14:creationId xmlns:p14="http://schemas.microsoft.com/office/powerpoint/2010/main" val="189710372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64"/>
                                        </p:tgtEl>
                                        <p:attrNameLst>
                                          <p:attrName>style.visibility</p:attrName>
                                        </p:attrNameLst>
                                      </p:cBhvr>
                                      <p:to>
                                        <p:strVal val="visible"/>
                                      </p:to>
                                    </p:set>
                                    <p:animEffect transition="in" filter="randombar(horizontal)">
                                      <p:cBhvr>
                                        <p:cTn id="7"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4" grpId="0">
        <p:bldAsOne/>
      </p:bldGraphic>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800" dirty="0"/>
              <a:t>Read Mapping</a:t>
            </a:r>
          </a:p>
        </p:txBody>
      </p:sp>
      <p:sp>
        <p:nvSpPr>
          <p:cNvPr id="3" name="Content Placeholder 2"/>
          <p:cNvSpPr>
            <a:spLocks noGrp="1"/>
          </p:cNvSpPr>
          <p:nvPr>
            <p:ph idx="1"/>
          </p:nvPr>
        </p:nvSpPr>
        <p:spPr/>
        <p:txBody>
          <a:bodyPr/>
          <a:lstStyle/>
          <a:p>
            <a:r>
              <a:rPr lang="en-US" sz="2600" dirty="0"/>
              <a:t>Map many short DNA fragments (</a:t>
            </a:r>
            <a:r>
              <a:rPr lang="en-US" sz="2600" dirty="0">
                <a:solidFill>
                  <a:srgbClr val="0000FF"/>
                </a:solidFill>
              </a:rPr>
              <a:t>reads</a:t>
            </a:r>
            <a:r>
              <a:rPr lang="en-US" sz="2600" dirty="0"/>
              <a:t>) to a known reference genome with some differences allowed</a:t>
            </a:r>
          </a:p>
          <a:p>
            <a:endParaRPr lang="en-US" dirty="0"/>
          </a:p>
          <a:p>
            <a:endParaRPr lang="en-US" dirty="0"/>
          </a:p>
          <a:p>
            <a:pPr lvl="1"/>
            <a:endParaRPr lang="en-US" sz="2000" dirty="0"/>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altLang="en-US" sz="1600" b="0" i="0" u="none" strike="noStrike" kern="1200" cap="none" spc="0" normalizeH="0" baseline="0" noProof="0" dirty="0">
              <a:ln>
                <a:noFill/>
              </a:ln>
              <a:solidFill>
                <a:srgbClr val="000000"/>
              </a:solidFill>
              <a:effectLst/>
              <a:uLnTx/>
              <a:uFillTx/>
              <a:latin typeface="Garamond" pitchFamily="18" charset="0"/>
              <a:ea typeface="+mn-ea"/>
              <a:cs typeface="+mn-cs"/>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552" y="2626174"/>
            <a:ext cx="2448272" cy="244827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2" name="Picture 11"/>
          <p:cNvPicPr>
            <a:picLocks noChangeAspect="1"/>
          </p:cNvPicPr>
          <p:nvPr/>
        </p:nvPicPr>
        <p:blipFill>
          <a:blip r:embed="rId4"/>
          <a:stretch>
            <a:fillRect/>
          </a:stretch>
        </p:blipFill>
        <p:spPr>
          <a:xfrm>
            <a:off x="1007604" y="3238242"/>
            <a:ext cx="1409328" cy="1409328"/>
          </a:xfrm>
          <a:prstGeom prst="rect">
            <a:avLst/>
          </a:prstGeom>
        </p:spPr>
      </p:pic>
      <p:sp>
        <p:nvSpPr>
          <p:cNvPr id="8" name="Freeform 7"/>
          <p:cNvSpPr/>
          <p:nvPr/>
        </p:nvSpPr>
        <p:spPr>
          <a:xfrm>
            <a:off x="3957092" y="2906535"/>
            <a:ext cx="85699" cy="550614"/>
          </a:xfrm>
          <a:custGeom>
            <a:avLst/>
            <a:gdLst>
              <a:gd name="connsiteX0" fmla="*/ 23852 w 57982"/>
              <a:gd name="connsiteY0" fmla="*/ 0 h 372533"/>
              <a:gd name="connsiteX1" fmla="*/ 1274 w 57982"/>
              <a:gd name="connsiteY1" fmla="*/ 146755 h 372533"/>
              <a:gd name="connsiteX2" fmla="*/ 57718 w 57982"/>
              <a:gd name="connsiteY2" fmla="*/ 237066 h 372533"/>
              <a:gd name="connsiteX3" fmla="*/ 23852 w 57982"/>
              <a:gd name="connsiteY3" fmla="*/ 372533 h 372533"/>
            </a:gdLst>
            <a:ahLst/>
            <a:cxnLst>
              <a:cxn ang="0">
                <a:pos x="connsiteX0" y="connsiteY0"/>
              </a:cxn>
              <a:cxn ang="0">
                <a:pos x="connsiteX1" y="connsiteY1"/>
              </a:cxn>
              <a:cxn ang="0">
                <a:pos x="connsiteX2" y="connsiteY2"/>
              </a:cxn>
              <a:cxn ang="0">
                <a:pos x="connsiteX3" y="connsiteY3"/>
              </a:cxn>
            </a:cxnLst>
            <a:rect l="l" t="t" r="r" b="b"/>
            <a:pathLst>
              <a:path w="57982" h="372533">
                <a:moveTo>
                  <a:pt x="23852" y="0"/>
                </a:moveTo>
                <a:cubicBezTo>
                  <a:pt x="9741" y="53622"/>
                  <a:pt x="-4370" y="107244"/>
                  <a:pt x="1274" y="146755"/>
                </a:cubicBezTo>
                <a:cubicBezTo>
                  <a:pt x="6918" y="186266"/>
                  <a:pt x="53955" y="199436"/>
                  <a:pt x="57718" y="237066"/>
                </a:cubicBezTo>
                <a:cubicBezTo>
                  <a:pt x="61481" y="274696"/>
                  <a:pt x="23852" y="357481"/>
                  <a:pt x="23852" y="372533"/>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16" name="Freeform 15"/>
          <p:cNvSpPr/>
          <p:nvPr/>
        </p:nvSpPr>
        <p:spPr>
          <a:xfrm>
            <a:off x="4109492" y="3058935"/>
            <a:ext cx="85699" cy="550614"/>
          </a:xfrm>
          <a:custGeom>
            <a:avLst/>
            <a:gdLst>
              <a:gd name="connsiteX0" fmla="*/ 23852 w 57982"/>
              <a:gd name="connsiteY0" fmla="*/ 0 h 372533"/>
              <a:gd name="connsiteX1" fmla="*/ 1274 w 57982"/>
              <a:gd name="connsiteY1" fmla="*/ 146755 h 372533"/>
              <a:gd name="connsiteX2" fmla="*/ 57718 w 57982"/>
              <a:gd name="connsiteY2" fmla="*/ 237066 h 372533"/>
              <a:gd name="connsiteX3" fmla="*/ 23852 w 57982"/>
              <a:gd name="connsiteY3" fmla="*/ 372533 h 372533"/>
            </a:gdLst>
            <a:ahLst/>
            <a:cxnLst>
              <a:cxn ang="0">
                <a:pos x="connsiteX0" y="connsiteY0"/>
              </a:cxn>
              <a:cxn ang="0">
                <a:pos x="connsiteX1" y="connsiteY1"/>
              </a:cxn>
              <a:cxn ang="0">
                <a:pos x="connsiteX2" y="connsiteY2"/>
              </a:cxn>
              <a:cxn ang="0">
                <a:pos x="connsiteX3" y="connsiteY3"/>
              </a:cxn>
            </a:cxnLst>
            <a:rect l="l" t="t" r="r" b="b"/>
            <a:pathLst>
              <a:path w="57982" h="372533">
                <a:moveTo>
                  <a:pt x="23852" y="0"/>
                </a:moveTo>
                <a:cubicBezTo>
                  <a:pt x="9741" y="53622"/>
                  <a:pt x="-4370" y="107244"/>
                  <a:pt x="1274" y="146755"/>
                </a:cubicBezTo>
                <a:cubicBezTo>
                  <a:pt x="6918" y="186266"/>
                  <a:pt x="53955" y="199436"/>
                  <a:pt x="57718" y="237066"/>
                </a:cubicBezTo>
                <a:cubicBezTo>
                  <a:pt x="61481" y="274696"/>
                  <a:pt x="23852" y="357481"/>
                  <a:pt x="23852" y="372533"/>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17" name="Freeform 16"/>
          <p:cNvSpPr/>
          <p:nvPr/>
        </p:nvSpPr>
        <p:spPr>
          <a:xfrm>
            <a:off x="4385301" y="2957335"/>
            <a:ext cx="85699" cy="550614"/>
          </a:xfrm>
          <a:custGeom>
            <a:avLst/>
            <a:gdLst>
              <a:gd name="connsiteX0" fmla="*/ 23852 w 57982"/>
              <a:gd name="connsiteY0" fmla="*/ 0 h 372533"/>
              <a:gd name="connsiteX1" fmla="*/ 1274 w 57982"/>
              <a:gd name="connsiteY1" fmla="*/ 146755 h 372533"/>
              <a:gd name="connsiteX2" fmla="*/ 57718 w 57982"/>
              <a:gd name="connsiteY2" fmla="*/ 237066 h 372533"/>
              <a:gd name="connsiteX3" fmla="*/ 23852 w 57982"/>
              <a:gd name="connsiteY3" fmla="*/ 372533 h 372533"/>
            </a:gdLst>
            <a:ahLst/>
            <a:cxnLst>
              <a:cxn ang="0">
                <a:pos x="connsiteX0" y="connsiteY0"/>
              </a:cxn>
              <a:cxn ang="0">
                <a:pos x="connsiteX1" y="connsiteY1"/>
              </a:cxn>
              <a:cxn ang="0">
                <a:pos x="connsiteX2" y="connsiteY2"/>
              </a:cxn>
              <a:cxn ang="0">
                <a:pos x="connsiteX3" y="connsiteY3"/>
              </a:cxn>
            </a:cxnLst>
            <a:rect l="l" t="t" r="r" b="b"/>
            <a:pathLst>
              <a:path w="57982" h="372533">
                <a:moveTo>
                  <a:pt x="23852" y="0"/>
                </a:moveTo>
                <a:cubicBezTo>
                  <a:pt x="9741" y="53622"/>
                  <a:pt x="-4370" y="107244"/>
                  <a:pt x="1274" y="146755"/>
                </a:cubicBezTo>
                <a:cubicBezTo>
                  <a:pt x="6918" y="186266"/>
                  <a:pt x="53955" y="199436"/>
                  <a:pt x="57718" y="237066"/>
                </a:cubicBezTo>
                <a:cubicBezTo>
                  <a:pt x="61481" y="274696"/>
                  <a:pt x="23852" y="357481"/>
                  <a:pt x="23852" y="372533"/>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18" name="Freeform 17"/>
          <p:cNvSpPr/>
          <p:nvPr/>
        </p:nvSpPr>
        <p:spPr>
          <a:xfrm>
            <a:off x="4051510" y="3482268"/>
            <a:ext cx="85699" cy="550614"/>
          </a:xfrm>
          <a:custGeom>
            <a:avLst/>
            <a:gdLst>
              <a:gd name="connsiteX0" fmla="*/ 23852 w 57982"/>
              <a:gd name="connsiteY0" fmla="*/ 0 h 372533"/>
              <a:gd name="connsiteX1" fmla="*/ 1274 w 57982"/>
              <a:gd name="connsiteY1" fmla="*/ 146755 h 372533"/>
              <a:gd name="connsiteX2" fmla="*/ 57718 w 57982"/>
              <a:gd name="connsiteY2" fmla="*/ 237066 h 372533"/>
              <a:gd name="connsiteX3" fmla="*/ 23852 w 57982"/>
              <a:gd name="connsiteY3" fmla="*/ 372533 h 372533"/>
            </a:gdLst>
            <a:ahLst/>
            <a:cxnLst>
              <a:cxn ang="0">
                <a:pos x="connsiteX0" y="connsiteY0"/>
              </a:cxn>
              <a:cxn ang="0">
                <a:pos x="connsiteX1" y="connsiteY1"/>
              </a:cxn>
              <a:cxn ang="0">
                <a:pos x="connsiteX2" y="connsiteY2"/>
              </a:cxn>
              <a:cxn ang="0">
                <a:pos x="connsiteX3" y="connsiteY3"/>
              </a:cxn>
            </a:cxnLst>
            <a:rect l="l" t="t" r="r" b="b"/>
            <a:pathLst>
              <a:path w="57982" h="372533">
                <a:moveTo>
                  <a:pt x="23852" y="0"/>
                </a:moveTo>
                <a:cubicBezTo>
                  <a:pt x="9741" y="53622"/>
                  <a:pt x="-4370" y="107244"/>
                  <a:pt x="1274" y="146755"/>
                </a:cubicBezTo>
                <a:cubicBezTo>
                  <a:pt x="6918" y="186266"/>
                  <a:pt x="53955" y="199436"/>
                  <a:pt x="57718" y="237066"/>
                </a:cubicBezTo>
                <a:cubicBezTo>
                  <a:pt x="61481" y="274696"/>
                  <a:pt x="23852" y="357481"/>
                  <a:pt x="23852" y="372533"/>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19" name="Freeform 18"/>
          <p:cNvSpPr/>
          <p:nvPr/>
        </p:nvSpPr>
        <p:spPr>
          <a:xfrm>
            <a:off x="4327319" y="3318578"/>
            <a:ext cx="85699" cy="550614"/>
          </a:xfrm>
          <a:custGeom>
            <a:avLst/>
            <a:gdLst>
              <a:gd name="connsiteX0" fmla="*/ 23852 w 57982"/>
              <a:gd name="connsiteY0" fmla="*/ 0 h 372533"/>
              <a:gd name="connsiteX1" fmla="*/ 1274 w 57982"/>
              <a:gd name="connsiteY1" fmla="*/ 146755 h 372533"/>
              <a:gd name="connsiteX2" fmla="*/ 57718 w 57982"/>
              <a:gd name="connsiteY2" fmla="*/ 237066 h 372533"/>
              <a:gd name="connsiteX3" fmla="*/ 23852 w 57982"/>
              <a:gd name="connsiteY3" fmla="*/ 372533 h 372533"/>
            </a:gdLst>
            <a:ahLst/>
            <a:cxnLst>
              <a:cxn ang="0">
                <a:pos x="connsiteX0" y="connsiteY0"/>
              </a:cxn>
              <a:cxn ang="0">
                <a:pos x="connsiteX1" y="connsiteY1"/>
              </a:cxn>
              <a:cxn ang="0">
                <a:pos x="connsiteX2" y="connsiteY2"/>
              </a:cxn>
              <a:cxn ang="0">
                <a:pos x="connsiteX3" y="connsiteY3"/>
              </a:cxn>
            </a:cxnLst>
            <a:rect l="l" t="t" r="r" b="b"/>
            <a:pathLst>
              <a:path w="57982" h="372533">
                <a:moveTo>
                  <a:pt x="23852" y="0"/>
                </a:moveTo>
                <a:cubicBezTo>
                  <a:pt x="9741" y="53622"/>
                  <a:pt x="-4370" y="107244"/>
                  <a:pt x="1274" y="146755"/>
                </a:cubicBezTo>
                <a:cubicBezTo>
                  <a:pt x="6918" y="186266"/>
                  <a:pt x="53955" y="199436"/>
                  <a:pt x="57718" y="237066"/>
                </a:cubicBezTo>
                <a:cubicBezTo>
                  <a:pt x="61481" y="274696"/>
                  <a:pt x="23852" y="357481"/>
                  <a:pt x="23852" y="372533"/>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20" name="Freeform 19"/>
          <p:cNvSpPr/>
          <p:nvPr/>
        </p:nvSpPr>
        <p:spPr>
          <a:xfrm>
            <a:off x="4167474" y="3534396"/>
            <a:ext cx="85699" cy="550614"/>
          </a:xfrm>
          <a:custGeom>
            <a:avLst/>
            <a:gdLst>
              <a:gd name="connsiteX0" fmla="*/ 23852 w 57982"/>
              <a:gd name="connsiteY0" fmla="*/ 0 h 372533"/>
              <a:gd name="connsiteX1" fmla="*/ 1274 w 57982"/>
              <a:gd name="connsiteY1" fmla="*/ 146755 h 372533"/>
              <a:gd name="connsiteX2" fmla="*/ 57718 w 57982"/>
              <a:gd name="connsiteY2" fmla="*/ 237066 h 372533"/>
              <a:gd name="connsiteX3" fmla="*/ 23852 w 57982"/>
              <a:gd name="connsiteY3" fmla="*/ 372533 h 372533"/>
            </a:gdLst>
            <a:ahLst/>
            <a:cxnLst>
              <a:cxn ang="0">
                <a:pos x="connsiteX0" y="connsiteY0"/>
              </a:cxn>
              <a:cxn ang="0">
                <a:pos x="connsiteX1" y="connsiteY1"/>
              </a:cxn>
              <a:cxn ang="0">
                <a:pos x="connsiteX2" y="connsiteY2"/>
              </a:cxn>
              <a:cxn ang="0">
                <a:pos x="connsiteX3" y="connsiteY3"/>
              </a:cxn>
            </a:cxnLst>
            <a:rect l="l" t="t" r="r" b="b"/>
            <a:pathLst>
              <a:path w="57982" h="372533">
                <a:moveTo>
                  <a:pt x="23852" y="0"/>
                </a:moveTo>
                <a:cubicBezTo>
                  <a:pt x="9741" y="53622"/>
                  <a:pt x="-4370" y="107244"/>
                  <a:pt x="1274" y="146755"/>
                </a:cubicBezTo>
                <a:cubicBezTo>
                  <a:pt x="6918" y="186266"/>
                  <a:pt x="53955" y="199436"/>
                  <a:pt x="57718" y="237066"/>
                </a:cubicBezTo>
                <a:cubicBezTo>
                  <a:pt x="61481" y="274696"/>
                  <a:pt x="23852" y="357481"/>
                  <a:pt x="23852" y="372533"/>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21" name="Freeform 20"/>
          <p:cNvSpPr/>
          <p:nvPr/>
        </p:nvSpPr>
        <p:spPr>
          <a:xfrm>
            <a:off x="4442009" y="3645956"/>
            <a:ext cx="85699" cy="550614"/>
          </a:xfrm>
          <a:custGeom>
            <a:avLst/>
            <a:gdLst>
              <a:gd name="connsiteX0" fmla="*/ 23852 w 57982"/>
              <a:gd name="connsiteY0" fmla="*/ 0 h 372533"/>
              <a:gd name="connsiteX1" fmla="*/ 1274 w 57982"/>
              <a:gd name="connsiteY1" fmla="*/ 146755 h 372533"/>
              <a:gd name="connsiteX2" fmla="*/ 57718 w 57982"/>
              <a:gd name="connsiteY2" fmla="*/ 237066 h 372533"/>
              <a:gd name="connsiteX3" fmla="*/ 23852 w 57982"/>
              <a:gd name="connsiteY3" fmla="*/ 372533 h 372533"/>
            </a:gdLst>
            <a:ahLst/>
            <a:cxnLst>
              <a:cxn ang="0">
                <a:pos x="connsiteX0" y="connsiteY0"/>
              </a:cxn>
              <a:cxn ang="0">
                <a:pos x="connsiteX1" y="connsiteY1"/>
              </a:cxn>
              <a:cxn ang="0">
                <a:pos x="connsiteX2" y="connsiteY2"/>
              </a:cxn>
              <a:cxn ang="0">
                <a:pos x="connsiteX3" y="connsiteY3"/>
              </a:cxn>
            </a:cxnLst>
            <a:rect l="l" t="t" r="r" b="b"/>
            <a:pathLst>
              <a:path w="57982" h="372533">
                <a:moveTo>
                  <a:pt x="23852" y="0"/>
                </a:moveTo>
                <a:cubicBezTo>
                  <a:pt x="9741" y="53622"/>
                  <a:pt x="-4370" y="107244"/>
                  <a:pt x="1274" y="146755"/>
                </a:cubicBezTo>
                <a:cubicBezTo>
                  <a:pt x="6918" y="186266"/>
                  <a:pt x="53955" y="199436"/>
                  <a:pt x="57718" y="237066"/>
                </a:cubicBezTo>
                <a:cubicBezTo>
                  <a:pt x="61481" y="274696"/>
                  <a:pt x="23852" y="357481"/>
                  <a:pt x="23852" y="372533"/>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22" name="Freeform 21"/>
          <p:cNvSpPr/>
          <p:nvPr/>
        </p:nvSpPr>
        <p:spPr>
          <a:xfrm>
            <a:off x="4359143" y="3713690"/>
            <a:ext cx="85699" cy="550614"/>
          </a:xfrm>
          <a:custGeom>
            <a:avLst/>
            <a:gdLst>
              <a:gd name="connsiteX0" fmla="*/ 23852 w 57982"/>
              <a:gd name="connsiteY0" fmla="*/ 0 h 372533"/>
              <a:gd name="connsiteX1" fmla="*/ 1274 w 57982"/>
              <a:gd name="connsiteY1" fmla="*/ 146755 h 372533"/>
              <a:gd name="connsiteX2" fmla="*/ 57718 w 57982"/>
              <a:gd name="connsiteY2" fmla="*/ 237066 h 372533"/>
              <a:gd name="connsiteX3" fmla="*/ 23852 w 57982"/>
              <a:gd name="connsiteY3" fmla="*/ 372533 h 372533"/>
            </a:gdLst>
            <a:ahLst/>
            <a:cxnLst>
              <a:cxn ang="0">
                <a:pos x="connsiteX0" y="connsiteY0"/>
              </a:cxn>
              <a:cxn ang="0">
                <a:pos x="connsiteX1" y="connsiteY1"/>
              </a:cxn>
              <a:cxn ang="0">
                <a:pos x="connsiteX2" y="connsiteY2"/>
              </a:cxn>
              <a:cxn ang="0">
                <a:pos x="connsiteX3" y="connsiteY3"/>
              </a:cxn>
            </a:cxnLst>
            <a:rect l="l" t="t" r="r" b="b"/>
            <a:pathLst>
              <a:path w="57982" h="372533">
                <a:moveTo>
                  <a:pt x="23852" y="0"/>
                </a:moveTo>
                <a:cubicBezTo>
                  <a:pt x="9741" y="53622"/>
                  <a:pt x="-4370" y="107244"/>
                  <a:pt x="1274" y="146755"/>
                </a:cubicBezTo>
                <a:cubicBezTo>
                  <a:pt x="6918" y="186266"/>
                  <a:pt x="53955" y="199436"/>
                  <a:pt x="57718" y="237066"/>
                </a:cubicBezTo>
                <a:cubicBezTo>
                  <a:pt x="61481" y="274696"/>
                  <a:pt x="23852" y="357481"/>
                  <a:pt x="23852" y="372533"/>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23" name="Freeform 22"/>
          <p:cNvSpPr/>
          <p:nvPr/>
        </p:nvSpPr>
        <p:spPr>
          <a:xfrm>
            <a:off x="4051510" y="3990268"/>
            <a:ext cx="85699" cy="550614"/>
          </a:xfrm>
          <a:custGeom>
            <a:avLst/>
            <a:gdLst>
              <a:gd name="connsiteX0" fmla="*/ 23852 w 57982"/>
              <a:gd name="connsiteY0" fmla="*/ 0 h 372533"/>
              <a:gd name="connsiteX1" fmla="*/ 1274 w 57982"/>
              <a:gd name="connsiteY1" fmla="*/ 146755 h 372533"/>
              <a:gd name="connsiteX2" fmla="*/ 57718 w 57982"/>
              <a:gd name="connsiteY2" fmla="*/ 237066 h 372533"/>
              <a:gd name="connsiteX3" fmla="*/ 23852 w 57982"/>
              <a:gd name="connsiteY3" fmla="*/ 372533 h 372533"/>
            </a:gdLst>
            <a:ahLst/>
            <a:cxnLst>
              <a:cxn ang="0">
                <a:pos x="connsiteX0" y="connsiteY0"/>
              </a:cxn>
              <a:cxn ang="0">
                <a:pos x="connsiteX1" y="connsiteY1"/>
              </a:cxn>
              <a:cxn ang="0">
                <a:pos x="connsiteX2" y="connsiteY2"/>
              </a:cxn>
              <a:cxn ang="0">
                <a:pos x="connsiteX3" y="connsiteY3"/>
              </a:cxn>
            </a:cxnLst>
            <a:rect l="l" t="t" r="r" b="b"/>
            <a:pathLst>
              <a:path w="57982" h="372533">
                <a:moveTo>
                  <a:pt x="23852" y="0"/>
                </a:moveTo>
                <a:cubicBezTo>
                  <a:pt x="9741" y="53622"/>
                  <a:pt x="-4370" y="107244"/>
                  <a:pt x="1274" y="146755"/>
                </a:cubicBezTo>
                <a:cubicBezTo>
                  <a:pt x="6918" y="186266"/>
                  <a:pt x="53955" y="199436"/>
                  <a:pt x="57718" y="237066"/>
                </a:cubicBezTo>
                <a:cubicBezTo>
                  <a:pt x="61481" y="274696"/>
                  <a:pt x="23852" y="357481"/>
                  <a:pt x="23852" y="372533"/>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24" name="Freeform 23"/>
          <p:cNvSpPr/>
          <p:nvPr/>
        </p:nvSpPr>
        <p:spPr>
          <a:xfrm>
            <a:off x="4269337" y="3872171"/>
            <a:ext cx="85699" cy="550614"/>
          </a:xfrm>
          <a:custGeom>
            <a:avLst/>
            <a:gdLst>
              <a:gd name="connsiteX0" fmla="*/ 23852 w 57982"/>
              <a:gd name="connsiteY0" fmla="*/ 0 h 372533"/>
              <a:gd name="connsiteX1" fmla="*/ 1274 w 57982"/>
              <a:gd name="connsiteY1" fmla="*/ 146755 h 372533"/>
              <a:gd name="connsiteX2" fmla="*/ 57718 w 57982"/>
              <a:gd name="connsiteY2" fmla="*/ 237066 h 372533"/>
              <a:gd name="connsiteX3" fmla="*/ 23852 w 57982"/>
              <a:gd name="connsiteY3" fmla="*/ 372533 h 372533"/>
            </a:gdLst>
            <a:ahLst/>
            <a:cxnLst>
              <a:cxn ang="0">
                <a:pos x="connsiteX0" y="connsiteY0"/>
              </a:cxn>
              <a:cxn ang="0">
                <a:pos x="connsiteX1" y="connsiteY1"/>
              </a:cxn>
              <a:cxn ang="0">
                <a:pos x="connsiteX2" y="connsiteY2"/>
              </a:cxn>
              <a:cxn ang="0">
                <a:pos x="connsiteX3" y="connsiteY3"/>
              </a:cxn>
            </a:cxnLst>
            <a:rect l="l" t="t" r="r" b="b"/>
            <a:pathLst>
              <a:path w="57982" h="372533">
                <a:moveTo>
                  <a:pt x="23852" y="0"/>
                </a:moveTo>
                <a:cubicBezTo>
                  <a:pt x="9741" y="53622"/>
                  <a:pt x="-4370" y="107244"/>
                  <a:pt x="1274" y="146755"/>
                </a:cubicBezTo>
                <a:cubicBezTo>
                  <a:pt x="6918" y="186266"/>
                  <a:pt x="53955" y="199436"/>
                  <a:pt x="57718" y="237066"/>
                </a:cubicBezTo>
                <a:cubicBezTo>
                  <a:pt x="61481" y="274696"/>
                  <a:pt x="23852" y="357481"/>
                  <a:pt x="23852" y="372533"/>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25" name="Freeform 24"/>
          <p:cNvSpPr/>
          <p:nvPr/>
        </p:nvSpPr>
        <p:spPr>
          <a:xfrm>
            <a:off x="4167474" y="4041068"/>
            <a:ext cx="85699" cy="550614"/>
          </a:xfrm>
          <a:custGeom>
            <a:avLst/>
            <a:gdLst>
              <a:gd name="connsiteX0" fmla="*/ 23852 w 57982"/>
              <a:gd name="connsiteY0" fmla="*/ 0 h 372533"/>
              <a:gd name="connsiteX1" fmla="*/ 1274 w 57982"/>
              <a:gd name="connsiteY1" fmla="*/ 146755 h 372533"/>
              <a:gd name="connsiteX2" fmla="*/ 57718 w 57982"/>
              <a:gd name="connsiteY2" fmla="*/ 237066 h 372533"/>
              <a:gd name="connsiteX3" fmla="*/ 23852 w 57982"/>
              <a:gd name="connsiteY3" fmla="*/ 372533 h 372533"/>
            </a:gdLst>
            <a:ahLst/>
            <a:cxnLst>
              <a:cxn ang="0">
                <a:pos x="connsiteX0" y="connsiteY0"/>
              </a:cxn>
              <a:cxn ang="0">
                <a:pos x="connsiteX1" y="connsiteY1"/>
              </a:cxn>
              <a:cxn ang="0">
                <a:pos x="connsiteX2" y="connsiteY2"/>
              </a:cxn>
              <a:cxn ang="0">
                <a:pos x="connsiteX3" y="connsiteY3"/>
              </a:cxn>
            </a:cxnLst>
            <a:rect l="l" t="t" r="r" b="b"/>
            <a:pathLst>
              <a:path w="57982" h="372533">
                <a:moveTo>
                  <a:pt x="23852" y="0"/>
                </a:moveTo>
                <a:cubicBezTo>
                  <a:pt x="9741" y="53622"/>
                  <a:pt x="-4370" y="107244"/>
                  <a:pt x="1274" y="146755"/>
                </a:cubicBezTo>
                <a:cubicBezTo>
                  <a:pt x="6918" y="186266"/>
                  <a:pt x="53955" y="199436"/>
                  <a:pt x="57718" y="237066"/>
                </a:cubicBezTo>
                <a:cubicBezTo>
                  <a:pt x="61481" y="274696"/>
                  <a:pt x="23852" y="357481"/>
                  <a:pt x="23852" y="372533"/>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26" name="Freeform 25"/>
          <p:cNvSpPr/>
          <p:nvPr/>
        </p:nvSpPr>
        <p:spPr>
          <a:xfrm>
            <a:off x="4384027" y="4176534"/>
            <a:ext cx="85699" cy="550614"/>
          </a:xfrm>
          <a:custGeom>
            <a:avLst/>
            <a:gdLst>
              <a:gd name="connsiteX0" fmla="*/ 23852 w 57982"/>
              <a:gd name="connsiteY0" fmla="*/ 0 h 372533"/>
              <a:gd name="connsiteX1" fmla="*/ 1274 w 57982"/>
              <a:gd name="connsiteY1" fmla="*/ 146755 h 372533"/>
              <a:gd name="connsiteX2" fmla="*/ 57718 w 57982"/>
              <a:gd name="connsiteY2" fmla="*/ 237066 h 372533"/>
              <a:gd name="connsiteX3" fmla="*/ 23852 w 57982"/>
              <a:gd name="connsiteY3" fmla="*/ 372533 h 372533"/>
            </a:gdLst>
            <a:ahLst/>
            <a:cxnLst>
              <a:cxn ang="0">
                <a:pos x="connsiteX0" y="connsiteY0"/>
              </a:cxn>
              <a:cxn ang="0">
                <a:pos x="connsiteX1" y="connsiteY1"/>
              </a:cxn>
              <a:cxn ang="0">
                <a:pos x="connsiteX2" y="connsiteY2"/>
              </a:cxn>
              <a:cxn ang="0">
                <a:pos x="connsiteX3" y="connsiteY3"/>
              </a:cxn>
            </a:cxnLst>
            <a:rect l="l" t="t" r="r" b="b"/>
            <a:pathLst>
              <a:path w="57982" h="372533">
                <a:moveTo>
                  <a:pt x="23852" y="0"/>
                </a:moveTo>
                <a:cubicBezTo>
                  <a:pt x="9741" y="53622"/>
                  <a:pt x="-4370" y="107244"/>
                  <a:pt x="1274" y="146755"/>
                </a:cubicBezTo>
                <a:cubicBezTo>
                  <a:pt x="6918" y="186266"/>
                  <a:pt x="53955" y="199436"/>
                  <a:pt x="57718" y="237066"/>
                </a:cubicBezTo>
                <a:cubicBezTo>
                  <a:pt x="61481" y="274696"/>
                  <a:pt x="23852" y="357481"/>
                  <a:pt x="23852" y="372533"/>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10" name="Freeform 9"/>
          <p:cNvSpPr/>
          <p:nvPr/>
        </p:nvSpPr>
        <p:spPr>
          <a:xfrm>
            <a:off x="6863049" y="2338143"/>
            <a:ext cx="517263" cy="3384376"/>
          </a:xfrm>
          <a:custGeom>
            <a:avLst/>
            <a:gdLst>
              <a:gd name="connsiteX0" fmla="*/ 47703 w 229231"/>
              <a:gd name="connsiteY0" fmla="*/ 0 h 2754489"/>
              <a:gd name="connsiteX1" fmla="*/ 2548 w 229231"/>
              <a:gd name="connsiteY1" fmla="*/ 225778 h 2754489"/>
              <a:gd name="connsiteX2" fmla="*/ 115437 w 229231"/>
              <a:gd name="connsiteY2" fmla="*/ 406400 h 2754489"/>
              <a:gd name="connsiteX3" fmla="*/ 47703 w 229231"/>
              <a:gd name="connsiteY3" fmla="*/ 620889 h 2754489"/>
              <a:gd name="connsiteX4" fmla="*/ 160592 w 229231"/>
              <a:gd name="connsiteY4" fmla="*/ 846667 h 2754489"/>
              <a:gd name="connsiteX5" fmla="*/ 25125 w 229231"/>
              <a:gd name="connsiteY5" fmla="*/ 1106311 h 2754489"/>
              <a:gd name="connsiteX6" fmla="*/ 183170 w 229231"/>
              <a:gd name="connsiteY6" fmla="*/ 1354667 h 2754489"/>
              <a:gd name="connsiteX7" fmla="*/ 70281 w 229231"/>
              <a:gd name="connsiteY7" fmla="*/ 1591734 h 2754489"/>
              <a:gd name="connsiteX8" fmla="*/ 194459 w 229231"/>
              <a:gd name="connsiteY8" fmla="*/ 1873956 h 2754489"/>
              <a:gd name="connsiteX9" fmla="*/ 70281 w 229231"/>
              <a:gd name="connsiteY9" fmla="*/ 2156178 h 2754489"/>
              <a:gd name="connsiteX10" fmla="*/ 228325 w 229231"/>
              <a:gd name="connsiteY10" fmla="*/ 2370667 h 2754489"/>
              <a:gd name="connsiteX11" fmla="*/ 138014 w 229231"/>
              <a:gd name="connsiteY11" fmla="*/ 2630311 h 2754489"/>
              <a:gd name="connsiteX12" fmla="*/ 205748 w 229231"/>
              <a:gd name="connsiteY12" fmla="*/ 2754489 h 2754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9231" h="2754489">
                <a:moveTo>
                  <a:pt x="47703" y="0"/>
                </a:moveTo>
                <a:cubicBezTo>
                  <a:pt x="19481" y="79022"/>
                  <a:pt x="-8741" y="158045"/>
                  <a:pt x="2548" y="225778"/>
                </a:cubicBezTo>
                <a:cubicBezTo>
                  <a:pt x="13837" y="293511"/>
                  <a:pt x="107911" y="340548"/>
                  <a:pt x="115437" y="406400"/>
                </a:cubicBezTo>
                <a:cubicBezTo>
                  <a:pt x="122963" y="472252"/>
                  <a:pt x="40177" y="547511"/>
                  <a:pt x="47703" y="620889"/>
                </a:cubicBezTo>
                <a:cubicBezTo>
                  <a:pt x="55229" y="694267"/>
                  <a:pt x="164355" y="765763"/>
                  <a:pt x="160592" y="846667"/>
                </a:cubicBezTo>
                <a:cubicBezTo>
                  <a:pt x="156829" y="927571"/>
                  <a:pt x="21362" y="1021644"/>
                  <a:pt x="25125" y="1106311"/>
                </a:cubicBezTo>
                <a:cubicBezTo>
                  <a:pt x="28888" y="1190978"/>
                  <a:pt x="175644" y="1273763"/>
                  <a:pt x="183170" y="1354667"/>
                </a:cubicBezTo>
                <a:cubicBezTo>
                  <a:pt x="190696" y="1435571"/>
                  <a:pt x="68400" y="1505186"/>
                  <a:pt x="70281" y="1591734"/>
                </a:cubicBezTo>
                <a:cubicBezTo>
                  <a:pt x="72162" y="1678282"/>
                  <a:pt x="194459" y="1779882"/>
                  <a:pt x="194459" y="1873956"/>
                </a:cubicBezTo>
                <a:cubicBezTo>
                  <a:pt x="194459" y="1968030"/>
                  <a:pt x="64637" y="2073393"/>
                  <a:pt x="70281" y="2156178"/>
                </a:cubicBezTo>
                <a:cubicBezTo>
                  <a:pt x="75925" y="2238963"/>
                  <a:pt x="217036" y="2291645"/>
                  <a:pt x="228325" y="2370667"/>
                </a:cubicBezTo>
                <a:cubicBezTo>
                  <a:pt x="239614" y="2449689"/>
                  <a:pt x="141777" y="2566341"/>
                  <a:pt x="138014" y="2630311"/>
                </a:cubicBezTo>
                <a:cubicBezTo>
                  <a:pt x="134251" y="2694281"/>
                  <a:pt x="192578" y="2718741"/>
                  <a:pt x="205748" y="2754489"/>
                </a:cubicBezTo>
              </a:path>
            </a:pathLst>
          </a:custGeom>
          <a:ln>
            <a:solidFill>
              <a:schemeClr val="tx1">
                <a:lumMod val="75000"/>
                <a:lumOff val="25000"/>
              </a:schemeClr>
            </a:solidFill>
          </a:ln>
        </p:spPr>
        <p:style>
          <a:lnRef idx="2">
            <a:schemeClr val="accent5"/>
          </a:lnRef>
          <a:fillRef idx="0">
            <a:schemeClr val="accent5"/>
          </a:fillRef>
          <a:effectRef idx="1">
            <a:schemeClr val="accent5"/>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lumMod val="65000"/>
                  <a:lumOff val="35000"/>
                </a:srgbClr>
              </a:solidFill>
              <a:effectLst/>
              <a:uLnTx/>
              <a:uFillTx/>
              <a:latin typeface="Tahoma"/>
              <a:ea typeface="+mn-ea"/>
              <a:cs typeface="+mn-cs"/>
            </a:endParaRPr>
          </a:p>
        </p:txBody>
      </p:sp>
      <p:sp>
        <p:nvSpPr>
          <p:cNvPr id="32" name="Right Arrow 31"/>
          <p:cNvSpPr/>
          <p:nvPr/>
        </p:nvSpPr>
        <p:spPr>
          <a:xfrm>
            <a:off x="2915816" y="3654340"/>
            <a:ext cx="432048" cy="442507"/>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27" name="Freeform 26"/>
          <p:cNvSpPr/>
          <p:nvPr/>
        </p:nvSpPr>
        <p:spPr>
          <a:xfrm>
            <a:off x="6863049" y="2348880"/>
            <a:ext cx="517263" cy="3384376"/>
          </a:xfrm>
          <a:custGeom>
            <a:avLst/>
            <a:gdLst>
              <a:gd name="connsiteX0" fmla="*/ 47703 w 229231"/>
              <a:gd name="connsiteY0" fmla="*/ 0 h 2754489"/>
              <a:gd name="connsiteX1" fmla="*/ 2548 w 229231"/>
              <a:gd name="connsiteY1" fmla="*/ 225778 h 2754489"/>
              <a:gd name="connsiteX2" fmla="*/ 115437 w 229231"/>
              <a:gd name="connsiteY2" fmla="*/ 406400 h 2754489"/>
              <a:gd name="connsiteX3" fmla="*/ 47703 w 229231"/>
              <a:gd name="connsiteY3" fmla="*/ 620889 h 2754489"/>
              <a:gd name="connsiteX4" fmla="*/ 160592 w 229231"/>
              <a:gd name="connsiteY4" fmla="*/ 846667 h 2754489"/>
              <a:gd name="connsiteX5" fmla="*/ 25125 w 229231"/>
              <a:gd name="connsiteY5" fmla="*/ 1106311 h 2754489"/>
              <a:gd name="connsiteX6" fmla="*/ 183170 w 229231"/>
              <a:gd name="connsiteY6" fmla="*/ 1354667 h 2754489"/>
              <a:gd name="connsiteX7" fmla="*/ 70281 w 229231"/>
              <a:gd name="connsiteY7" fmla="*/ 1591734 h 2754489"/>
              <a:gd name="connsiteX8" fmla="*/ 194459 w 229231"/>
              <a:gd name="connsiteY8" fmla="*/ 1873956 h 2754489"/>
              <a:gd name="connsiteX9" fmla="*/ 70281 w 229231"/>
              <a:gd name="connsiteY9" fmla="*/ 2156178 h 2754489"/>
              <a:gd name="connsiteX10" fmla="*/ 228325 w 229231"/>
              <a:gd name="connsiteY10" fmla="*/ 2370667 h 2754489"/>
              <a:gd name="connsiteX11" fmla="*/ 138014 w 229231"/>
              <a:gd name="connsiteY11" fmla="*/ 2630311 h 2754489"/>
              <a:gd name="connsiteX12" fmla="*/ 205748 w 229231"/>
              <a:gd name="connsiteY12" fmla="*/ 2754489 h 2754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9231" h="2754489">
                <a:moveTo>
                  <a:pt x="47703" y="0"/>
                </a:moveTo>
                <a:cubicBezTo>
                  <a:pt x="19481" y="79022"/>
                  <a:pt x="-8741" y="158045"/>
                  <a:pt x="2548" y="225778"/>
                </a:cubicBezTo>
                <a:cubicBezTo>
                  <a:pt x="13837" y="293511"/>
                  <a:pt x="107911" y="340548"/>
                  <a:pt x="115437" y="406400"/>
                </a:cubicBezTo>
                <a:cubicBezTo>
                  <a:pt x="122963" y="472252"/>
                  <a:pt x="40177" y="547511"/>
                  <a:pt x="47703" y="620889"/>
                </a:cubicBezTo>
                <a:cubicBezTo>
                  <a:pt x="55229" y="694267"/>
                  <a:pt x="164355" y="765763"/>
                  <a:pt x="160592" y="846667"/>
                </a:cubicBezTo>
                <a:cubicBezTo>
                  <a:pt x="156829" y="927571"/>
                  <a:pt x="21362" y="1021644"/>
                  <a:pt x="25125" y="1106311"/>
                </a:cubicBezTo>
                <a:cubicBezTo>
                  <a:pt x="28888" y="1190978"/>
                  <a:pt x="175644" y="1273763"/>
                  <a:pt x="183170" y="1354667"/>
                </a:cubicBezTo>
                <a:cubicBezTo>
                  <a:pt x="190696" y="1435571"/>
                  <a:pt x="68400" y="1505186"/>
                  <a:pt x="70281" y="1591734"/>
                </a:cubicBezTo>
                <a:cubicBezTo>
                  <a:pt x="72162" y="1678282"/>
                  <a:pt x="194459" y="1779882"/>
                  <a:pt x="194459" y="1873956"/>
                </a:cubicBezTo>
                <a:cubicBezTo>
                  <a:pt x="194459" y="1968030"/>
                  <a:pt x="64637" y="2073393"/>
                  <a:pt x="70281" y="2156178"/>
                </a:cubicBezTo>
                <a:cubicBezTo>
                  <a:pt x="75925" y="2238963"/>
                  <a:pt x="217036" y="2291645"/>
                  <a:pt x="228325" y="2370667"/>
                </a:cubicBezTo>
                <a:cubicBezTo>
                  <a:pt x="239614" y="2449689"/>
                  <a:pt x="141777" y="2566341"/>
                  <a:pt x="138014" y="2630311"/>
                </a:cubicBezTo>
                <a:cubicBezTo>
                  <a:pt x="134251" y="2694281"/>
                  <a:pt x="192578" y="2718741"/>
                  <a:pt x="205748" y="2754489"/>
                </a:cubicBezTo>
              </a:path>
            </a:pathLst>
          </a:custGeom>
          <a:ln>
            <a:solidFill>
              <a:schemeClr val="accent1"/>
            </a:solidFill>
          </a:ln>
        </p:spPr>
        <p:style>
          <a:lnRef idx="2">
            <a:schemeClr val="accent5"/>
          </a:lnRef>
          <a:fillRef idx="0">
            <a:schemeClr val="accent5"/>
          </a:fillRef>
          <a:effectRef idx="1">
            <a:schemeClr val="accent5"/>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lumMod val="65000"/>
                  <a:lumOff val="35000"/>
                </a:srgbClr>
              </a:solidFill>
              <a:effectLst/>
              <a:uLnTx/>
              <a:uFillTx/>
              <a:latin typeface="Tahoma"/>
              <a:ea typeface="+mn-ea"/>
              <a:cs typeface="+mn-cs"/>
            </a:endParaRPr>
          </a:p>
        </p:txBody>
      </p:sp>
      <p:sp>
        <p:nvSpPr>
          <p:cNvPr id="28" name="TextBox 27"/>
          <p:cNvSpPr txBox="1"/>
          <p:nvPr/>
        </p:nvSpPr>
        <p:spPr>
          <a:xfrm>
            <a:off x="6012160" y="1968810"/>
            <a:ext cx="208948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a:ea typeface="+mn-ea"/>
                <a:cs typeface="+mn-cs"/>
              </a:rPr>
              <a:t>Reference genome</a:t>
            </a:r>
          </a:p>
        </p:txBody>
      </p:sp>
      <p:sp>
        <p:nvSpPr>
          <p:cNvPr id="5" name="TextBox 4"/>
          <p:cNvSpPr txBox="1"/>
          <p:nvPr/>
        </p:nvSpPr>
        <p:spPr>
          <a:xfrm>
            <a:off x="3779912" y="4930430"/>
            <a:ext cx="79702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FF"/>
                </a:solidFill>
                <a:effectLst/>
                <a:uLnTx/>
                <a:uFillTx/>
                <a:latin typeface="Tahoma"/>
                <a:ea typeface="+mn-ea"/>
                <a:cs typeface="+mn-cs"/>
              </a:rPr>
              <a:t>Reads</a:t>
            </a:r>
          </a:p>
        </p:txBody>
      </p:sp>
      <p:sp>
        <p:nvSpPr>
          <p:cNvPr id="6" name="TextBox 5"/>
          <p:cNvSpPr txBox="1"/>
          <p:nvPr/>
        </p:nvSpPr>
        <p:spPr>
          <a:xfrm>
            <a:off x="971600" y="5146454"/>
            <a:ext cx="158296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a:ea typeface="+mn-ea"/>
                <a:cs typeface="+mn-cs"/>
              </a:rPr>
              <a:t>DNA, logically</a:t>
            </a:r>
          </a:p>
        </p:txBody>
      </p:sp>
      <p:sp>
        <p:nvSpPr>
          <p:cNvPr id="29" name="TextBox 28"/>
          <p:cNvSpPr txBox="1"/>
          <p:nvPr/>
        </p:nvSpPr>
        <p:spPr>
          <a:xfrm>
            <a:off x="971600" y="5137162"/>
            <a:ext cx="174954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a:ea typeface="+mn-ea"/>
                <a:cs typeface="+mn-cs"/>
              </a:rPr>
              <a:t>DNA, physically</a:t>
            </a:r>
          </a:p>
        </p:txBody>
      </p:sp>
      <p:sp>
        <p:nvSpPr>
          <p:cNvPr id="7" name="Rectangle 6"/>
          <p:cNvSpPr/>
          <p:nvPr/>
        </p:nvSpPr>
        <p:spPr>
          <a:xfrm>
            <a:off x="1259632" y="5589240"/>
            <a:ext cx="6840760" cy="1173707"/>
          </a:xfrm>
          <a:prstGeom prst="rect">
            <a:avLst/>
          </a:prstGeom>
          <a:solidFill>
            <a:schemeClr val="accent6">
              <a:lumMod val="60000"/>
              <a:lumOff val="4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90"/>
                </a:solidFill>
                <a:effectLst/>
                <a:uLnTx/>
                <a:uFillTx/>
                <a:latin typeface="Tahoma"/>
                <a:ea typeface="+mn-ea"/>
                <a:cs typeface="+mn-cs"/>
              </a:rPr>
              <a:t>Mapping short reads to reference genome is challenging (billions of 50-300 base pair reads)</a:t>
            </a:r>
          </a:p>
        </p:txBody>
      </p:sp>
    </p:spTree>
    <p:extLst>
      <p:ext uri="{BB962C8B-B14F-4D97-AF65-F5344CB8AC3E}">
        <p14:creationId xmlns:p14="http://schemas.microsoft.com/office/powerpoint/2010/main" val="382459563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1026"/>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6"/>
                                        </p:tgtEl>
                                        <p:attrNameLst>
                                          <p:attrName>style.visibility</p:attrName>
                                        </p:attrNameLst>
                                      </p:cBhvr>
                                      <p:to>
                                        <p:strVal val="hidden"/>
                                      </p:to>
                                    </p:set>
                                  </p:childTnLst>
                                </p:cTn>
                              </p:par>
                              <p:par>
                                <p:cTn id="19" presetID="1"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4"/>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5"/>
                                        </p:tgtEl>
                                        <p:attrNameLst>
                                          <p:attrName>style.visibility</p:attrName>
                                        </p:attrNameLst>
                                      </p:cBhvr>
                                      <p:to>
                                        <p:strVal val="visible"/>
                                      </p:to>
                                    </p:set>
                                  </p:childTnLst>
                                </p:cTn>
                              </p:par>
                              <p:par>
                                <p:cTn id="45" presetID="1" presetClass="entr" presetSubtype="0" fill="hold" grpId="1" nodeType="withEffect">
                                  <p:stCondLst>
                                    <p:cond delay="0"/>
                                  </p:stCondLst>
                                  <p:childTnLst>
                                    <p:set>
                                      <p:cBhvr>
                                        <p:cTn id="46" dur="1" fill="hold">
                                          <p:stCondLst>
                                            <p:cond delay="0"/>
                                          </p:stCondLst>
                                        </p:cTn>
                                        <p:tgtEl>
                                          <p:spTgt spid="17"/>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6"/>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2"/>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5"/>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42" presetClass="path" presetSubtype="0" accel="50000" decel="50000" fill="hold" grpId="0" nodeType="clickEffect">
                                  <p:stCondLst>
                                    <p:cond delay="0"/>
                                  </p:stCondLst>
                                  <p:childTnLst>
                                    <p:animMotion origin="layout" path="M -1.38889E-6 -1.48148E-6 L 0.2757 -0.01481 " pathEditMode="relative" rAng="0" ptsTypes="AA">
                                      <p:cBhvr>
                                        <p:cTn id="56" dur="2000" fill="hold"/>
                                        <p:tgtEl>
                                          <p:spTgt spid="17"/>
                                        </p:tgtEl>
                                        <p:attrNameLst>
                                          <p:attrName>ppt_x</p:attrName>
                                          <p:attrName>ppt_y</p:attrName>
                                        </p:attrNameLst>
                                      </p:cBhvr>
                                      <p:rCtr x="13785" y="-741"/>
                                    </p:animMotion>
                                  </p:childTnLst>
                                </p:cTn>
                              </p:par>
                              <p:par>
                                <p:cTn id="57" presetID="1" presetClass="entr" presetSubtype="0" fill="hold" grpId="0" nodeType="withEffect">
                                  <p:stCondLst>
                                    <p:cond delay="0"/>
                                  </p:stCondLst>
                                  <p:childTnLst>
                                    <p:set>
                                      <p:cBhvr>
                                        <p:cTn id="58" dur="1" fill="hold">
                                          <p:stCondLst>
                                            <p:cond delay="0"/>
                                          </p:stCondLst>
                                        </p:cTn>
                                        <p:tgtEl>
                                          <p:spTgt spid="10"/>
                                        </p:tgtEl>
                                        <p:attrNameLst>
                                          <p:attrName>style.visibility</p:attrName>
                                        </p:attrNameLst>
                                      </p:cBhvr>
                                      <p:to>
                                        <p:strVal val="visible"/>
                                      </p:to>
                                    </p:set>
                                  </p:childTnLst>
                                </p:cTn>
                              </p:par>
                              <p:par>
                                <p:cTn id="59" presetID="1" presetClass="entr" presetSubtype="0" fill="hold" grpId="1" nodeType="withEffect">
                                  <p:stCondLst>
                                    <p:cond delay="0"/>
                                  </p:stCondLst>
                                  <p:childTnLst>
                                    <p:set>
                                      <p:cBhvr>
                                        <p:cTn id="60" dur="1" fill="hold">
                                          <p:stCondLst>
                                            <p:cond delay="0"/>
                                          </p:stCondLst>
                                        </p:cTn>
                                        <p:tgtEl>
                                          <p:spTgt spid="28"/>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42" presetClass="path" presetSubtype="0" accel="50000" decel="50000" fill="hold" grpId="1" nodeType="clickEffect">
                                  <p:stCondLst>
                                    <p:cond delay="0"/>
                                  </p:stCondLst>
                                  <p:childTnLst>
                                    <p:animMotion origin="layout" path="M -1.38889E-6 7.40741E-7 L 0.27413 -0.16204 " pathEditMode="relative" rAng="0" ptsTypes="AA">
                                      <p:cBhvr>
                                        <p:cTn id="64" dur="2000" fill="hold"/>
                                        <p:tgtEl>
                                          <p:spTgt spid="19"/>
                                        </p:tgtEl>
                                        <p:attrNameLst>
                                          <p:attrName>ppt_x</p:attrName>
                                          <p:attrName>ppt_y</p:attrName>
                                        </p:attrNameLst>
                                      </p:cBhvr>
                                      <p:rCtr x="13698" y="-8102"/>
                                    </p:animMotion>
                                  </p:childTnLst>
                                </p:cTn>
                              </p:par>
                              <p:par>
                                <p:cTn id="65" presetID="42" presetClass="path" presetSubtype="0" accel="50000" decel="50000" fill="hold" grpId="1" nodeType="withEffect">
                                  <p:stCondLst>
                                    <p:cond delay="0"/>
                                  </p:stCondLst>
                                  <p:childTnLst>
                                    <p:animMotion origin="layout" path="M -1.38889E-6 -4.44444E-6 L 0.28524 -0.16759 " pathEditMode="relative" rAng="0" ptsTypes="AA">
                                      <p:cBhvr>
                                        <p:cTn id="66" dur="2000" fill="hold"/>
                                        <p:tgtEl>
                                          <p:spTgt spid="21"/>
                                        </p:tgtEl>
                                        <p:attrNameLst>
                                          <p:attrName>ppt_x</p:attrName>
                                          <p:attrName>ppt_y</p:attrName>
                                        </p:attrNameLst>
                                      </p:cBhvr>
                                      <p:rCtr x="14253" y="-8380"/>
                                    </p:animMotion>
                                  </p:childTnLst>
                                </p:cTn>
                              </p:par>
                              <p:par>
                                <p:cTn id="67" presetID="42" presetClass="path" presetSubtype="0" accel="50000" decel="50000" fill="hold" grpId="1" nodeType="withEffect">
                                  <p:stCondLst>
                                    <p:cond delay="0"/>
                                  </p:stCondLst>
                                  <p:childTnLst>
                                    <p:animMotion origin="layout" path="M -1.38889E-6 7.40741E-7 L 0.29149 0.06991 " pathEditMode="relative" rAng="0" ptsTypes="AA">
                                      <p:cBhvr>
                                        <p:cTn id="68" dur="2000" fill="hold"/>
                                        <p:tgtEl>
                                          <p:spTgt spid="26"/>
                                        </p:tgtEl>
                                        <p:attrNameLst>
                                          <p:attrName>ppt_x</p:attrName>
                                          <p:attrName>ppt_y</p:attrName>
                                        </p:attrNameLst>
                                      </p:cBhvr>
                                      <p:rCtr x="14566" y="3495"/>
                                    </p:animMotion>
                                  </p:childTnLst>
                                </p:cTn>
                              </p:par>
                              <p:par>
                                <p:cTn id="69" presetID="42" presetClass="path" presetSubtype="0" accel="50000" decel="50000" fill="hold" grpId="1" nodeType="withEffect">
                                  <p:stCondLst>
                                    <p:cond delay="0"/>
                                  </p:stCondLst>
                                  <p:childTnLst>
                                    <p:animMotion origin="layout" path="M -3.61111E-6 1.85185E-6 L 0.3099 0.10579 " pathEditMode="relative" rAng="0" ptsTypes="AA">
                                      <p:cBhvr>
                                        <p:cTn id="70" dur="2000" fill="hold"/>
                                        <p:tgtEl>
                                          <p:spTgt spid="22"/>
                                        </p:tgtEl>
                                        <p:attrNameLst>
                                          <p:attrName>ppt_x</p:attrName>
                                          <p:attrName>ppt_y</p:attrName>
                                        </p:attrNameLst>
                                      </p:cBhvr>
                                      <p:rCtr x="15486" y="5278"/>
                                    </p:animMotion>
                                  </p:childTnLst>
                                </p:cTn>
                              </p:par>
                              <p:par>
                                <p:cTn id="71" presetID="42" presetClass="path" presetSubtype="0" accel="50000" decel="50000" fill="hold" grpId="1" nodeType="withEffect">
                                  <p:stCondLst>
                                    <p:cond delay="0"/>
                                  </p:stCondLst>
                                  <p:childTnLst>
                                    <p:animMotion origin="layout" path="M 3.61111E-6 -1.11111E-6 L 0.32274 -0.11921 " pathEditMode="relative" rAng="0" ptsTypes="AA">
                                      <p:cBhvr>
                                        <p:cTn id="72" dur="2000" fill="hold"/>
                                        <p:tgtEl>
                                          <p:spTgt spid="24"/>
                                        </p:tgtEl>
                                        <p:attrNameLst>
                                          <p:attrName>ppt_x</p:attrName>
                                          <p:attrName>ppt_y</p:attrName>
                                        </p:attrNameLst>
                                      </p:cBhvr>
                                      <p:rCtr x="16128" y="-5972"/>
                                    </p:animMotion>
                                  </p:childTnLst>
                                </p:cTn>
                              </p:par>
                              <p:par>
                                <p:cTn id="73" presetID="42" presetClass="path" presetSubtype="0" accel="50000" decel="50000" fill="hold" grpId="1" nodeType="withEffect">
                                  <p:stCondLst>
                                    <p:cond delay="0"/>
                                  </p:stCondLst>
                                  <p:childTnLst>
                                    <p:animMotion origin="layout" path="M 3.33333E-6 3.7037E-6 L 0.30573 0.04398 " pathEditMode="relative" rAng="0" ptsTypes="AA">
                                      <p:cBhvr>
                                        <p:cTn id="74" dur="2000" fill="hold"/>
                                        <p:tgtEl>
                                          <p:spTgt spid="16"/>
                                        </p:tgtEl>
                                        <p:attrNameLst>
                                          <p:attrName>ppt_x</p:attrName>
                                          <p:attrName>ppt_y</p:attrName>
                                        </p:attrNameLst>
                                      </p:cBhvr>
                                      <p:rCtr x="15278" y="2199"/>
                                    </p:animMotion>
                                  </p:childTnLst>
                                </p:cTn>
                              </p:par>
                              <p:par>
                                <p:cTn id="75" presetID="42" presetClass="path" presetSubtype="0" accel="50000" decel="50000" fill="hold" grpId="1" nodeType="withEffect">
                                  <p:stCondLst>
                                    <p:cond delay="0"/>
                                  </p:stCondLst>
                                  <p:childTnLst>
                                    <p:animMotion origin="layout" path="M 3.33333E-6 -7.40741E-7 L 0.31527 0.00602 " pathEditMode="relative" rAng="0" ptsTypes="AA">
                                      <p:cBhvr>
                                        <p:cTn id="76" dur="2000" fill="hold"/>
                                        <p:tgtEl>
                                          <p:spTgt spid="20"/>
                                        </p:tgtEl>
                                        <p:attrNameLst>
                                          <p:attrName>ppt_x</p:attrName>
                                          <p:attrName>ppt_y</p:attrName>
                                        </p:attrNameLst>
                                      </p:cBhvr>
                                      <p:rCtr x="15764" y="301"/>
                                    </p:animMotion>
                                  </p:childTnLst>
                                </p:cTn>
                              </p:par>
                              <p:par>
                                <p:cTn id="77" presetID="42" presetClass="path" presetSubtype="0" accel="50000" decel="50000" fill="hold" grpId="1" nodeType="withEffect">
                                  <p:stCondLst>
                                    <p:cond delay="0"/>
                                  </p:stCondLst>
                                  <p:childTnLst>
                                    <p:animMotion origin="layout" path="M 5.55112E-17 -4.07407E-6 L 0.34601 0.13959 " pathEditMode="relative" rAng="0" ptsTypes="AA">
                                      <p:cBhvr>
                                        <p:cTn id="78" dur="2000" fill="hold"/>
                                        <p:tgtEl>
                                          <p:spTgt spid="8"/>
                                        </p:tgtEl>
                                        <p:attrNameLst>
                                          <p:attrName>ppt_x</p:attrName>
                                          <p:attrName>ppt_y</p:attrName>
                                        </p:attrNameLst>
                                      </p:cBhvr>
                                      <p:rCtr x="17292" y="6968"/>
                                    </p:animMotion>
                                  </p:childTnLst>
                                </p:cTn>
                              </p:par>
                              <p:par>
                                <p:cTn id="79" presetID="42" presetClass="path" presetSubtype="0" accel="50000" decel="50000" fill="hold" grpId="1" nodeType="withEffect">
                                  <p:stCondLst>
                                    <p:cond delay="0"/>
                                  </p:stCondLst>
                                  <p:childTnLst>
                                    <p:animMotion origin="layout" path="M -3.05556E-6 -1.85185E-6 L 0.33577 0.09769 " pathEditMode="relative" rAng="0" ptsTypes="AA">
                                      <p:cBhvr>
                                        <p:cTn id="80" dur="2000" fill="hold"/>
                                        <p:tgtEl>
                                          <p:spTgt spid="18"/>
                                        </p:tgtEl>
                                        <p:attrNameLst>
                                          <p:attrName>ppt_x</p:attrName>
                                          <p:attrName>ppt_y</p:attrName>
                                        </p:attrNameLst>
                                      </p:cBhvr>
                                      <p:rCtr x="16788" y="4884"/>
                                    </p:animMotion>
                                  </p:childTnLst>
                                </p:cTn>
                              </p:par>
                              <p:par>
                                <p:cTn id="81" presetID="42" presetClass="path" presetSubtype="0" accel="50000" decel="50000" fill="hold" grpId="1" nodeType="withEffect">
                                  <p:stCondLst>
                                    <p:cond delay="0"/>
                                  </p:stCondLst>
                                  <p:childTnLst>
                                    <p:animMotion origin="layout" path="M -3.05556E-6 4.07407E-6 L 0.35938 0.13912 " pathEditMode="relative" rAng="0" ptsTypes="AA">
                                      <p:cBhvr>
                                        <p:cTn id="82" dur="2000" fill="hold"/>
                                        <p:tgtEl>
                                          <p:spTgt spid="23"/>
                                        </p:tgtEl>
                                        <p:attrNameLst>
                                          <p:attrName>ppt_x</p:attrName>
                                          <p:attrName>ppt_y</p:attrName>
                                        </p:attrNameLst>
                                      </p:cBhvr>
                                      <p:rCtr x="17969" y="6944"/>
                                    </p:animMotion>
                                  </p:childTnLst>
                                </p:cTn>
                              </p:par>
                              <p:par>
                                <p:cTn id="83" presetID="42" presetClass="path" presetSubtype="0" accel="50000" decel="50000" fill="hold" grpId="1" nodeType="withEffect">
                                  <p:stCondLst>
                                    <p:cond delay="0"/>
                                  </p:stCondLst>
                                  <p:childTnLst>
                                    <p:animMotion origin="layout" path="M 3.33333E-6 -3.33333E-6 L 0.3309 0.17361 " pathEditMode="relative" rAng="0" ptsTypes="AA">
                                      <p:cBhvr>
                                        <p:cTn id="84" dur="2000" fill="hold"/>
                                        <p:tgtEl>
                                          <p:spTgt spid="25"/>
                                        </p:tgtEl>
                                        <p:attrNameLst>
                                          <p:attrName>ppt_x</p:attrName>
                                          <p:attrName>ppt_y</p:attrName>
                                        </p:attrNameLst>
                                      </p:cBhvr>
                                      <p:rCtr x="16545" y="8681"/>
                                    </p:animMotion>
                                  </p:childTnLst>
                                </p:cTn>
                              </p:par>
                            </p:childTnLst>
                          </p:cTn>
                        </p:par>
                      </p:childTnLst>
                    </p:cTn>
                  </p:par>
                  <p:par>
                    <p:cTn id="85" fill="hold">
                      <p:stCondLst>
                        <p:cond delay="indefinite"/>
                      </p:stCondLst>
                      <p:childTnLst>
                        <p:par>
                          <p:cTn id="86" fill="hold">
                            <p:stCondLst>
                              <p:cond delay="0"/>
                            </p:stCondLst>
                            <p:childTnLst>
                              <p:par>
                                <p:cTn id="87" presetID="10" presetClass="exit" presetSubtype="0" fill="hold" grpId="2" nodeType="clickEffect">
                                  <p:stCondLst>
                                    <p:cond delay="0"/>
                                  </p:stCondLst>
                                  <p:childTnLst>
                                    <p:animEffect transition="out" filter="fade">
                                      <p:cBhvr>
                                        <p:cTn id="88" dur="500"/>
                                        <p:tgtEl>
                                          <p:spTgt spid="8"/>
                                        </p:tgtEl>
                                      </p:cBhvr>
                                    </p:animEffect>
                                    <p:set>
                                      <p:cBhvr>
                                        <p:cTn id="89" dur="1" fill="hold">
                                          <p:stCondLst>
                                            <p:cond delay="499"/>
                                          </p:stCondLst>
                                        </p:cTn>
                                        <p:tgtEl>
                                          <p:spTgt spid="8"/>
                                        </p:tgtEl>
                                        <p:attrNameLst>
                                          <p:attrName>style.visibility</p:attrName>
                                        </p:attrNameLst>
                                      </p:cBhvr>
                                      <p:to>
                                        <p:strVal val="hidden"/>
                                      </p:to>
                                    </p:set>
                                  </p:childTnLst>
                                </p:cTn>
                              </p:par>
                              <p:par>
                                <p:cTn id="90" presetID="10" presetClass="exit" presetSubtype="0" fill="hold" grpId="2" nodeType="withEffect">
                                  <p:stCondLst>
                                    <p:cond delay="0"/>
                                  </p:stCondLst>
                                  <p:childTnLst>
                                    <p:animEffect transition="out" filter="fade">
                                      <p:cBhvr>
                                        <p:cTn id="91" dur="500"/>
                                        <p:tgtEl>
                                          <p:spTgt spid="16"/>
                                        </p:tgtEl>
                                      </p:cBhvr>
                                    </p:animEffect>
                                    <p:set>
                                      <p:cBhvr>
                                        <p:cTn id="92" dur="1" fill="hold">
                                          <p:stCondLst>
                                            <p:cond delay="499"/>
                                          </p:stCondLst>
                                        </p:cTn>
                                        <p:tgtEl>
                                          <p:spTgt spid="16"/>
                                        </p:tgtEl>
                                        <p:attrNameLst>
                                          <p:attrName>style.visibility</p:attrName>
                                        </p:attrNameLst>
                                      </p:cBhvr>
                                      <p:to>
                                        <p:strVal val="hidden"/>
                                      </p:to>
                                    </p:set>
                                  </p:childTnLst>
                                </p:cTn>
                              </p:par>
                              <p:par>
                                <p:cTn id="93" presetID="10" presetClass="exit" presetSubtype="0" fill="hold" grpId="2" nodeType="withEffect">
                                  <p:stCondLst>
                                    <p:cond delay="0"/>
                                  </p:stCondLst>
                                  <p:childTnLst>
                                    <p:animEffect transition="out" filter="fade">
                                      <p:cBhvr>
                                        <p:cTn id="94" dur="500"/>
                                        <p:tgtEl>
                                          <p:spTgt spid="18"/>
                                        </p:tgtEl>
                                      </p:cBhvr>
                                    </p:animEffect>
                                    <p:set>
                                      <p:cBhvr>
                                        <p:cTn id="95" dur="1" fill="hold">
                                          <p:stCondLst>
                                            <p:cond delay="499"/>
                                          </p:stCondLst>
                                        </p:cTn>
                                        <p:tgtEl>
                                          <p:spTgt spid="18"/>
                                        </p:tgtEl>
                                        <p:attrNameLst>
                                          <p:attrName>style.visibility</p:attrName>
                                        </p:attrNameLst>
                                      </p:cBhvr>
                                      <p:to>
                                        <p:strVal val="hidden"/>
                                      </p:to>
                                    </p:set>
                                  </p:childTnLst>
                                </p:cTn>
                              </p:par>
                              <p:par>
                                <p:cTn id="96" presetID="10" presetClass="exit" presetSubtype="0" fill="hold" grpId="2" nodeType="withEffect">
                                  <p:stCondLst>
                                    <p:cond delay="0"/>
                                  </p:stCondLst>
                                  <p:childTnLst>
                                    <p:animEffect transition="out" filter="fade">
                                      <p:cBhvr>
                                        <p:cTn id="97" dur="500"/>
                                        <p:tgtEl>
                                          <p:spTgt spid="19"/>
                                        </p:tgtEl>
                                      </p:cBhvr>
                                    </p:animEffect>
                                    <p:set>
                                      <p:cBhvr>
                                        <p:cTn id="98" dur="1" fill="hold">
                                          <p:stCondLst>
                                            <p:cond delay="499"/>
                                          </p:stCondLst>
                                        </p:cTn>
                                        <p:tgtEl>
                                          <p:spTgt spid="19"/>
                                        </p:tgtEl>
                                        <p:attrNameLst>
                                          <p:attrName>style.visibility</p:attrName>
                                        </p:attrNameLst>
                                      </p:cBhvr>
                                      <p:to>
                                        <p:strVal val="hidden"/>
                                      </p:to>
                                    </p:set>
                                  </p:childTnLst>
                                </p:cTn>
                              </p:par>
                              <p:par>
                                <p:cTn id="99" presetID="10" presetClass="exit" presetSubtype="0" fill="hold" grpId="2" nodeType="withEffect">
                                  <p:stCondLst>
                                    <p:cond delay="0"/>
                                  </p:stCondLst>
                                  <p:childTnLst>
                                    <p:animEffect transition="out" filter="fade">
                                      <p:cBhvr>
                                        <p:cTn id="100" dur="500"/>
                                        <p:tgtEl>
                                          <p:spTgt spid="20"/>
                                        </p:tgtEl>
                                      </p:cBhvr>
                                    </p:animEffect>
                                    <p:set>
                                      <p:cBhvr>
                                        <p:cTn id="101" dur="1" fill="hold">
                                          <p:stCondLst>
                                            <p:cond delay="499"/>
                                          </p:stCondLst>
                                        </p:cTn>
                                        <p:tgtEl>
                                          <p:spTgt spid="20"/>
                                        </p:tgtEl>
                                        <p:attrNameLst>
                                          <p:attrName>style.visibility</p:attrName>
                                        </p:attrNameLst>
                                      </p:cBhvr>
                                      <p:to>
                                        <p:strVal val="hidden"/>
                                      </p:to>
                                    </p:set>
                                  </p:childTnLst>
                                </p:cTn>
                              </p:par>
                              <p:par>
                                <p:cTn id="102" presetID="10" presetClass="exit" presetSubtype="0" fill="hold" grpId="2" nodeType="withEffect">
                                  <p:stCondLst>
                                    <p:cond delay="0"/>
                                  </p:stCondLst>
                                  <p:childTnLst>
                                    <p:animEffect transition="out" filter="fade">
                                      <p:cBhvr>
                                        <p:cTn id="103" dur="500"/>
                                        <p:tgtEl>
                                          <p:spTgt spid="21"/>
                                        </p:tgtEl>
                                      </p:cBhvr>
                                    </p:animEffect>
                                    <p:set>
                                      <p:cBhvr>
                                        <p:cTn id="104" dur="1" fill="hold">
                                          <p:stCondLst>
                                            <p:cond delay="499"/>
                                          </p:stCondLst>
                                        </p:cTn>
                                        <p:tgtEl>
                                          <p:spTgt spid="21"/>
                                        </p:tgtEl>
                                        <p:attrNameLst>
                                          <p:attrName>style.visibility</p:attrName>
                                        </p:attrNameLst>
                                      </p:cBhvr>
                                      <p:to>
                                        <p:strVal val="hidden"/>
                                      </p:to>
                                    </p:set>
                                  </p:childTnLst>
                                </p:cTn>
                              </p:par>
                              <p:par>
                                <p:cTn id="105" presetID="10" presetClass="exit" presetSubtype="0" fill="hold" grpId="2" nodeType="withEffect">
                                  <p:stCondLst>
                                    <p:cond delay="0"/>
                                  </p:stCondLst>
                                  <p:childTnLst>
                                    <p:animEffect transition="out" filter="fade">
                                      <p:cBhvr>
                                        <p:cTn id="106" dur="500"/>
                                        <p:tgtEl>
                                          <p:spTgt spid="22"/>
                                        </p:tgtEl>
                                      </p:cBhvr>
                                    </p:animEffect>
                                    <p:set>
                                      <p:cBhvr>
                                        <p:cTn id="107" dur="1" fill="hold">
                                          <p:stCondLst>
                                            <p:cond delay="499"/>
                                          </p:stCondLst>
                                        </p:cTn>
                                        <p:tgtEl>
                                          <p:spTgt spid="22"/>
                                        </p:tgtEl>
                                        <p:attrNameLst>
                                          <p:attrName>style.visibility</p:attrName>
                                        </p:attrNameLst>
                                      </p:cBhvr>
                                      <p:to>
                                        <p:strVal val="hidden"/>
                                      </p:to>
                                    </p:set>
                                  </p:childTnLst>
                                </p:cTn>
                              </p:par>
                              <p:par>
                                <p:cTn id="108" presetID="10" presetClass="exit" presetSubtype="0" fill="hold" grpId="2" nodeType="withEffect">
                                  <p:stCondLst>
                                    <p:cond delay="0"/>
                                  </p:stCondLst>
                                  <p:childTnLst>
                                    <p:animEffect transition="out" filter="fade">
                                      <p:cBhvr>
                                        <p:cTn id="109" dur="500"/>
                                        <p:tgtEl>
                                          <p:spTgt spid="23"/>
                                        </p:tgtEl>
                                      </p:cBhvr>
                                    </p:animEffect>
                                    <p:set>
                                      <p:cBhvr>
                                        <p:cTn id="110" dur="1" fill="hold">
                                          <p:stCondLst>
                                            <p:cond delay="499"/>
                                          </p:stCondLst>
                                        </p:cTn>
                                        <p:tgtEl>
                                          <p:spTgt spid="23"/>
                                        </p:tgtEl>
                                        <p:attrNameLst>
                                          <p:attrName>style.visibility</p:attrName>
                                        </p:attrNameLst>
                                      </p:cBhvr>
                                      <p:to>
                                        <p:strVal val="hidden"/>
                                      </p:to>
                                    </p:set>
                                  </p:childTnLst>
                                </p:cTn>
                              </p:par>
                              <p:par>
                                <p:cTn id="111" presetID="10" presetClass="exit" presetSubtype="0" fill="hold" grpId="2" nodeType="withEffect">
                                  <p:stCondLst>
                                    <p:cond delay="0"/>
                                  </p:stCondLst>
                                  <p:childTnLst>
                                    <p:animEffect transition="out" filter="fade">
                                      <p:cBhvr>
                                        <p:cTn id="112" dur="500"/>
                                        <p:tgtEl>
                                          <p:spTgt spid="24"/>
                                        </p:tgtEl>
                                      </p:cBhvr>
                                    </p:animEffect>
                                    <p:set>
                                      <p:cBhvr>
                                        <p:cTn id="113" dur="1" fill="hold">
                                          <p:stCondLst>
                                            <p:cond delay="499"/>
                                          </p:stCondLst>
                                        </p:cTn>
                                        <p:tgtEl>
                                          <p:spTgt spid="24"/>
                                        </p:tgtEl>
                                        <p:attrNameLst>
                                          <p:attrName>style.visibility</p:attrName>
                                        </p:attrNameLst>
                                      </p:cBhvr>
                                      <p:to>
                                        <p:strVal val="hidden"/>
                                      </p:to>
                                    </p:set>
                                  </p:childTnLst>
                                </p:cTn>
                              </p:par>
                              <p:par>
                                <p:cTn id="114" presetID="10" presetClass="exit" presetSubtype="0" fill="hold" grpId="2" nodeType="withEffect">
                                  <p:stCondLst>
                                    <p:cond delay="0"/>
                                  </p:stCondLst>
                                  <p:childTnLst>
                                    <p:animEffect transition="out" filter="fade">
                                      <p:cBhvr>
                                        <p:cTn id="115" dur="500"/>
                                        <p:tgtEl>
                                          <p:spTgt spid="25"/>
                                        </p:tgtEl>
                                      </p:cBhvr>
                                    </p:animEffect>
                                    <p:set>
                                      <p:cBhvr>
                                        <p:cTn id="116" dur="1" fill="hold">
                                          <p:stCondLst>
                                            <p:cond delay="499"/>
                                          </p:stCondLst>
                                        </p:cTn>
                                        <p:tgtEl>
                                          <p:spTgt spid="25"/>
                                        </p:tgtEl>
                                        <p:attrNameLst>
                                          <p:attrName>style.visibility</p:attrName>
                                        </p:attrNameLst>
                                      </p:cBhvr>
                                      <p:to>
                                        <p:strVal val="hidden"/>
                                      </p:to>
                                    </p:set>
                                  </p:childTnLst>
                                </p:cTn>
                              </p:par>
                              <p:par>
                                <p:cTn id="117" presetID="10" presetClass="exit" presetSubtype="0" fill="hold" grpId="2" nodeType="withEffect">
                                  <p:stCondLst>
                                    <p:cond delay="0"/>
                                  </p:stCondLst>
                                  <p:childTnLst>
                                    <p:animEffect transition="out" filter="fade">
                                      <p:cBhvr>
                                        <p:cTn id="118" dur="500"/>
                                        <p:tgtEl>
                                          <p:spTgt spid="17"/>
                                        </p:tgtEl>
                                      </p:cBhvr>
                                    </p:animEffect>
                                    <p:set>
                                      <p:cBhvr>
                                        <p:cTn id="119" dur="1" fill="hold">
                                          <p:stCondLst>
                                            <p:cond delay="499"/>
                                          </p:stCondLst>
                                        </p:cTn>
                                        <p:tgtEl>
                                          <p:spTgt spid="17"/>
                                        </p:tgtEl>
                                        <p:attrNameLst>
                                          <p:attrName>style.visibility</p:attrName>
                                        </p:attrNameLst>
                                      </p:cBhvr>
                                      <p:to>
                                        <p:strVal val="hidden"/>
                                      </p:to>
                                    </p:set>
                                  </p:childTnLst>
                                </p:cTn>
                              </p:par>
                              <p:par>
                                <p:cTn id="120" presetID="10" presetClass="exit" presetSubtype="0" fill="hold" grpId="2" nodeType="withEffect">
                                  <p:stCondLst>
                                    <p:cond delay="0"/>
                                  </p:stCondLst>
                                  <p:childTnLst>
                                    <p:animEffect transition="out" filter="fade">
                                      <p:cBhvr>
                                        <p:cTn id="121" dur="500"/>
                                        <p:tgtEl>
                                          <p:spTgt spid="26"/>
                                        </p:tgtEl>
                                      </p:cBhvr>
                                    </p:animEffect>
                                    <p:set>
                                      <p:cBhvr>
                                        <p:cTn id="122" dur="1" fill="hold">
                                          <p:stCondLst>
                                            <p:cond delay="499"/>
                                          </p:stCondLst>
                                        </p:cTn>
                                        <p:tgtEl>
                                          <p:spTgt spid="26"/>
                                        </p:tgtEl>
                                        <p:attrNameLst>
                                          <p:attrName>style.visibility</p:attrName>
                                        </p:attrNameLst>
                                      </p:cBhvr>
                                      <p:to>
                                        <p:strVal val="hidden"/>
                                      </p:to>
                                    </p:set>
                                  </p:childTnLst>
                                </p:cTn>
                              </p:par>
                              <p:par>
                                <p:cTn id="123" presetID="10" presetClass="entr" presetSubtype="0" fill="hold" grpId="0" nodeType="withEffect">
                                  <p:stCondLst>
                                    <p:cond delay="0"/>
                                  </p:stCondLst>
                                  <p:childTnLst>
                                    <p:set>
                                      <p:cBhvr>
                                        <p:cTn id="124" dur="1" fill="hold">
                                          <p:stCondLst>
                                            <p:cond delay="0"/>
                                          </p:stCondLst>
                                        </p:cTn>
                                        <p:tgtEl>
                                          <p:spTgt spid="27"/>
                                        </p:tgtEl>
                                        <p:attrNameLst>
                                          <p:attrName>style.visibility</p:attrName>
                                        </p:attrNameLst>
                                      </p:cBhvr>
                                      <p:to>
                                        <p:strVal val="visible"/>
                                      </p:to>
                                    </p:set>
                                    <p:animEffect transition="in" filter="fade">
                                      <p:cBhvr>
                                        <p:cTn id="125" dur="500"/>
                                        <p:tgtEl>
                                          <p:spTgt spid="27"/>
                                        </p:tgtEl>
                                      </p:cBhvr>
                                    </p:animEffect>
                                  </p:childTnLst>
                                </p:cTn>
                              </p:par>
                              <p:par>
                                <p:cTn id="126" presetID="1" presetClass="entr" presetSubtype="0" fill="hold" grpId="0" nodeType="withEffect">
                                  <p:stCondLst>
                                    <p:cond delay="0"/>
                                  </p:stCondLst>
                                  <p:childTnLst>
                                    <p:set>
                                      <p:cBhvr>
                                        <p:cTn id="127" dur="1" fill="hold">
                                          <p:stCondLst>
                                            <p:cond delay="0"/>
                                          </p:stCondLst>
                                        </p:cTn>
                                        <p:tgtEl>
                                          <p:spTgt spid="28"/>
                                        </p:tgtEl>
                                        <p:attrNameLst>
                                          <p:attrName>style.visibility</p:attrName>
                                        </p:attrNameLst>
                                      </p:cBhvr>
                                      <p:to>
                                        <p:strVal val="visible"/>
                                      </p:to>
                                    </p:set>
                                  </p:childTnLst>
                                </p:cTn>
                              </p:par>
                            </p:childTnLst>
                          </p:cTn>
                        </p:par>
                      </p:childTnLst>
                    </p:cTn>
                  </p:par>
                  <p:par>
                    <p:cTn id="128" fill="hold">
                      <p:stCondLst>
                        <p:cond delay="indefinite"/>
                      </p:stCondLst>
                      <p:childTnLst>
                        <p:par>
                          <p:cTn id="129" fill="hold">
                            <p:stCondLst>
                              <p:cond delay="0"/>
                            </p:stCondLst>
                            <p:childTnLst>
                              <p:par>
                                <p:cTn id="130" presetID="1" presetClass="entr" presetSubtype="0" fill="hold" grpId="0" nodeType="clickEffect">
                                  <p:stCondLst>
                                    <p:cond delay="0"/>
                                  </p:stCondLst>
                                  <p:childTnLst>
                                    <p:set>
                                      <p:cBhvr>
                                        <p:cTn id="131"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8" grpId="0" animBg="1"/>
      <p:bldP spid="8" grpId="1" animBg="1"/>
      <p:bldP spid="8" grpId="2" animBg="1"/>
      <p:bldP spid="16" grpId="0" animBg="1"/>
      <p:bldP spid="16" grpId="1" animBg="1"/>
      <p:bldP spid="16" grpId="2" animBg="1"/>
      <p:bldP spid="17" grpId="0" animBg="1"/>
      <p:bldP spid="17" grpId="1" animBg="1"/>
      <p:bldP spid="17" grpId="2" animBg="1"/>
      <p:bldP spid="18" grpId="0" animBg="1"/>
      <p:bldP spid="18" grpId="1" animBg="1"/>
      <p:bldP spid="18" grpId="2" animBg="1"/>
      <p:bldP spid="19" grpId="0" animBg="1"/>
      <p:bldP spid="19" grpId="1" animBg="1"/>
      <p:bldP spid="19" grpId="2" animBg="1"/>
      <p:bldP spid="20" grpId="0" animBg="1"/>
      <p:bldP spid="20" grpId="1" animBg="1"/>
      <p:bldP spid="20" grpId="2" animBg="1"/>
      <p:bldP spid="21" grpId="0" animBg="1"/>
      <p:bldP spid="21" grpId="1" animBg="1"/>
      <p:bldP spid="21" grpId="2" animBg="1"/>
      <p:bldP spid="22" grpId="0" animBg="1"/>
      <p:bldP spid="22" grpId="1" animBg="1"/>
      <p:bldP spid="22" grpId="2" animBg="1"/>
      <p:bldP spid="23" grpId="0" animBg="1"/>
      <p:bldP spid="23" grpId="1" animBg="1"/>
      <p:bldP spid="23" grpId="2" animBg="1"/>
      <p:bldP spid="24" grpId="0" animBg="1"/>
      <p:bldP spid="24" grpId="1" animBg="1"/>
      <p:bldP spid="24" grpId="2" animBg="1"/>
      <p:bldP spid="25" grpId="0" animBg="1"/>
      <p:bldP spid="25" grpId="1" animBg="1"/>
      <p:bldP spid="25" grpId="2" animBg="1"/>
      <p:bldP spid="26" grpId="0" animBg="1"/>
      <p:bldP spid="26" grpId="1" animBg="1"/>
      <p:bldP spid="26" grpId="2" animBg="1"/>
      <p:bldP spid="10" grpId="0" animBg="1"/>
      <p:bldP spid="32" grpId="0" animBg="1"/>
      <p:bldP spid="27" grpId="0" animBg="1"/>
      <p:bldP spid="28" grpId="0"/>
      <p:bldP spid="28" grpId="1"/>
      <p:bldP spid="5" grpId="0"/>
      <p:bldP spid="6" grpId="0"/>
      <p:bldP spid="6" grpId="1"/>
      <p:bldP spid="29" grpId="0"/>
      <p:bldP spid="7"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Challenges in Read Mapping</a:t>
            </a:r>
          </a:p>
        </p:txBody>
      </p:sp>
      <p:sp>
        <p:nvSpPr>
          <p:cNvPr id="3" name="内容占位符 2"/>
          <p:cNvSpPr>
            <a:spLocks noGrp="1"/>
          </p:cNvSpPr>
          <p:nvPr>
            <p:ph idx="1"/>
          </p:nvPr>
        </p:nvSpPr>
        <p:spPr/>
        <p:txBody>
          <a:bodyPr/>
          <a:lstStyle/>
          <a:p>
            <a:r>
              <a:rPr lang="en-US" sz="2000" dirty="0">
                <a:solidFill>
                  <a:srgbClr val="0000FF"/>
                </a:solidFill>
              </a:rPr>
              <a:t>Need to find many mappings of each read</a:t>
            </a:r>
          </a:p>
          <a:p>
            <a:pPr lvl="1"/>
            <a:r>
              <a:rPr lang="en-US" sz="2000" dirty="0"/>
              <a:t>A short read may map to many locations, especially with High-Throughput DNA Sequencing technologies</a:t>
            </a:r>
          </a:p>
          <a:p>
            <a:pPr lvl="1"/>
            <a:r>
              <a:rPr lang="en-US" sz="2000" dirty="0">
                <a:solidFill>
                  <a:srgbClr val="FF0000"/>
                </a:solidFill>
              </a:rPr>
              <a:t>How can we find all mappings efficiently?</a:t>
            </a:r>
          </a:p>
          <a:p>
            <a:pPr lvl="1"/>
            <a:endParaRPr lang="en-US" sz="2000" dirty="0"/>
          </a:p>
          <a:p>
            <a:r>
              <a:rPr lang="en-US" sz="2000" dirty="0">
                <a:solidFill>
                  <a:srgbClr val="0000FF"/>
                </a:solidFill>
              </a:rPr>
              <a:t>Need to tolerate small variances/errors in each read</a:t>
            </a:r>
          </a:p>
          <a:p>
            <a:pPr lvl="1"/>
            <a:r>
              <a:rPr lang="en-US" sz="2000" dirty="0"/>
              <a:t>Each individual is different: Subject’s DNA may slightly differ from the reference (Mismatches, insertions, deletions)</a:t>
            </a:r>
          </a:p>
          <a:p>
            <a:pPr lvl="1"/>
            <a:r>
              <a:rPr lang="en-US" sz="2000" dirty="0">
                <a:solidFill>
                  <a:srgbClr val="FF0000"/>
                </a:solidFill>
              </a:rPr>
              <a:t>How can we efficiently map each read with up to </a:t>
            </a:r>
            <a:r>
              <a:rPr lang="en-US" sz="2000" i="1" dirty="0">
                <a:solidFill>
                  <a:srgbClr val="FF0000"/>
                </a:solidFill>
              </a:rPr>
              <a:t>e</a:t>
            </a:r>
            <a:r>
              <a:rPr lang="en-US" sz="2000" dirty="0">
                <a:solidFill>
                  <a:srgbClr val="FF0000"/>
                </a:solidFill>
              </a:rPr>
              <a:t> errors present?</a:t>
            </a:r>
          </a:p>
          <a:p>
            <a:endParaRPr lang="en-US" sz="2000" dirty="0"/>
          </a:p>
          <a:p>
            <a:r>
              <a:rPr lang="en-US" sz="2000" dirty="0">
                <a:solidFill>
                  <a:srgbClr val="0000FF"/>
                </a:solidFill>
              </a:rPr>
              <a:t>Need to map each read very fast (i.e., performance is important)</a:t>
            </a:r>
          </a:p>
          <a:p>
            <a:pPr lvl="1"/>
            <a:r>
              <a:rPr lang="en-US" sz="2000" dirty="0"/>
              <a:t>Human DNA is 3.2 billion base pairs long </a:t>
            </a:r>
            <a:r>
              <a:rPr lang="en-US" sz="2000" dirty="0">
                <a:sym typeface="Wingdings"/>
              </a:rPr>
              <a:t> </a:t>
            </a:r>
            <a:r>
              <a:rPr lang="en-US" sz="2000" dirty="0"/>
              <a:t>Millions to billions of reads (State-of-the-art mappers take weeks to map a human’s DNA)</a:t>
            </a:r>
          </a:p>
          <a:p>
            <a:pPr lvl="1"/>
            <a:r>
              <a:rPr lang="en-US" sz="2000" dirty="0">
                <a:solidFill>
                  <a:srgbClr val="FF0000"/>
                </a:solidFill>
              </a:rPr>
              <a:t>How can we design a much higher performance read mapper?</a:t>
            </a:r>
          </a:p>
        </p:txBody>
      </p:sp>
      <p:sp>
        <p:nvSpPr>
          <p:cNvPr id="4" name="灯片编号占位符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altLang="en-US" sz="1600" b="0" i="0" u="none" strike="noStrike" kern="1200" cap="none" spc="0" normalizeH="0" baseline="0" noProof="0">
              <a:ln>
                <a:noFill/>
              </a:ln>
              <a:solidFill>
                <a:srgbClr val="000000"/>
              </a:solidFill>
              <a:effectLst/>
              <a:uLnTx/>
              <a:uFillTx/>
              <a:latin typeface="Garamond" pitchFamily="18" charset="0"/>
              <a:ea typeface="+mn-ea"/>
              <a:cs typeface="+mn-cs"/>
            </a:endParaRPr>
          </a:p>
        </p:txBody>
      </p:sp>
    </p:spTree>
    <p:extLst>
      <p:ext uri="{BB962C8B-B14F-4D97-AF65-F5344CB8AC3E}">
        <p14:creationId xmlns:p14="http://schemas.microsoft.com/office/powerpoint/2010/main" val="268388976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Read Alignment/Verification</a:t>
            </a:r>
          </a:p>
        </p:txBody>
      </p:sp>
      <p:sp>
        <p:nvSpPr>
          <p:cNvPr id="5" name="Content Placeholder 4"/>
          <p:cNvSpPr>
            <a:spLocks noGrp="1"/>
          </p:cNvSpPr>
          <p:nvPr>
            <p:ph idx="1"/>
          </p:nvPr>
        </p:nvSpPr>
        <p:spPr>
          <a:xfrm>
            <a:off x="228600" y="1052736"/>
            <a:ext cx="8610600" cy="5195664"/>
          </a:xfrm>
        </p:spPr>
        <p:txBody>
          <a:bodyPr/>
          <a:lstStyle/>
          <a:p>
            <a:r>
              <a:rPr lang="en-US" b="1" u="sng" dirty="0"/>
              <a:t>Edit distance </a:t>
            </a:r>
            <a:r>
              <a:rPr lang="en-US" dirty="0"/>
              <a:t>is defined as the minimum number of edits (i.e. insertions, deletions, or substitutions) needed to make the read exactly match the reference segment.</a:t>
            </a:r>
          </a:p>
        </p:txBody>
      </p:sp>
      <p:graphicFrame>
        <p:nvGraphicFramePr>
          <p:cNvPr id="10" name="Table 9"/>
          <p:cNvGraphicFramePr>
            <a:graphicFrameLocks noGrp="1"/>
          </p:cNvGraphicFramePr>
          <p:nvPr>
            <p:extLst/>
          </p:nvPr>
        </p:nvGraphicFramePr>
        <p:xfrm>
          <a:off x="2560320" y="3229341"/>
          <a:ext cx="4023360" cy="914400"/>
        </p:xfrm>
        <a:graphic>
          <a:graphicData uri="http://schemas.openxmlformats.org/drawingml/2006/table">
            <a:tbl>
              <a:tblPr/>
              <a:tblGrid>
                <a:gridCol w="335280">
                  <a:extLst>
                    <a:ext uri="{9D8B030D-6E8A-4147-A177-3AD203B41FA5}">
                      <a16:colId xmlns:a16="http://schemas.microsoft.com/office/drawing/2014/main" val="20000"/>
                    </a:ext>
                  </a:extLst>
                </a:gridCol>
                <a:gridCol w="335280">
                  <a:extLst>
                    <a:ext uri="{9D8B030D-6E8A-4147-A177-3AD203B41FA5}">
                      <a16:colId xmlns:a16="http://schemas.microsoft.com/office/drawing/2014/main" val="20001"/>
                    </a:ext>
                  </a:extLst>
                </a:gridCol>
                <a:gridCol w="335280">
                  <a:extLst>
                    <a:ext uri="{9D8B030D-6E8A-4147-A177-3AD203B41FA5}">
                      <a16:colId xmlns:a16="http://schemas.microsoft.com/office/drawing/2014/main" val="20002"/>
                    </a:ext>
                  </a:extLst>
                </a:gridCol>
                <a:gridCol w="335280">
                  <a:extLst>
                    <a:ext uri="{9D8B030D-6E8A-4147-A177-3AD203B41FA5}">
                      <a16:colId xmlns:a16="http://schemas.microsoft.com/office/drawing/2014/main" val="20003"/>
                    </a:ext>
                  </a:extLst>
                </a:gridCol>
                <a:gridCol w="335280">
                  <a:extLst>
                    <a:ext uri="{9D8B030D-6E8A-4147-A177-3AD203B41FA5}">
                      <a16:colId xmlns:a16="http://schemas.microsoft.com/office/drawing/2014/main" val="20004"/>
                    </a:ext>
                  </a:extLst>
                </a:gridCol>
                <a:gridCol w="335280">
                  <a:extLst>
                    <a:ext uri="{9D8B030D-6E8A-4147-A177-3AD203B41FA5}">
                      <a16:colId xmlns:a16="http://schemas.microsoft.com/office/drawing/2014/main" val="20005"/>
                    </a:ext>
                  </a:extLst>
                </a:gridCol>
                <a:gridCol w="335280">
                  <a:extLst>
                    <a:ext uri="{9D8B030D-6E8A-4147-A177-3AD203B41FA5}">
                      <a16:colId xmlns:a16="http://schemas.microsoft.com/office/drawing/2014/main" val="20006"/>
                    </a:ext>
                  </a:extLst>
                </a:gridCol>
                <a:gridCol w="335280">
                  <a:extLst>
                    <a:ext uri="{9D8B030D-6E8A-4147-A177-3AD203B41FA5}">
                      <a16:colId xmlns:a16="http://schemas.microsoft.com/office/drawing/2014/main" val="20007"/>
                    </a:ext>
                  </a:extLst>
                </a:gridCol>
                <a:gridCol w="335280">
                  <a:extLst>
                    <a:ext uri="{9D8B030D-6E8A-4147-A177-3AD203B41FA5}">
                      <a16:colId xmlns:a16="http://schemas.microsoft.com/office/drawing/2014/main" val="20008"/>
                    </a:ext>
                  </a:extLst>
                </a:gridCol>
                <a:gridCol w="335280">
                  <a:extLst>
                    <a:ext uri="{9D8B030D-6E8A-4147-A177-3AD203B41FA5}">
                      <a16:colId xmlns:a16="http://schemas.microsoft.com/office/drawing/2014/main" val="20009"/>
                    </a:ext>
                  </a:extLst>
                </a:gridCol>
                <a:gridCol w="335280">
                  <a:extLst>
                    <a:ext uri="{9D8B030D-6E8A-4147-A177-3AD203B41FA5}">
                      <a16:colId xmlns:a16="http://schemas.microsoft.com/office/drawing/2014/main" val="20010"/>
                    </a:ext>
                  </a:extLst>
                </a:gridCol>
                <a:gridCol w="335280">
                  <a:extLst>
                    <a:ext uri="{9D8B030D-6E8A-4147-A177-3AD203B41FA5}">
                      <a16:colId xmlns:a16="http://schemas.microsoft.com/office/drawing/2014/main" val="20011"/>
                    </a:ext>
                  </a:extLst>
                </a:gridCol>
              </a:tblGrid>
              <a:tr h="316416">
                <a:tc>
                  <a:txBody>
                    <a:bodyPr/>
                    <a:lstStyle/>
                    <a:p>
                      <a:pPr algn="ctr"/>
                      <a:r>
                        <a:rPr lang="en-US" sz="2400" dirty="0"/>
                        <a:t>N</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92D050"/>
                    </a:solidFill>
                  </a:tcPr>
                </a:tc>
                <a:tc>
                  <a:txBody>
                    <a:bodyPr/>
                    <a:lstStyle/>
                    <a:p>
                      <a:pPr algn="ctr"/>
                      <a:r>
                        <a:rPr lang="en-US" sz="2400" dirty="0"/>
                        <a:t>E</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92D050"/>
                    </a:solidFill>
                  </a:tcPr>
                </a:tc>
                <a:tc>
                  <a:txBody>
                    <a:bodyPr/>
                    <a:lstStyle/>
                    <a:p>
                      <a:pPr algn="ctr"/>
                      <a:r>
                        <a:rPr lang="ar-SA" sz="2400" dirty="0"/>
                        <a:t>-</a:t>
                      </a:r>
                      <a:endParaRPr lang="en-US" sz="2400" dirty="0"/>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FF66FF"/>
                    </a:solidFill>
                  </a:tcPr>
                </a:tc>
                <a:tc>
                  <a:txBody>
                    <a:bodyPr/>
                    <a:lstStyle/>
                    <a:p>
                      <a:pPr algn="ctr"/>
                      <a:r>
                        <a:rPr lang="en-US" sz="2400" dirty="0"/>
                        <a:t>T</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FFFF00"/>
                    </a:solidFill>
                  </a:tcPr>
                </a:tc>
                <a:tc>
                  <a:txBody>
                    <a:bodyPr/>
                    <a:lstStyle/>
                    <a:p>
                      <a:pPr algn="ctr"/>
                      <a:r>
                        <a:rPr lang="en-US" sz="2400" dirty="0"/>
                        <a:t>H</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92D050"/>
                    </a:solidFill>
                  </a:tcPr>
                </a:tc>
                <a:tc>
                  <a:txBody>
                    <a:bodyPr/>
                    <a:lstStyle/>
                    <a:p>
                      <a:pPr algn="ctr"/>
                      <a:r>
                        <a:rPr lang="en-US" sz="2400" dirty="0"/>
                        <a:t>E</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FFFF00"/>
                    </a:solidFill>
                  </a:tcPr>
                </a:tc>
                <a:tc>
                  <a:txBody>
                    <a:bodyPr/>
                    <a:lstStyle/>
                    <a:p>
                      <a:pPr algn="ctr"/>
                      <a:r>
                        <a:rPr lang="en-US" sz="2400" dirty="0"/>
                        <a:t>R</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FFFF00"/>
                    </a:solidFill>
                  </a:tcPr>
                </a:tc>
                <a:tc>
                  <a:txBody>
                    <a:bodyPr/>
                    <a:lstStyle/>
                    <a:p>
                      <a:pPr algn="ctr"/>
                      <a:r>
                        <a:rPr lang="en-US" sz="2400" dirty="0"/>
                        <a:t>L</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FFFF00"/>
                    </a:solidFill>
                  </a:tcPr>
                </a:tc>
                <a:tc>
                  <a:txBody>
                    <a:bodyPr/>
                    <a:lstStyle/>
                    <a:p>
                      <a:pPr algn="ctr"/>
                      <a:r>
                        <a:rPr lang="en-US" sz="2400" dirty="0"/>
                        <a:t>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FFFF00"/>
                    </a:solidFill>
                  </a:tcPr>
                </a:tc>
                <a:tc>
                  <a:txBody>
                    <a:bodyPr/>
                    <a:lstStyle/>
                    <a:p>
                      <a:pPr algn="ctr"/>
                      <a:r>
                        <a:rPr lang="en-US" sz="2400" dirty="0"/>
                        <a:t>N</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FFFF00"/>
                    </a:solidFill>
                  </a:tcPr>
                </a:tc>
                <a:tc>
                  <a:txBody>
                    <a:bodyPr/>
                    <a:lstStyle/>
                    <a:p>
                      <a:pPr algn="ctr"/>
                      <a:r>
                        <a:rPr lang="en-US" sz="2400" dirty="0"/>
                        <a:t>D</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FFFF00"/>
                    </a:solidFill>
                  </a:tcPr>
                </a:tc>
                <a:tc>
                  <a:txBody>
                    <a:bodyPr/>
                    <a:lstStyle/>
                    <a:p>
                      <a:pPr algn="ctr"/>
                      <a:r>
                        <a:rPr lang="en-US" sz="2400" dirty="0"/>
                        <a:t>S</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00B0F0"/>
                    </a:solidFill>
                  </a:tcPr>
                </a:tc>
                <a:extLst>
                  <a:ext uri="{0D108BD9-81ED-4DB2-BD59-A6C34878D82A}">
                    <a16:rowId xmlns:a16="http://schemas.microsoft.com/office/drawing/2014/main" val="10000"/>
                  </a:ext>
                </a:extLst>
              </a:tr>
              <a:tr h="316416">
                <a:tc>
                  <a:txBody>
                    <a:bodyPr/>
                    <a:lstStyle/>
                    <a:p>
                      <a:pPr algn="ctr"/>
                      <a:r>
                        <a:rPr lang="en-US" sz="2400" dirty="0"/>
                        <a:t>S</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92D050"/>
                    </a:solidFill>
                  </a:tcPr>
                </a:tc>
                <a:tc>
                  <a:txBody>
                    <a:bodyPr/>
                    <a:lstStyle/>
                    <a:p>
                      <a:pPr algn="ctr"/>
                      <a:r>
                        <a:rPr lang="en-US" sz="2400" dirty="0"/>
                        <a:t>W</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92D050"/>
                    </a:solidFill>
                  </a:tcPr>
                </a:tc>
                <a:tc>
                  <a:txBody>
                    <a:bodyPr/>
                    <a:lstStyle/>
                    <a:p>
                      <a:pPr algn="ctr"/>
                      <a:r>
                        <a:rPr lang="en-US" sz="2400" dirty="0"/>
                        <a:t>I</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FF66FF"/>
                    </a:solidFill>
                  </a:tcPr>
                </a:tc>
                <a:tc>
                  <a:txBody>
                    <a:bodyPr/>
                    <a:lstStyle/>
                    <a:p>
                      <a:pPr algn="ctr"/>
                      <a:r>
                        <a:rPr lang="en-US" sz="2400" dirty="0"/>
                        <a:t>T</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FFFF00"/>
                    </a:solidFill>
                  </a:tcPr>
                </a:tc>
                <a:tc>
                  <a:txBody>
                    <a:bodyPr/>
                    <a:lstStyle/>
                    <a:p>
                      <a:pPr algn="ctr"/>
                      <a:r>
                        <a:rPr lang="en-US" sz="2400" dirty="0"/>
                        <a:t>Z</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92D050"/>
                    </a:solidFill>
                  </a:tcPr>
                </a:tc>
                <a:tc>
                  <a:txBody>
                    <a:bodyPr/>
                    <a:lstStyle/>
                    <a:p>
                      <a:pPr algn="ctr"/>
                      <a:r>
                        <a:rPr lang="en-US" sz="2400" dirty="0"/>
                        <a:t>E</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FFFF00"/>
                    </a:solidFill>
                  </a:tcPr>
                </a:tc>
                <a:tc>
                  <a:txBody>
                    <a:bodyPr/>
                    <a:lstStyle/>
                    <a:p>
                      <a:pPr algn="ctr"/>
                      <a:r>
                        <a:rPr lang="en-US" sz="2400" dirty="0"/>
                        <a:t>R</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FFFF00"/>
                    </a:solidFill>
                  </a:tcPr>
                </a:tc>
                <a:tc>
                  <a:txBody>
                    <a:bodyPr/>
                    <a:lstStyle/>
                    <a:p>
                      <a:pPr algn="ctr"/>
                      <a:r>
                        <a:rPr lang="en-US" sz="2400" dirty="0"/>
                        <a:t>L</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FFFF00"/>
                    </a:solidFill>
                  </a:tcPr>
                </a:tc>
                <a:tc>
                  <a:txBody>
                    <a:bodyPr/>
                    <a:lstStyle/>
                    <a:p>
                      <a:pPr algn="ctr"/>
                      <a:r>
                        <a:rPr lang="en-US" sz="2400" dirty="0"/>
                        <a:t>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FFFF00"/>
                    </a:solidFill>
                  </a:tcPr>
                </a:tc>
                <a:tc>
                  <a:txBody>
                    <a:bodyPr/>
                    <a:lstStyle/>
                    <a:p>
                      <a:pPr algn="ctr"/>
                      <a:r>
                        <a:rPr lang="en-US" sz="2400" dirty="0"/>
                        <a:t>N</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FFFF00"/>
                    </a:solidFill>
                  </a:tcPr>
                </a:tc>
                <a:tc>
                  <a:txBody>
                    <a:bodyPr/>
                    <a:lstStyle/>
                    <a:p>
                      <a:pPr algn="ctr"/>
                      <a:r>
                        <a:rPr lang="en-US" sz="2400" dirty="0"/>
                        <a:t>D</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FFFF00"/>
                    </a:solidFill>
                  </a:tcPr>
                </a:tc>
                <a:tc>
                  <a:txBody>
                    <a:bodyPr/>
                    <a:lstStyle/>
                    <a:p>
                      <a:pPr algn="ctr"/>
                      <a:r>
                        <a:rPr lang="en-US" sz="2400" dirty="0"/>
                        <a:t>-</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00B0F0"/>
                    </a:solidFill>
                  </a:tcPr>
                </a:tc>
                <a:extLst>
                  <a:ext uri="{0D108BD9-81ED-4DB2-BD59-A6C34878D82A}">
                    <a16:rowId xmlns:a16="http://schemas.microsoft.com/office/drawing/2014/main" val="10001"/>
                  </a:ext>
                </a:extLst>
              </a:tr>
            </a:tbl>
          </a:graphicData>
        </a:graphic>
      </p:graphicFrame>
      <p:sp>
        <p:nvSpPr>
          <p:cNvPr id="20" name="Rectangle 19"/>
          <p:cNvSpPr/>
          <p:nvPr/>
        </p:nvSpPr>
        <p:spPr>
          <a:xfrm>
            <a:off x="2606807" y="2706519"/>
            <a:ext cx="3930387" cy="40011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Tahoma"/>
                <a:ea typeface="+mn-ea"/>
                <a:cs typeface="+mn-cs"/>
              </a:rPr>
              <a:t>NETHERLANDS x SWITZERLAND</a:t>
            </a:r>
          </a:p>
        </p:txBody>
      </p:sp>
      <p:graphicFrame>
        <p:nvGraphicFramePr>
          <p:cNvPr id="22" name="Table 21"/>
          <p:cNvGraphicFramePr>
            <a:graphicFrameLocks noGrp="1"/>
          </p:cNvGraphicFramePr>
          <p:nvPr>
            <p:extLst/>
          </p:nvPr>
        </p:nvGraphicFramePr>
        <p:xfrm>
          <a:off x="3578914" y="4941168"/>
          <a:ext cx="1986172" cy="975360"/>
        </p:xfrm>
        <a:graphic>
          <a:graphicData uri="http://schemas.openxmlformats.org/drawingml/2006/table">
            <a:tbl>
              <a:tblPr firstRow="1" bandRow="1">
                <a:tableStyleId>{5C22544A-7EE6-4342-B048-85BDC9FD1C3A}</a:tableStyleId>
              </a:tblPr>
              <a:tblGrid>
                <a:gridCol w="1986172">
                  <a:extLst>
                    <a:ext uri="{9D8B030D-6E8A-4147-A177-3AD203B41FA5}">
                      <a16:colId xmlns:a16="http://schemas.microsoft.com/office/drawing/2014/main" val="20000"/>
                    </a:ext>
                  </a:extLst>
                </a:gridCol>
              </a:tblGrid>
              <a:tr h="243840">
                <a:tc>
                  <a:txBody>
                    <a:bodyPr/>
                    <a:lstStyle/>
                    <a:p>
                      <a:pPr algn="ctr"/>
                      <a:r>
                        <a:rPr lang="en-US" sz="1600" b="0" cap="none" spc="0" dirty="0">
                          <a:ln w="0"/>
                          <a:solidFill>
                            <a:schemeClr val="tx1"/>
                          </a:solidFill>
                          <a:effectLst/>
                        </a:rPr>
                        <a:t>m</a:t>
                      </a:r>
                      <a:r>
                        <a:rPr lang="ar-SA" sz="1600" b="0" cap="none" spc="0" dirty="0">
                          <a:ln w="0"/>
                          <a:solidFill>
                            <a:schemeClr val="tx1"/>
                          </a:solidFill>
                          <a:effectLst/>
                        </a:rPr>
                        <a:t>atch</a:t>
                      </a:r>
                      <a:endParaRPr lang="en-US" sz="1600" b="0" cap="none" spc="0" dirty="0">
                        <a:ln w="0"/>
                        <a:solidFill>
                          <a:schemeClr val="tx1"/>
                        </a:solidFill>
                        <a:effectLst/>
                      </a:endParaRPr>
                    </a:p>
                  </a:txBody>
                  <a:tcPr marL="0" marR="0" marT="0" marB="0">
                    <a:solidFill>
                      <a:srgbClr val="FFFF00"/>
                    </a:solidFill>
                  </a:tcPr>
                </a:tc>
                <a:extLst>
                  <a:ext uri="{0D108BD9-81ED-4DB2-BD59-A6C34878D82A}">
                    <a16:rowId xmlns:a16="http://schemas.microsoft.com/office/drawing/2014/main" val="10000"/>
                  </a:ext>
                </a:extLst>
              </a:tr>
              <a:tr h="243840">
                <a:tc>
                  <a:txBody>
                    <a:bodyPr/>
                    <a:lstStyle/>
                    <a:p>
                      <a:pPr algn="ctr"/>
                      <a:r>
                        <a:rPr lang="en-US" sz="1600" b="0" cap="none" spc="0" dirty="0">
                          <a:ln w="0"/>
                          <a:solidFill>
                            <a:schemeClr val="tx1"/>
                          </a:solidFill>
                          <a:effectLst/>
                        </a:rPr>
                        <a:t>d</a:t>
                      </a:r>
                      <a:r>
                        <a:rPr lang="ar-SA" sz="1600" b="0" cap="none" spc="0" dirty="0">
                          <a:ln w="0"/>
                          <a:solidFill>
                            <a:schemeClr val="tx1"/>
                          </a:solidFill>
                          <a:effectLst/>
                        </a:rPr>
                        <a:t>eletion</a:t>
                      </a:r>
                      <a:endParaRPr lang="en-US" sz="1600" b="0" cap="none" spc="0" dirty="0">
                        <a:ln w="0"/>
                        <a:solidFill>
                          <a:schemeClr val="tx1"/>
                        </a:solidFill>
                        <a:effectLst/>
                      </a:endParaRPr>
                    </a:p>
                  </a:txBody>
                  <a:tcPr marL="0" marR="0" marT="0" marB="0">
                    <a:solidFill>
                      <a:srgbClr val="FF66FF"/>
                    </a:solidFill>
                  </a:tcPr>
                </a:tc>
                <a:extLst>
                  <a:ext uri="{0D108BD9-81ED-4DB2-BD59-A6C34878D82A}">
                    <a16:rowId xmlns:a16="http://schemas.microsoft.com/office/drawing/2014/main" val="10001"/>
                  </a:ext>
                </a:extLst>
              </a:tr>
              <a:tr h="243840">
                <a:tc>
                  <a:txBody>
                    <a:bodyPr/>
                    <a:lstStyle/>
                    <a:p>
                      <a:pPr algn="ctr"/>
                      <a:r>
                        <a:rPr lang="en-US" sz="1600" b="0" cap="none" spc="0" dirty="0">
                          <a:ln w="0"/>
                          <a:solidFill>
                            <a:schemeClr val="tx1"/>
                          </a:solidFill>
                          <a:effectLst/>
                        </a:rPr>
                        <a:t>i</a:t>
                      </a:r>
                      <a:r>
                        <a:rPr lang="ar-SA" sz="1600" b="0" cap="none" spc="0" dirty="0">
                          <a:ln w="0"/>
                          <a:solidFill>
                            <a:schemeClr val="tx1"/>
                          </a:solidFill>
                          <a:effectLst/>
                        </a:rPr>
                        <a:t>nsertion </a:t>
                      </a:r>
                      <a:endParaRPr lang="en-US" sz="1600" b="0" cap="none" spc="0" dirty="0">
                        <a:ln w="0"/>
                        <a:solidFill>
                          <a:schemeClr val="tx1"/>
                        </a:solidFill>
                        <a:effectLst/>
                      </a:endParaRPr>
                    </a:p>
                  </a:txBody>
                  <a:tcPr marL="0" marR="0" marT="0" marB="0">
                    <a:solidFill>
                      <a:srgbClr val="00B0F0"/>
                    </a:solidFill>
                  </a:tcPr>
                </a:tc>
                <a:extLst>
                  <a:ext uri="{0D108BD9-81ED-4DB2-BD59-A6C34878D82A}">
                    <a16:rowId xmlns:a16="http://schemas.microsoft.com/office/drawing/2014/main" val="10002"/>
                  </a:ext>
                </a:extLst>
              </a:tr>
              <a:tr h="243840">
                <a:tc>
                  <a:txBody>
                    <a:bodyPr/>
                    <a:lstStyle/>
                    <a:p>
                      <a:pPr algn="ctr"/>
                      <a:r>
                        <a:rPr lang="ar-SA" sz="1600" b="0" cap="none" spc="0" dirty="0">
                          <a:ln w="0"/>
                          <a:solidFill>
                            <a:schemeClr val="tx1"/>
                          </a:solidFill>
                          <a:effectLst/>
                        </a:rPr>
                        <a:t>mismatch</a:t>
                      </a:r>
                      <a:endParaRPr lang="en-US" sz="1600" b="0" cap="none" spc="0" dirty="0">
                        <a:ln w="0"/>
                        <a:solidFill>
                          <a:schemeClr val="tx1"/>
                        </a:solidFill>
                        <a:effectLst/>
                      </a:endParaRPr>
                    </a:p>
                  </a:txBody>
                  <a:tcPr marL="0" marR="0" marT="0" marB="0">
                    <a:solidFill>
                      <a:srgbClr val="92D050"/>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48054614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wipe(left)">
                                      <p:cBhvr>
                                        <p:cTn id="10" dur="500"/>
                                        <p:tgtEl>
                                          <p:spTgt spid="20"/>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22"/>
                                        </p:tgtEl>
                                        <p:attrNameLst>
                                          <p:attrName>style.visibility</p:attrName>
                                        </p:attrNameLst>
                                      </p:cBhvr>
                                      <p:to>
                                        <p:strVal val="visible"/>
                                      </p:to>
                                    </p:set>
                                    <p:animEffect transition="in" filter="fade">
                                      <p:cBhvr>
                                        <p:cTn id="14"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83389"/>
            <a:ext cx="8610600" cy="1066800"/>
          </a:xfrm>
        </p:spPr>
        <p:txBody>
          <a:bodyPr/>
          <a:lstStyle/>
          <a:p>
            <a:r>
              <a:rPr lang="en-US" dirty="0"/>
              <a:t>Why Is Read Alignment Slow?</a:t>
            </a:r>
          </a:p>
        </p:txBody>
      </p:sp>
      <p:sp>
        <p:nvSpPr>
          <p:cNvPr id="13" name="Content Placeholder 12"/>
          <p:cNvSpPr>
            <a:spLocks noGrp="1"/>
          </p:cNvSpPr>
          <p:nvPr>
            <p:ph idx="1"/>
          </p:nvPr>
        </p:nvSpPr>
        <p:spPr>
          <a:xfrm>
            <a:off x="228600" y="1371600"/>
            <a:ext cx="4546600" cy="990484"/>
          </a:xfrm>
        </p:spPr>
        <p:txBody>
          <a:bodyPr/>
          <a:lstStyle/>
          <a:p>
            <a:r>
              <a:rPr lang="en-US" dirty="0">
                <a:solidFill>
                  <a:srgbClr val="FF0000"/>
                </a:solidFill>
                <a:effectLst>
                  <a:outerShdw blurRad="38100" dist="38100" dir="2700000" algn="tl">
                    <a:srgbClr val="000000">
                      <a:alpha val="43137"/>
                    </a:srgbClr>
                  </a:outerShdw>
                </a:effectLst>
              </a:rPr>
              <a:t>Quadratic-time</a:t>
            </a:r>
            <a:r>
              <a:rPr lang="en-US" dirty="0"/>
              <a:t> dynamic-programming algorithm(s)</a:t>
            </a:r>
          </a:p>
          <a:p>
            <a:endParaRPr lang="en-US" dirty="0"/>
          </a:p>
        </p:txBody>
      </p:sp>
      <p:graphicFrame>
        <p:nvGraphicFramePr>
          <p:cNvPr id="3" name="Object 2"/>
          <p:cNvGraphicFramePr>
            <a:graphicFrameLocks noChangeAspect="1"/>
          </p:cNvGraphicFramePr>
          <p:nvPr>
            <p:extLst/>
          </p:nvPr>
        </p:nvGraphicFramePr>
        <p:xfrm>
          <a:off x="4533900" y="1481817"/>
          <a:ext cx="4170868" cy="4717563"/>
        </p:xfrm>
        <a:graphic>
          <a:graphicData uri="http://schemas.openxmlformats.org/presentationml/2006/ole">
            <mc:AlternateContent xmlns:mc="http://schemas.openxmlformats.org/markup-compatibility/2006">
              <mc:Choice xmlns:v="urn:schemas-microsoft-com:vml" Requires="v">
                <p:oleObj spid="_x0000_s52295" name="Visio" r:id="rId4" imgW="1138581" imgH="1228784" progId="Visio.Drawing.11">
                  <p:embed/>
                </p:oleObj>
              </mc:Choice>
              <mc:Fallback>
                <p:oleObj name="Visio" r:id="rId4" imgW="1138581" imgH="1228784" progId="Visio.Drawing.11">
                  <p:embed/>
                  <p:pic>
                    <p:nvPicPr>
                      <p:cNvPr id="3" name="Object 2"/>
                      <p:cNvPicPr/>
                      <p:nvPr/>
                    </p:nvPicPr>
                    <p:blipFill>
                      <a:blip r:embed="rId5"/>
                      <a:stretch>
                        <a:fillRect/>
                      </a:stretch>
                    </p:blipFill>
                    <p:spPr>
                      <a:xfrm>
                        <a:off x="4533900" y="1481817"/>
                        <a:ext cx="4170868" cy="4717563"/>
                      </a:xfrm>
                      <a:prstGeom prst="rect">
                        <a:avLst/>
                      </a:prstGeom>
                    </p:spPr>
                  </p:pic>
                </p:oleObj>
              </mc:Fallback>
            </mc:AlternateContent>
          </a:graphicData>
        </a:graphic>
      </p:graphicFrame>
      <p:sp>
        <p:nvSpPr>
          <p:cNvPr id="11" name="Rectangle 10"/>
          <p:cNvSpPr/>
          <p:nvPr/>
        </p:nvSpPr>
        <p:spPr>
          <a:xfrm>
            <a:off x="5573486" y="1944914"/>
            <a:ext cx="3131282" cy="3164115"/>
          </a:xfrm>
          <a:prstGeom prst="rect">
            <a:avLst/>
          </a:prstGeom>
          <a:solidFill>
            <a:schemeClr val="bg1">
              <a:alpha val="73000"/>
            </a:schemeClr>
          </a:solidFill>
        </p:spPr>
        <p:txBody>
          <a:bodyPr wrap="square" rtlCol="0" anchor="ctr">
            <a:spAutoFit/>
          </a:bodyPr>
          <a:lstStyle/>
          <a:p>
            <a:pPr algn="just"/>
            <a:endParaRPr lang="en-US" sz="400" b="1" dirty="0">
              <a:solidFill>
                <a:schemeClr val="bg2"/>
              </a:solidFill>
              <a:latin typeface="europa"/>
            </a:endParaRPr>
          </a:p>
        </p:txBody>
      </p:sp>
      <p:grpSp>
        <p:nvGrpSpPr>
          <p:cNvPr id="10" name="Group 9"/>
          <p:cNvGrpSpPr/>
          <p:nvPr/>
        </p:nvGrpSpPr>
        <p:grpSpPr>
          <a:xfrm>
            <a:off x="5733143" y="2133600"/>
            <a:ext cx="2663374" cy="522510"/>
            <a:chOff x="5733143" y="2133600"/>
            <a:chExt cx="2663374" cy="522510"/>
          </a:xfrm>
        </p:grpSpPr>
        <p:cxnSp>
          <p:nvCxnSpPr>
            <p:cNvPr id="5" name="Straight Arrow Connector 4"/>
            <p:cNvCxnSpPr/>
            <p:nvPr/>
          </p:nvCxnSpPr>
          <p:spPr>
            <a:xfrm>
              <a:off x="5733143" y="2133600"/>
              <a:ext cx="2627086" cy="0"/>
            </a:xfrm>
            <a:prstGeom prst="straightConnector1">
              <a:avLst/>
            </a:prstGeom>
            <a:ln w="38100">
              <a:solidFill>
                <a:srgbClr val="FF0000"/>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5769431" y="2416626"/>
              <a:ext cx="2627086" cy="0"/>
            </a:xfrm>
            <a:prstGeom prst="straightConnector1">
              <a:avLst/>
            </a:prstGeom>
            <a:ln w="38100">
              <a:solidFill>
                <a:srgbClr val="FF0000"/>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5762176" y="2656110"/>
              <a:ext cx="2627086" cy="0"/>
            </a:xfrm>
            <a:prstGeom prst="straightConnector1">
              <a:avLst/>
            </a:prstGeom>
            <a:ln w="38100">
              <a:solidFill>
                <a:srgbClr val="FF0000"/>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H="1">
              <a:off x="5769432" y="2148114"/>
              <a:ext cx="2489197" cy="213970"/>
            </a:xfrm>
            <a:prstGeom prst="straightConnector1">
              <a:avLst/>
            </a:prstGeom>
            <a:ln w="38100">
              <a:solidFill>
                <a:srgbClr val="FF0000"/>
              </a:solidFill>
              <a:prstDash val="sysDash"/>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flipH="1">
              <a:off x="5776692" y="2431140"/>
              <a:ext cx="2489197" cy="213970"/>
            </a:xfrm>
            <a:prstGeom prst="straightConnector1">
              <a:avLst/>
            </a:prstGeom>
            <a:ln w="38100">
              <a:solidFill>
                <a:srgbClr val="FF0000"/>
              </a:solidFill>
              <a:prstDash val="sysDash"/>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sp>
        <p:nvSpPr>
          <p:cNvPr id="12" name="TextBox 11"/>
          <p:cNvSpPr txBox="1"/>
          <p:nvPr/>
        </p:nvSpPr>
        <p:spPr>
          <a:xfrm>
            <a:off x="6734629" y="2699660"/>
            <a:ext cx="827314" cy="369332"/>
          </a:xfrm>
          <a:prstGeom prst="rect">
            <a:avLst/>
          </a:prstGeom>
          <a:noFill/>
        </p:spPr>
        <p:txBody>
          <a:bodyPr wrap="square" rtlCol="0">
            <a:spAutoFit/>
          </a:bodyPr>
          <a:lstStyle/>
          <a:p>
            <a:r>
              <a:rPr lang="en-US" b="1" dirty="0" err="1">
                <a:solidFill>
                  <a:srgbClr val="FF0000"/>
                </a:solidFill>
                <a:effectLst>
                  <a:outerShdw blurRad="38100" dist="38100" dir="2700000" algn="tl">
                    <a:srgbClr val="000000">
                      <a:alpha val="43137"/>
                    </a:srgbClr>
                  </a:outerShdw>
                </a:effectLst>
              </a:rPr>
              <a:t>etc</a:t>
            </a:r>
            <a:endParaRPr lang="en-US" b="1" dirty="0">
              <a:solidFill>
                <a:srgbClr val="FF0000"/>
              </a:solidFill>
              <a:effectLst>
                <a:outerShdw blurRad="38100" dist="38100" dir="2700000" algn="tl">
                  <a:srgbClr val="000000">
                    <a:alpha val="43137"/>
                  </a:srgbClr>
                </a:outerShdw>
              </a:effectLst>
            </a:endParaRPr>
          </a:p>
        </p:txBody>
      </p:sp>
      <p:grpSp>
        <p:nvGrpSpPr>
          <p:cNvPr id="33" name="Group 32"/>
          <p:cNvGrpSpPr/>
          <p:nvPr/>
        </p:nvGrpSpPr>
        <p:grpSpPr>
          <a:xfrm rot="16200000" flipH="1">
            <a:off x="4695548" y="3236690"/>
            <a:ext cx="2663374" cy="522510"/>
            <a:chOff x="5733143" y="2133600"/>
            <a:chExt cx="2663374" cy="522510"/>
          </a:xfrm>
        </p:grpSpPr>
        <p:cxnSp>
          <p:nvCxnSpPr>
            <p:cNvPr id="34" name="Straight Arrow Connector 33"/>
            <p:cNvCxnSpPr/>
            <p:nvPr/>
          </p:nvCxnSpPr>
          <p:spPr>
            <a:xfrm>
              <a:off x="5733143" y="2133600"/>
              <a:ext cx="2627086" cy="0"/>
            </a:xfrm>
            <a:prstGeom prst="straightConnector1">
              <a:avLst/>
            </a:prstGeom>
            <a:ln w="38100">
              <a:solidFill>
                <a:srgbClr val="FF0000"/>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a:off x="5769431" y="2416626"/>
              <a:ext cx="2627086" cy="0"/>
            </a:xfrm>
            <a:prstGeom prst="straightConnector1">
              <a:avLst/>
            </a:prstGeom>
            <a:ln w="38100">
              <a:solidFill>
                <a:srgbClr val="FF0000"/>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a:off x="5762176" y="2656110"/>
              <a:ext cx="2627086" cy="0"/>
            </a:xfrm>
            <a:prstGeom prst="straightConnector1">
              <a:avLst/>
            </a:prstGeom>
            <a:ln w="38100">
              <a:solidFill>
                <a:srgbClr val="FF0000"/>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flipH="1">
              <a:off x="5769432" y="2148114"/>
              <a:ext cx="2489197" cy="213970"/>
            </a:xfrm>
            <a:prstGeom prst="straightConnector1">
              <a:avLst/>
            </a:prstGeom>
            <a:ln w="38100">
              <a:solidFill>
                <a:srgbClr val="FF0000"/>
              </a:solidFill>
              <a:prstDash val="sysDash"/>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flipH="1">
              <a:off x="5776692" y="2431140"/>
              <a:ext cx="2489197" cy="213970"/>
            </a:xfrm>
            <a:prstGeom prst="straightConnector1">
              <a:avLst/>
            </a:prstGeom>
            <a:ln w="38100">
              <a:solidFill>
                <a:srgbClr val="FF0000"/>
              </a:solidFill>
              <a:prstDash val="sysDash"/>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sp>
        <p:nvSpPr>
          <p:cNvPr id="47" name="TextBox 46"/>
          <p:cNvSpPr txBox="1"/>
          <p:nvPr/>
        </p:nvSpPr>
        <p:spPr>
          <a:xfrm>
            <a:off x="6366424" y="3447146"/>
            <a:ext cx="827314" cy="369332"/>
          </a:xfrm>
          <a:prstGeom prst="rect">
            <a:avLst/>
          </a:prstGeom>
          <a:noFill/>
        </p:spPr>
        <p:txBody>
          <a:bodyPr wrap="square" rtlCol="0">
            <a:spAutoFit/>
          </a:bodyPr>
          <a:lstStyle/>
          <a:p>
            <a:r>
              <a:rPr lang="en-US" b="1" dirty="0" err="1">
                <a:solidFill>
                  <a:srgbClr val="FF0000"/>
                </a:solidFill>
                <a:effectLst>
                  <a:outerShdw blurRad="38100" dist="38100" dir="2700000" algn="tl">
                    <a:srgbClr val="000000">
                      <a:alpha val="43137"/>
                    </a:srgbClr>
                  </a:outerShdw>
                </a:effectLst>
              </a:rPr>
              <a:t>etc</a:t>
            </a:r>
            <a:endParaRPr lang="en-US" b="1" dirty="0">
              <a:solidFill>
                <a:srgbClr val="FF0000"/>
              </a:solidFill>
              <a:effectLst>
                <a:outerShdw blurRad="38100" dist="38100" dir="2700000" algn="tl">
                  <a:srgbClr val="000000">
                    <a:alpha val="43137"/>
                  </a:srgbClr>
                </a:outerShdw>
              </a:effectLst>
            </a:endParaRPr>
          </a:p>
        </p:txBody>
      </p:sp>
      <p:sp>
        <p:nvSpPr>
          <p:cNvPr id="48" name="Content Placeholder 12"/>
          <p:cNvSpPr txBox="1">
            <a:spLocks/>
          </p:cNvSpPr>
          <p:nvPr/>
        </p:nvSpPr>
        <p:spPr bwMode="auto">
          <a:xfrm>
            <a:off x="213106" y="3102315"/>
            <a:ext cx="4546600" cy="110682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a:lstStyle>
          <a:p>
            <a:r>
              <a:rPr lang="en-US" kern="0" dirty="0">
                <a:solidFill>
                  <a:srgbClr val="FF0000"/>
                </a:solidFill>
                <a:effectLst>
                  <a:outerShdw blurRad="38100" dist="38100" dir="2700000" algn="tl">
                    <a:srgbClr val="000000">
                      <a:alpha val="43137"/>
                    </a:srgbClr>
                  </a:outerShdw>
                </a:effectLst>
              </a:rPr>
              <a:t>Data dependencies </a:t>
            </a:r>
            <a:r>
              <a:rPr lang="en-US" kern="0" dirty="0"/>
              <a:t>limit the computation parallelism</a:t>
            </a:r>
          </a:p>
          <a:p>
            <a:endParaRPr lang="en-US" kern="0" dirty="0"/>
          </a:p>
        </p:txBody>
      </p:sp>
      <p:sp>
        <p:nvSpPr>
          <p:cNvPr id="49" name="Content Placeholder 12"/>
          <p:cNvSpPr txBox="1">
            <a:spLocks/>
          </p:cNvSpPr>
          <p:nvPr/>
        </p:nvSpPr>
        <p:spPr bwMode="auto">
          <a:xfrm>
            <a:off x="228600" y="4829632"/>
            <a:ext cx="4546600" cy="110682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a:lstStyle>
          <a:p>
            <a:r>
              <a:rPr lang="en-US" kern="0" dirty="0">
                <a:solidFill>
                  <a:srgbClr val="FF0000"/>
                </a:solidFill>
                <a:effectLst>
                  <a:outerShdw blurRad="38100" dist="38100" dir="2700000" algn="tl">
                    <a:srgbClr val="000000">
                      <a:alpha val="43137"/>
                    </a:srgbClr>
                  </a:outerShdw>
                </a:effectLst>
              </a:rPr>
              <a:t>Entire matrix</a:t>
            </a:r>
            <a:r>
              <a:rPr lang="en-US" kern="0" dirty="0"/>
              <a:t> computed even though strings may be dissimilar.</a:t>
            </a:r>
          </a:p>
          <a:p>
            <a:endParaRPr lang="en-US" kern="0" dirty="0"/>
          </a:p>
        </p:txBody>
      </p:sp>
      <p:grpSp>
        <p:nvGrpSpPr>
          <p:cNvPr id="29" name="Group 28"/>
          <p:cNvGrpSpPr/>
          <p:nvPr/>
        </p:nvGrpSpPr>
        <p:grpSpPr>
          <a:xfrm>
            <a:off x="5985638" y="2331878"/>
            <a:ext cx="821387" cy="932260"/>
            <a:chOff x="7193738" y="3686629"/>
            <a:chExt cx="821387" cy="932260"/>
          </a:xfrm>
        </p:grpSpPr>
        <p:cxnSp>
          <p:nvCxnSpPr>
            <p:cNvPr id="51" name="Straight Arrow Connector 50"/>
            <p:cNvCxnSpPr/>
            <p:nvPr/>
          </p:nvCxnSpPr>
          <p:spPr>
            <a:xfrm flipV="1">
              <a:off x="7193738" y="3686629"/>
              <a:ext cx="208548" cy="140849"/>
            </a:xfrm>
            <a:prstGeom prst="straightConnector1">
              <a:avLst/>
            </a:prstGeom>
            <a:ln w="38100">
              <a:solidFill>
                <a:srgbClr val="FF0000"/>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flipV="1">
              <a:off x="7271671" y="3717561"/>
              <a:ext cx="391872" cy="356090"/>
            </a:xfrm>
            <a:prstGeom prst="straightConnector1">
              <a:avLst/>
            </a:prstGeom>
            <a:ln w="38100">
              <a:solidFill>
                <a:srgbClr val="FF0000"/>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flipV="1">
              <a:off x="7300694" y="3717561"/>
              <a:ext cx="668514" cy="618707"/>
            </a:xfrm>
            <a:prstGeom prst="straightConnector1">
              <a:avLst/>
            </a:prstGeom>
            <a:ln w="38100">
              <a:solidFill>
                <a:srgbClr val="FF0000"/>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flipH="1">
              <a:off x="7271671" y="3751121"/>
              <a:ext cx="130616" cy="322530"/>
            </a:xfrm>
            <a:prstGeom prst="straightConnector1">
              <a:avLst/>
            </a:prstGeom>
            <a:ln w="38100">
              <a:solidFill>
                <a:srgbClr val="FF0000"/>
              </a:solidFill>
              <a:prstDash val="sysDash"/>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p:nvPr/>
          </p:nvCxnSpPr>
          <p:spPr>
            <a:xfrm flipH="1">
              <a:off x="7300694" y="3805303"/>
              <a:ext cx="362850" cy="530965"/>
            </a:xfrm>
            <a:prstGeom prst="straightConnector1">
              <a:avLst/>
            </a:prstGeom>
            <a:ln w="38100">
              <a:solidFill>
                <a:srgbClr val="FF0000"/>
              </a:solidFill>
              <a:prstDash val="sysDash"/>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rot="18883330">
              <a:off x="7416802" y="4020566"/>
              <a:ext cx="827314" cy="369332"/>
            </a:xfrm>
            <a:prstGeom prst="rect">
              <a:avLst/>
            </a:prstGeom>
            <a:noFill/>
          </p:spPr>
          <p:txBody>
            <a:bodyPr wrap="square" rtlCol="0">
              <a:spAutoFit/>
            </a:bodyPr>
            <a:lstStyle/>
            <a:p>
              <a:r>
                <a:rPr lang="en-US" b="1" dirty="0" err="1">
                  <a:solidFill>
                    <a:srgbClr val="FF0000"/>
                  </a:solidFill>
                  <a:effectLst>
                    <a:outerShdw blurRad="38100" dist="38100" dir="2700000" algn="tl">
                      <a:srgbClr val="000000">
                        <a:alpha val="43137"/>
                      </a:srgbClr>
                    </a:outerShdw>
                  </a:effectLst>
                </a:rPr>
                <a:t>etc</a:t>
              </a:r>
              <a:endParaRPr lang="en-US" b="1" dirty="0">
                <a:solidFill>
                  <a:srgbClr val="FF0000"/>
                </a:solidFill>
                <a:effectLst>
                  <a:outerShdw blurRad="38100" dist="38100" dir="2700000" algn="tl">
                    <a:srgbClr val="000000">
                      <a:alpha val="43137"/>
                    </a:srgbClr>
                  </a:outerShdw>
                </a:effectLst>
              </a:endParaRPr>
            </a:p>
          </p:txBody>
        </p:sp>
      </p:grpSp>
    </p:spTree>
    <p:extLst>
      <p:ext uri="{BB962C8B-B14F-4D97-AF65-F5344CB8AC3E}">
        <p14:creationId xmlns:p14="http://schemas.microsoft.com/office/powerpoint/2010/main" val="322084709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500"/>
                                        <p:tgtEl>
                                          <p:spTgt spid="10"/>
                                        </p:tgtEl>
                                      </p:cBhvr>
                                    </p:animEffect>
                                    <p:set>
                                      <p:cBhvr>
                                        <p:cTn id="17" dur="1" fill="hold">
                                          <p:stCondLst>
                                            <p:cond delay="499"/>
                                          </p:stCondLst>
                                        </p:cTn>
                                        <p:tgtEl>
                                          <p:spTgt spid="10"/>
                                        </p:tgtEl>
                                        <p:attrNameLst>
                                          <p:attrName>style.visibility</p:attrName>
                                        </p:attrNameLst>
                                      </p:cBhvr>
                                      <p:to>
                                        <p:strVal val="hidden"/>
                                      </p:to>
                                    </p:set>
                                  </p:childTnLst>
                                </p:cTn>
                              </p:par>
                              <p:par>
                                <p:cTn id="18" presetID="10" presetClass="exit" presetSubtype="0" fill="hold" grpId="1" nodeType="withEffect">
                                  <p:stCondLst>
                                    <p:cond delay="0"/>
                                  </p:stCondLst>
                                  <p:childTnLst>
                                    <p:animEffect transition="out" filter="fade">
                                      <p:cBhvr>
                                        <p:cTn id="19" dur="500"/>
                                        <p:tgtEl>
                                          <p:spTgt spid="12"/>
                                        </p:tgtEl>
                                      </p:cBhvr>
                                    </p:animEffect>
                                    <p:set>
                                      <p:cBhvr>
                                        <p:cTn id="20" dur="1" fill="hold">
                                          <p:stCondLst>
                                            <p:cond delay="499"/>
                                          </p:stCondLst>
                                        </p:cTn>
                                        <p:tgtEl>
                                          <p:spTgt spid="12"/>
                                        </p:tgtEl>
                                        <p:attrNameLst>
                                          <p:attrName>style.visibility</p:attrName>
                                        </p:attrNameLst>
                                      </p:cBhvr>
                                      <p:to>
                                        <p:strVal val="hidden"/>
                                      </p:to>
                                    </p:set>
                                  </p:childTnLst>
                                </p:cTn>
                              </p:par>
                              <p:par>
                                <p:cTn id="21" presetID="14" presetClass="entr" presetSubtype="10" fill="hold" nodeType="withEffect">
                                  <p:stCondLst>
                                    <p:cond delay="0"/>
                                  </p:stCondLst>
                                  <p:childTnLst>
                                    <p:set>
                                      <p:cBhvr>
                                        <p:cTn id="22" dur="1" fill="hold">
                                          <p:stCondLst>
                                            <p:cond delay="0"/>
                                          </p:stCondLst>
                                        </p:cTn>
                                        <p:tgtEl>
                                          <p:spTgt spid="33"/>
                                        </p:tgtEl>
                                        <p:attrNameLst>
                                          <p:attrName>style.visibility</p:attrName>
                                        </p:attrNameLst>
                                      </p:cBhvr>
                                      <p:to>
                                        <p:strVal val="visible"/>
                                      </p:to>
                                    </p:set>
                                    <p:animEffect transition="in" filter="randombar(horizontal)">
                                      <p:cBhvr>
                                        <p:cTn id="23" dur="500"/>
                                        <p:tgtEl>
                                          <p:spTgt spid="33"/>
                                        </p:tgtEl>
                                      </p:cBhvr>
                                    </p:animEffect>
                                  </p:childTnLst>
                                </p:cTn>
                              </p:par>
                              <p:par>
                                <p:cTn id="24" presetID="14" presetClass="entr" presetSubtype="10" fill="hold" grpId="0" nodeType="withEffect">
                                  <p:stCondLst>
                                    <p:cond delay="0"/>
                                  </p:stCondLst>
                                  <p:childTnLst>
                                    <p:set>
                                      <p:cBhvr>
                                        <p:cTn id="25" dur="1" fill="hold">
                                          <p:stCondLst>
                                            <p:cond delay="0"/>
                                          </p:stCondLst>
                                        </p:cTn>
                                        <p:tgtEl>
                                          <p:spTgt spid="47"/>
                                        </p:tgtEl>
                                        <p:attrNameLst>
                                          <p:attrName>style.visibility</p:attrName>
                                        </p:attrNameLst>
                                      </p:cBhvr>
                                      <p:to>
                                        <p:strVal val="visible"/>
                                      </p:to>
                                    </p:set>
                                    <p:animEffect transition="in" filter="randombar(horizontal)">
                                      <p:cBhvr>
                                        <p:cTn id="26" dur="500"/>
                                        <p:tgtEl>
                                          <p:spTgt spid="47"/>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xit" presetSubtype="0" fill="hold" nodeType="clickEffect">
                                  <p:stCondLst>
                                    <p:cond delay="0"/>
                                  </p:stCondLst>
                                  <p:childTnLst>
                                    <p:animEffect transition="out" filter="fade">
                                      <p:cBhvr>
                                        <p:cTn id="30" dur="500"/>
                                        <p:tgtEl>
                                          <p:spTgt spid="33"/>
                                        </p:tgtEl>
                                      </p:cBhvr>
                                    </p:animEffect>
                                    <p:set>
                                      <p:cBhvr>
                                        <p:cTn id="31" dur="1" fill="hold">
                                          <p:stCondLst>
                                            <p:cond delay="499"/>
                                          </p:stCondLst>
                                        </p:cTn>
                                        <p:tgtEl>
                                          <p:spTgt spid="33"/>
                                        </p:tgtEl>
                                        <p:attrNameLst>
                                          <p:attrName>style.visibility</p:attrName>
                                        </p:attrNameLst>
                                      </p:cBhvr>
                                      <p:to>
                                        <p:strVal val="hidden"/>
                                      </p:to>
                                    </p:set>
                                  </p:childTnLst>
                                </p:cTn>
                              </p:par>
                              <p:par>
                                <p:cTn id="32" presetID="10" presetClass="exit" presetSubtype="0" fill="hold" grpId="1" nodeType="withEffect">
                                  <p:stCondLst>
                                    <p:cond delay="0"/>
                                  </p:stCondLst>
                                  <p:childTnLst>
                                    <p:animEffect transition="out" filter="fade">
                                      <p:cBhvr>
                                        <p:cTn id="33" dur="500"/>
                                        <p:tgtEl>
                                          <p:spTgt spid="47"/>
                                        </p:tgtEl>
                                      </p:cBhvr>
                                    </p:animEffect>
                                    <p:set>
                                      <p:cBhvr>
                                        <p:cTn id="34" dur="1" fill="hold">
                                          <p:stCondLst>
                                            <p:cond delay="499"/>
                                          </p:stCondLst>
                                        </p:cTn>
                                        <p:tgtEl>
                                          <p:spTgt spid="47"/>
                                        </p:tgtEl>
                                        <p:attrNameLst>
                                          <p:attrName>style.visibility</p:attrName>
                                        </p:attrNameLst>
                                      </p:cBhvr>
                                      <p:to>
                                        <p:strVal val="hidden"/>
                                      </p:to>
                                    </p:set>
                                  </p:childTnLst>
                                </p:cTn>
                              </p:par>
                              <p:par>
                                <p:cTn id="35" presetID="14" presetClass="entr" presetSubtype="10" fill="hold" nodeType="withEffect">
                                  <p:stCondLst>
                                    <p:cond delay="0"/>
                                  </p:stCondLst>
                                  <p:childTnLst>
                                    <p:set>
                                      <p:cBhvr>
                                        <p:cTn id="36" dur="1" fill="hold">
                                          <p:stCondLst>
                                            <p:cond delay="0"/>
                                          </p:stCondLst>
                                        </p:cTn>
                                        <p:tgtEl>
                                          <p:spTgt spid="29"/>
                                        </p:tgtEl>
                                        <p:attrNameLst>
                                          <p:attrName>style.visibility</p:attrName>
                                        </p:attrNameLst>
                                      </p:cBhvr>
                                      <p:to>
                                        <p:strVal val="visible"/>
                                      </p:to>
                                    </p:set>
                                    <p:animEffect transition="in" filter="randombar(horizontal)">
                                      <p:cBhvr>
                                        <p:cTn id="37" dur="500"/>
                                        <p:tgtEl>
                                          <p:spTgt spid="29"/>
                                        </p:tgtEl>
                                      </p:cBhvr>
                                    </p:animEffect>
                                  </p:childTnLst>
                                </p:cTn>
                              </p:par>
                            </p:childTnLst>
                          </p:cTn>
                        </p:par>
                      </p:childTnLst>
                    </p:cTn>
                  </p:par>
                  <p:par>
                    <p:cTn id="38" fill="hold">
                      <p:stCondLst>
                        <p:cond delay="indefinite"/>
                      </p:stCondLst>
                      <p:childTnLst>
                        <p:par>
                          <p:cTn id="39" fill="hold">
                            <p:stCondLst>
                              <p:cond delay="0"/>
                            </p:stCondLst>
                            <p:childTnLst>
                              <p:par>
                                <p:cTn id="40" presetID="42" presetClass="exit" presetSubtype="0" fill="hold" grpId="1" nodeType="clickEffect">
                                  <p:stCondLst>
                                    <p:cond delay="0"/>
                                  </p:stCondLst>
                                  <p:childTnLst>
                                    <p:animEffect transition="out" filter="fade">
                                      <p:cBhvr>
                                        <p:cTn id="41" dur="1000"/>
                                        <p:tgtEl>
                                          <p:spTgt spid="11"/>
                                        </p:tgtEl>
                                      </p:cBhvr>
                                    </p:animEffect>
                                    <p:anim calcmode="lin" valueType="num">
                                      <p:cBhvr>
                                        <p:cTn id="42" dur="1000"/>
                                        <p:tgtEl>
                                          <p:spTgt spid="11"/>
                                        </p:tgtEl>
                                        <p:attrNameLst>
                                          <p:attrName>ppt_x</p:attrName>
                                        </p:attrNameLst>
                                      </p:cBhvr>
                                      <p:tavLst>
                                        <p:tav tm="0">
                                          <p:val>
                                            <p:strVal val="ppt_x"/>
                                          </p:val>
                                        </p:tav>
                                        <p:tav tm="100000">
                                          <p:val>
                                            <p:strVal val="ppt_x"/>
                                          </p:val>
                                        </p:tav>
                                      </p:tavLst>
                                    </p:anim>
                                    <p:anim calcmode="lin" valueType="num">
                                      <p:cBhvr>
                                        <p:cTn id="43" dur="1000"/>
                                        <p:tgtEl>
                                          <p:spTgt spid="11"/>
                                        </p:tgtEl>
                                        <p:attrNameLst>
                                          <p:attrName>ppt_y</p:attrName>
                                        </p:attrNameLst>
                                      </p:cBhvr>
                                      <p:tavLst>
                                        <p:tav tm="0">
                                          <p:val>
                                            <p:strVal val="ppt_y"/>
                                          </p:val>
                                        </p:tav>
                                        <p:tav tm="100000">
                                          <p:val>
                                            <p:strVal val="ppt_y+.1"/>
                                          </p:val>
                                        </p:tav>
                                      </p:tavLst>
                                    </p:anim>
                                    <p:set>
                                      <p:cBhvr>
                                        <p:cTn id="44" dur="1" fill="hold">
                                          <p:stCondLst>
                                            <p:cond delay="999"/>
                                          </p:stCondLst>
                                        </p:cTn>
                                        <p:tgtEl>
                                          <p:spTgt spid="11"/>
                                        </p:tgtEl>
                                        <p:attrNameLst>
                                          <p:attrName>style.visibility</p:attrName>
                                        </p:attrNameLst>
                                      </p:cBhvr>
                                      <p:to>
                                        <p:strVal val="hidden"/>
                                      </p:to>
                                    </p:set>
                                  </p:childTnLst>
                                </p:cTn>
                              </p:par>
                              <p:par>
                                <p:cTn id="45" presetID="42" presetClass="exit" presetSubtype="0" fill="hold" nodeType="withEffect">
                                  <p:stCondLst>
                                    <p:cond delay="0"/>
                                  </p:stCondLst>
                                  <p:childTnLst>
                                    <p:animEffect transition="out" filter="fade">
                                      <p:cBhvr>
                                        <p:cTn id="46" dur="1000"/>
                                        <p:tgtEl>
                                          <p:spTgt spid="29"/>
                                        </p:tgtEl>
                                      </p:cBhvr>
                                    </p:animEffect>
                                    <p:anim calcmode="lin" valueType="num">
                                      <p:cBhvr>
                                        <p:cTn id="47" dur="1000"/>
                                        <p:tgtEl>
                                          <p:spTgt spid="29"/>
                                        </p:tgtEl>
                                        <p:attrNameLst>
                                          <p:attrName>ppt_x</p:attrName>
                                        </p:attrNameLst>
                                      </p:cBhvr>
                                      <p:tavLst>
                                        <p:tav tm="0">
                                          <p:val>
                                            <p:strVal val="ppt_x"/>
                                          </p:val>
                                        </p:tav>
                                        <p:tav tm="100000">
                                          <p:val>
                                            <p:strVal val="ppt_x"/>
                                          </p:val>
                                        </p:tav>
                                      </p:tavLst>
                                    </p:anim>
                                    <p:anim calcmode="lin" valueType="num">
                                      <p:cBhvr>
                                        <p:cTn id="48" dur="1000"/>
                                        <p:tgtEl>
                                          <p:spTgt spid="29"/>
                                        </p:tgtEl>
                                        <p:attrNameLst>
                                          <p:attrName>ppt_y</p:attrName>
                                        </p:attrNameLst>
                                      </p:cBhvr>
                                      <p:tavLst>
                                        <p:tav tm="0">
                                          <p:val>
                                            <p:strVal val="ppt_y"/>
                                          </p:val>
                                        </p:tav>
                                        <p:tav tm="100000">
                                          <p:val>
                                            <p:strVal val="ppt_y+.1"/>
                                          </p:val>
                                        </p:tav>
                                      </p:tavLst>
                                    </p:anim>
                                    <p:set>
                                      <p:cBhvr>
                                        <p:cTn id="49" dur="1" fill="hold">
                                          <p:stCondLst>
                                            <p:cond delay="999"/>
                                          </p:stCondLst>
                                        </p:cTn>
                                        <p:tgtEl>
                                          <p:spTgt spid="29"/>
                                        </p:tgtEl>
                                        <p:attrNameLst>
                                          <p:attrName>style.visibility</p:attrName>
                                        </p:attrNameLst>
                                      </p:cBhvr>
                                      <p:to>
                                        <p:strVal val="hidden"/>
                                      </p:to>
                                    </p:set>
                                  </p:childTnLst>
                                </p:cTn>
                              </p:par>
                              <p:par>
                                <p:cTn id="50" presetID="2" presetClass="entr" presetSubtype="4" fill="hold" grpId="0" nodeType="withEffect">
                                  <p:stCondLst>
                                    <p:cond delay="0"/>
                                  </p:stCondLst>
                                  <p:childTnLst>
                                    <p:set>
                                      <p:cBhvr>
                                        <p:cTn id="51" dur="1" fill="hold">
                                          <p:stCondLst>
                                            <p:cond delay="0"/>
                                          </p:stCondLst>
                                        </p:cTn>
                                        <p:tgtEl>
                                          <p:spTgt spid="49"/>
                                        </p:tgtEl>
                                        <p:attrNameLst>
                                          <p:attrName>style.visibility</p:attrName>
                                        </p:attrNameLst>
                                      </p:cBhvr>
                                      <p:to>
                                        <p:strVal val="visible"/>
                                      </p:to>
                                    </p:set>
                                    <p:anim calcmode="lin" valueType="num">
                                      <p:cBhvr additive="base">
                                        <p:cTn id="52" dur="500" fill="hold"/>
                                        <p:tgtEl>
                                          <p:spTgt spid="49"/>
                                        </p:tgtEl>
                                        <p:attrNameLst>
                                          <p:attrName>ppt_x</p:attrName>
                                        </p:attrNameLst>
                                      </p:cBhvr>
                                      <p:tavLst>
                                        <p:tav tm="0">
                                          <p:val>
                                            <p:strVal val="#ppt_x"/>
                                          </p:val>
                                        </p:tav>
                                        <p:tav tm="100000">
                                          <p:val>
                                            <p:strVal val="#ppt_x"/>
                                          </p:val>
                                        </p:tav>
                                      </p:tavLst>
                                    </p:anim>
                                    <p:anim calcmode="lin" valueType="num">
                                      <p:cBhvr additive="base">
                                        <p:cTn id="53" dur="500" fill="hold"/>
                                        <p:tgtEl>
                                          <p:spTgt spid="4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2" grpId="0"/>
      <p:bldP spid="12" grpId="1"/>
      <p:bldP spid="47" grpId="0"/>
      <p:bldP spid="47" grpId="1"/>
      <p:bldP spid="48" grpId="0"/>
      <p:bldP spid="49"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p:cNvGraphicFramePr>
            <a:graphicFrameLocks noGrp="1"/>
          </p:cNvGraphicFramePr>
          <p:nvPr>
            <p:extLst/>
          </p:nvPr>
        </p:nvGraphicFramePr>
        <p:xfrm>
          <a:off x="2830302" y="2023080"/>
          <a:ext cx="3566160" cy="3566160"/>
        </p:xfrm>
        <a:graphic>
          <a:graphicData uri="http://schemas.openxmlformats.org/drawingml/2006/table">
            <a:tbl>
              <a:tblPr/>
              <a:tblGrid>
                <a:gridCol w="274320">
                  <a:extLst>
                    <a:ext uri="{9D8B030D-6E8A-4147-A177-3AD203B41FA5}">
                      <a16:colId xmlns:a16="http://schemas.microsoft.com/office/drawing/2014/main" val="20000"/>
                    </a:ext>
                  </a:extLst>
                </a:gridCol>
                <a:gridCol w="274320">
                  <a:extLst>
                    <a:ext uri="{9D8B030D-6E8A-4147-A177-3AD203B41FA5}">
                      <a16:colId xmlns:a16="http://schemas.microsoft.com/office/drawing/2014/main" val="20001"/>
                    </a:ext>
                  </a:extLst>
                </a:gridCol>
                <a:gridCol w="274320">
                  <a:extLst>
                    <a:ext uri="{9D8B030D-6E8A-4147-A177-3AD203B41FA5}">
                      <a16:colId xmlns:a16="http://schemas.microsoft.com/office/drawing/2014/main" val="20002"/>
                    </a:ext>
                  </a:extLst>
                </a:gridCol>
                <a:gridCol w="274320">
                  <a:extLst>
                    <a:ext uri="{9D8B030D-6E8A-4147-A177-3AD203B41FA5}">
                      <a16:colId xmlns:a16="http://schemas.microsoft.com/office/drawing/2014/main" val="20003"/>
                    </a:ext>
                  </a:extLst>
                </a:gridCol>
                <a:gridCol w="274320">
                  <a:extLst>
                    <a:ext uri="{9D8B030D-6E8A-4147-A177-3AD203B41FA5}">
                      <a16:colId xmlns:a16="http://schemas.microsoft.com/office/drawing/2014/main" val="20004"/>
                    </a:ext>
                  </a:extLst>
                </a:gridCol>
                <a:gridCol w="274320">
                  <a:extLst>
                    <a:ext uri="{9D8B030D-6E8A-4147-A177-3AD203B41FA5}">
                      <a16:colId xmlns:a16="http://schemas.microsoft.com/office/drawing/2014/main" val="20005"/>
                    </a:ext>
                  </a:extLst>
                </a:gridCol>
                <a:gridCol w="274320">
                  <a:extLst>
                    <a:ext uri="{9D8B030D-6E8A-4147-A177-3AD203B41FA5}">
                      <a16:colId xmlns:a16="http://schemas.microsoft.com/office/drawing/2014/main" val="20006"/>
                    </a:ext>
                  </a:extLst>
                </a:gridCol>
                <a:gridCol w="274320">
                  <a:extLst>
                    <a:ext uri="{9D8B030D-6E8A-4147-A177-3AD203B41FA5}">
                      <a16:colId xmlns:a16="http://schemas.microsoft.com/office/drawing/2014/main" val="20007"/>
                    </a:ext>
                  </a:extLst>
                </a:gridCol>
                <a:gridCol w="274320">
                  <a:extLst>
                    <a:ext uri="{9D8B030D-6E8A-4147-A177-3AD203B41FA5}">
                      <a16:colId xmlns:a16="http://schemas.microsoft.com/office/drawing/2014/main" val="20008"/>
                    </a:ext>
                  </a:extLst>
                </a:gridCol>
                <a:gridCol w="274320">
                  <a:extLst>
                    <a:ext uri="{9D8B030D-6E8A-4147-A177-3AD203B41FA5}">
                      <a16:colId xmlns:a16="http://schemas.microsoft.com/office/drawing/2014/main" val="20009"/>
                    </a:ext>
                  </a:extLst>
                </a:gridCol>
                <a:gridCol w="274320">
                  <a:extLst>
                    <a:ext uri="{9D8B030D-6E8A-4147-A177-3AD203B41FA5}">
                      <a16:colId xmlns:a16="http://schemas.microsoft.com/office/drawing/2014/main" val="20010"/>
                    </a:ext>
                  </a:extLst>
                </a:gridCol>
                <a:gridCol w="274320">
                  <a:extLst>
                    <a:ext uri="{9D8B030D-6E8A-4147-A177-3AD203B41FA5}">
                      <a16:colId xmlns:a16="http://schemas.microsoft.com/office/drawing/2014/main" val="20011"/>
                    </a:ext>
                  </a:extLst>
                </a:gridCol>
                <a:gridCol w="274320">
                  <a:extLst>
                    <a:ext uri="{9D8B030D-6E8A-4147-A177-3AD203B41FA5}">
                      <a16:colId xmlns:a16="http://schemas.microsoft.com/office/drawing/2014/main" val="20012"/>
                    </a:ext>
                  </a:extLst>
                </a:gridCol>
              </a:tblGrid>
              <a:tr h="274320">
                <a:tc>
                  <a:txBody>
                    <a:bodyPr/>
                    <a:lstStyle/>
                    <a:p>
                      <a:pPr algn="ctr"/>
                      <a:endParaRPr lang="en-US" sz="1300" dirty="0">
                        <a:effectLst/>
                      </a:endParaRP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1300" dirty="0">
                        <a:effectLst/>
                      </a:endParaRP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r>
                        <a:rPr lang="en-US" sz="1300" dirty="0">
                          <a:effectLst/>
                        </a:rPr>
                        <a:t>N</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r>
                        <a:rPr lang="en-US" sz="1300" dirty="0">
                          <a:effectLst/>
                        </a:rPr>
                        <a:t>E</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r>
                        <a:rPr lang="en-US" sz="1300" dirty="0">
                          <a:effectLst/>
                        </a:rPr>
                        <a:t>T</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r>
                        <a:rPr lang="en-US" sz="1300" dirty="0">
                          <a:effectLst/>
                        </a:rPr>
                        <a:t>H</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r>
                        <a:rPr lang="en-US" sz="1300" dirty="0">
                          <a:effectLst/>
                        </a:rPr>
                        <a:t>E</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r>
                        <a:rPr lang="en-US" sz="1300" dirty="0">
                          <a:effectLst/>
                        </a:rPr>
                        <a:t>R</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r>
                        <a:rPr lang="en-US" sz="1300" dirty="0">
                          <a:effectLst/>
                        </a:rPr>
                        <a:t>L</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r>
                        <a:rPr lang="en-US" sz="1300" dirty="0">
                          <a:effectLst/>
                        </a:rPr>
                        <a:t>A</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r>
                        <a:rPr lang="en-US" sz="1300" dirty="0">
                          <a:effectLst/>
                        </a:rPr>
                        <a:t>N</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r>
                        <a:rPr lang="en-US" sz="1300" dirty="0">
                          <a:effectLst/>
                        </a:rPr>
                        <a:t>D</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r>
                        <a:rPr lang="en-US" sz="1300" dirty="0">
                          <a:effectLst/>
                        </a:rPr>
                        <a:t>S</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10000"/>
                  </a:ext>
                </a:extLst>
              </a:tr>
              <a:tr h="274320">
                <a:tc>
                  <a:txBody>
                    <a:bodyPr/>
                    <a:lstStyle/>
                    <a:p>
                      <a:pPr algn="ctr"/>
                      <a:endParaRPr lang="en-US" sz="1300">
                        <a:effectLst/>
                      </a:endParaRP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300">
                          <a:effectLst/>
                        </a:rPr>
                        <a:t>0</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pPr algn="ctr"/>
                      <a:r>
                        <a:rPr lang="en-US" sz="1300">
                          <a:effectLst/>
                        </a:rPr>
                        <a:t>1</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300">
                          <a:effectLst/>
                        </a:rPr>
                        <a:t>2</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300">
                          <a:effectLst/>
                        </a:rPr>
                        <a:t>3</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300">
                          <a:effectLst/>
                        </a:rPr>
                        <a:t>4</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300">
                          <a:effectLst/>
                        </a:rPr>
                        <a:t>5</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300">
                          <a:effectLst/>
                        </a:rPr>
                        <a:t>6</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300">
                          <a:effectLst/>
                        </a:rPr>
                        <a:t>7</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300">
                          <a:effectLst/>
                        </a:rPr>
                        <a:t>8</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300">
                          <a:effectLst/>
                        </a:rPr>
                        <a:t>9</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300">
                          <a:effectLst/>
                        </a:rPr>
                        <a:t>10</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300">
                          <a:effectLst/>
                        </a:rPr>
                        <a:t>11</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274320">
                <a:tc>
                  <a:txBody>
                    <a:bodyPr/>
                    <a:lstStyle/>
                    <a:p>
                      <a:pPr algn="ctr"/>
                      <a:r>
                        <a:rPr lang="en-US" sz="1300" dirty="0">
                          <a:effectLst/>
                        </a:rPr>
                        <a:t>S</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r>
                        <a:rPr lang="en-US" sz="1300">
                          <a:effectLst/>
                        </a:rPr>
                        <a:t>1</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300">
                          <a:effectLst/>
                        </a:rPr>
                        <a:t>1</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pPr algn="ctr"/>
                      <a:r>
                        <a:rPr lang="en-US" sz="1300" dirty="0">
                          <a:solidFill>
                            <a:schemeClr val="bg1"/>
                          </a:solidFill>
                          <a:effectLst/>
                        </a:rPr>
                        <a:t>2</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300" dirty="0">
                          <a:solidFill>
                            <a:schemeClr val="bg1"/>
                          </a:solidFill>
                          <a:effectLst/>
                        </a:rPr>
                        <a:t>3</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300">
                          <a:solidFill>
                            <a:schemeClr val="bg1"/>
                          </a:solidFill>
                          <a:effectLst/>
                        </a:rPr>
                        <a:t>4</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300" dirty="0">
                          <a:solidFill>
                            <a:schemeClr val="bg1"/>
                          </a:solidFill>
                          <a:effectLst/>
                        </a:rPr>
                        <a:t>5</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300" dirty="0">
                          <a:solidFill>
                            <a:schemeClr val="bg1"/>
                          </a:solidFill>
                          <a:effectLst/>
                        </a:rPr>
                        <a:t>6</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300">
                          <a:solidFill>
                            <a:schemeClr val="bg1"/>
                          </a:solidFill>
                          <a:effectLst/>
                        </a:rPr>
                        <a:t>7</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300" dirty="0">
                          <a:solidFill>
                            <a:schemeClr val="bg1"/>
                          </a:solidFill>
                          <a:effectLst/>
                        </a:rPr>
                        <a:t>8</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300" dirty="0">
                          <a:solidFill>
                            <a:schemeClr val="bg1"/>
                          </a:solidFill>
                          <a:effectLst/>
                        </a:rPr>
                        <a:t>9</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300" dirty="0">
                          <a:solidFill>
                            <a:schemeClr val="bg1"/>
                          </a:solidFill>
                          <a:effectLst/>
                        </a:rPr>
                        <a:t>10</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300">
                          <a:solidFill>
                            <a:schemeClr val="bg1"/>
                          </a:solidFill>
                          <a:effectLst/>
                        </a:rPr>
                        <a:t>10</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274320">
                <a:tc>
                  <a:txBody>
                    <a:bodyPr/>
                    <a:lstStyle/>
                    <a:p>
                      <a:pPr algn="ctr"/>
                      <a:r>
                        <a:rPr lang="en-US" sz="1300" dirty="0">
                          <a:effectLst/>
                        </a:rPr>
                        <a:t>W</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r>
                        <a:rPr lang="en-US" sz="1300">
                          <a:effectLst/>
                        </a:rPr>
                        <a:t>2</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300" dirty="0">
                          <a:solidFill>
                            <a:schemeClr val="bg1"/>
                          </a:solidFill>
                          <a:effectLst/>
                        </a:rPr>
                        <a:t>2</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300">
                          <a:solidFill>
                            <a:schemeClr val="bg1"/>
                          </a:solidFill>
                          <a:effectLst/>
                        </a:rPr>
                        <a:t>2</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300">
                          <a:solidFill>
                            <a:schemeClr val="bg1"/>
                          </a:solidFill>
                          <a:effectLst/>
                        </a:rPr>
                        <a:t>3</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300">
                          <a:solidFill>
                            <a:schemeClr val="bg1"/>
                          </a:solidFill>
                          <a:effectLst/>
                        </a:rPr>
                        <a:t>4</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300">
                          <a:solidFill>
                            <a:schemeClr val="bg1"/>
                          </a:solidFill>
                          <a:effectLst/>
                        </a:rPr>
                        <a:t>5</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300">
                          <a:solidFill>
                            <a:schemeClr val="bg1"/>
                          </a:solidFill>
                          <a:effectLst/>
                        </a:rPr>
                        <a:t>6</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300">
                          <a:solidFill>
                            <a:schemeClr val="bg1"/>
                          </a:solidFill>
                          <a:effectLst/>
                        </a:rPr>
                        <a:t>7</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300">
                          <a:solidFill>
                            <a:schemeClr val="bg1"/>
                          </a:solidFill>
                          <a:effectLst/>
                        </a:rPr>
                        <a:t>8</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300">
                          <a:solidFill>
                            <a:schemeClr val="bg1"/>
                          </a:solidFill>
                          <a:effectLst/>
                        </a:rPr>
                        <a:t>9</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300" dirty="0">
                          <a:solidFill>
                            <a:schemeClr val="bg1"/>
                          </a:solidFill>
                          <a:effectLst/>
                        </a:rPr>
                        <a:t>10</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300">
                          <a:solidFill>
                            <a:schemeClr val="bg1"/>
                          </a:solidFill>
                          <a:effectLst/>
                        </a:rPr>
                        <a:t>11</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r h="274320">
                <a:tc>
                  <a:txBody>
                    <a:bodyPr/>
                    <a:lstStyle/>
                    <a:p>
                      <a:pPr algn="ctr"/>
                      <a:r>
                        <a:rPr lang="en-US" sz="1300" dirty="0">
                          <a:effectLst/>
                        </a:rPr>
                        <a:t>I</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r>
                        <a:rPr lang="en-US" sz="1300">
                          <a:effectLst/>
                        </a:rPr>
                        <a:t>3</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300">
                          <a:solidFill>
                            <a:schemeClr val="bg1"/>
                          </a:solidFill>
                          <a:effectLst/>
                        </a:rPr>
                        <a:t>3</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300">
                          <a:solidFill>
                            <a:schemeClr val="bg1"/>
                          </a:solidFill>
                          <a:effectLst/>
                        </a:rPr>
                        <a:t>3</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300">
                          <a:solidFill>
                            <a:schemeClr val="bg1"/>
                          </a:solidFill>
                          <a:effectLst/>
                        </a:rPr>
                        <a:t>3</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300">
                          <a:solidFill>
                            <a:schemeClr val="bg1"/>
                          </a:solidFill>
                          <a:effectLst/>
                        </a:rPr>
                        <a:t>4</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300">
                          <a:solidFill>
                            <a:schemeClr val="bg1"/>
                          </a:solidFill>
                          <a:effectLst/>
                        </a:rPr>
                        <a:t>5</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300">
                          <a:solidFill>
                            <a:schemeClr val="bg1"/>
                          </a:solidFill>
                          <a:effectLst/>
                        </a:rPr>
                        <a:t>6</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300">
                          <a:solidFill>
                            <a:schemeClr val="bg1"/>
                          </a:solidFill>
                          <a:effectLst/>
                        </a:rPr>
                        <a:t>7</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300">
                          <a:solidFill>
                            <a:schemeClr val="bg1"/>
                          </a:solidFill>
                          <a:effectLst/>
                        </a:rPr>
                        <a:t>8</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300">
                          <a:solidFill>
                            <a:schemeClr val="bg1"/>
                          </a:solidFill>
                          <a:effectLst/>
                        </a:rPr>
                        <a:t>9</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300">
                          <a:solidFill>
                            <a:schemeClr val="bg1"/>
                          </a:solidFill>
                          <a:effectLst/>
                        </a:rPr>
                        <a:t>10</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300">
                          <a:solidFill>
                            <a:schemeClr val="bg1"/>
                          </a:solidFill>
                          <a:effectLst/>
                        </a:rPr>
                        <a:t>11</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4"/>
                  </a:ext>
                </a:extLst>
              </a:tr>
              <a:tr h="274320">
                <a:tc>
                  <a:txBody>
                    <a:bodyPr/>
                    <a:lstStyle/>
                    <a:p>
                      <a:pPr algn="ctr"/>
                      <a:r>
                        <a:rPr lang="en-US" sz="1300" dirty="0">
                          <a:effectLst/>
                        </a:rPr>
                        <a:t>T</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r>
                        <a:rPr lang="en-US" sz="1300">
                          <a:effectLst/>
                        </a:rPr>
                        <a:t>4</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300">
                          <a:solidFill>
                            <a:schemeClr val="bg1"/>
                          </a:solidFill>
                          <a:effectLst/>
                        </a:rPr>
                        <a:t>4</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300">
                          <a:solidFill>
                            <a:schemeClr val="bg1"/>
                          </a:solidFill>
                          <a:effectLst/>
                        </a:rPr>
                        <a:t>4</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300">
                          <a:solidFill>
                            <a:schemeClr val="bg1"/>
                          </a:solidFill>
                          <a:effectLst/>
                        </a:rPr>
                        <a:t>3</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300">
                          <a:solidFill>
                            <a:schemeClr val="bg1"/>
                          </a:solidFill>
                          <a:effectLst/>
                        </a:rPr>
                        <a:t>4</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300">
                          <a:solidFill>
                            <a:schemeClr val="bg1"/>
                          </a:solidFill>
                          <a:effectLst/>
                        </a:rPr>
                        <a:t>5</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300">
                          <a:solidFill>
                            <a:schemeClr val="bg1"/>
                          </a:solidFill>
                          <a:effectLst/>
                        </a:rPr>
                        <a:t>6</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300">
                          <a:solidFill>
                            <a:schemeClr val="bg1"/>
                          </a:solidFill>
                          <a:effectLst/>
                        </a:rPr>
                        <a:t>7</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300">
                          <a:solidFill>
                            <a:schemeClr val="bg1"/>
                          </a:solidFill>
                          <a:effectLst/>
                        </a:rPr>
                        <a:t>8</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300">
                          <a:solidFill>
                            <a:schemeClr val="bg1"/>
                          </a:solidFill>
                          <a:effectLst/>
                        </a:rPr>
                        <a:t>9</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300">
                          <a:solidFill>
                            <a:schemeClr val="bg1"/>
                          </a:solidFill>
                          <a:effectLst/>
                        </a:rPr>
                        <a:t>10</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300">
                          <a:solidFill>
                            <a:schemeClr val="bg1"/>
                          </a:solidFill>
                          <a:effectLst/>
                        </a:rPr>
                        <a:t>11</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5"/>
                  </a:ext>
                </a:extLst>
              </a:tr>
              <a:tr h="274320">
                <a:tc>
                  <a:txBody>
                    <a:bodyPr/>
                    <a:lstStyle/>
                    <a:p>
                      <a:pPr algn="ctr"/>
                      <a:r>
                        <a:rPr lang="en-US" sz="1300" dirty="0">
                          <a:effectLst/>
                        </a:rPr>
                        <a:t>Z</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r>
                        <a:rPr lang="en-US" sz="1300">
                          <a:effectLst/>
                        </a:rPr>
                        <a:t>5</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300">
                          <a:solidFill>
                            <a:schemeClr val="bg1"/>
                          </a:solidFill>
                          <a:effectLst/>
                        </a:rPr>
                        <a:t>5</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300">
                          <a:solidFill>
                            <a:schemeClr val="bg1"/>
                          </a:solidFill>
                          <a:effectLst/>
                        </a:rPr>
                        <a:t>5</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300">
                          <a:solidFill>
                            <a:schemeClr val="bg1"/>
                          </a:solidFill>
                          <a:effectLst/>
                        </a:rPr>
                        <a:t>4</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300">
                          <a:solidFill>
                            <a:schemeClr val="bg1"/>
                          </a:solidFill>
                          <a:effectLst/>
                        </a:rPr>
                        <a:t>4</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300">
                          <a:solidFill>
                            <a:schemeClr val="bg1"/>
                          </a:solidFill>
                          <a:effectLst/>
                        </a:rPr>
                        <a:t>5</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300">
                          <a:solidFill>
                            <a:schemeClr val="bg1"/>
                          </a:solidFill>
                          <a:effectLst/>
                        </a:rPr>
                        <a:t>6</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300">
                          <a:solidFill>
                            <a:schemeClr val="bg1"/>
                          </a:solidFill>
                          <a:effectLst/>
                        </a:rPr>
                        <a:t>7</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300">
                          <a:solidFill>
                            <a:schemeClr val="bg1"/>
                          </a:solidFill>
                          <a:effectLst/>
                        </a:rPr>
                        <a:t>8</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300" dirty="0">
                          <a:solidFill>
                            <a:schemeClr val="bg1"/>
                          </a:solidFill>
                          <a:effectLst/>
                        </a:rPr>
                        <a:t>9</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300">
                          <a:solidFill>
                            <a:schemeClr val="bg1"/>
                          </a:solidFill>
                          <a:effectLst/>
                        </a:rPr>
                        <a:t>10</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300">
                          <a:solidFill>
                            <a:schemeClr val="bg1"/>
                          </a:solidFill>
                          <a:effectLst/>
                        </a:rPr>
                        <a:t>11</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6"/>
                  </a:ext>
                </a:extLst>
              </a:tr>
              <a:tr h="274320">
                <a:tc>
                  <a:txBody>
                    <a:bodyPr/>
                    <a:lstStyle/>
                    <a:p>
                      <a:pPr algn="ctr"/>
                      <a:r>
                        <a:rPr lang="en-US" sz="1300" dirty="0">
                          <a:effectLst/>
                        </a:rPr>
                        <a:t>E</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r>
                        <a:rPr lang="en-US" sz="1300" dirty="0">
                          <a:effectLst/>
                        </a:rPr>
                        <a:t>6</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300" dirty="0">
                          <a:solidFill>
                            <a:schemeClr val="bg1"/>
                          </a:solidFill>
                          <a:effectLst/>
                        </a:rPr>
                        <a:t>6</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300">
                          <a:solidFill>
                            <a:schemeClr val="bg1"/>
                          </a:solidFill>
                          <a:effectLst/>
                        </a:rPr>
                        <a:t>5</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300">
                          <a:solidFill>
                            <a:schemeClr val="bg1"/>
                          </a:solidFill>
                          <a:effectLst/>
                        </a:rPr>
                        <a:t>5</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300">
                          <a:solidFill>
                            <a:schemeClr val="bg1"/>
                          </a:solidFill>
                          <a:effectLst/>
                        </a:rPr>
                        <a:t>5</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300">
                          <a:solidFill>
                            <a:schemeClr val="bg1"/>
                          </a:solidFill>
                          <a:effectLst/>
                        </a:rPr>
                        <a:t>4</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300">
                          <a:solidFill>
                            <a:schemeClr val="bg1"/>
                          </a:solidFill>
                          <a:effectLst/>
                        </a:rPr>
                        <a:t>5</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300">
                          <a:solidFill>
                            <a:schemeClr val="bg1"/>
                          </a:solidFill>
                          <a:effectLst/>
                        </a:rPr>
                        <a:t>6</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300">
                          <a:solidFill>
                            <a:schemeClr val="bg1"/>
                          </a:solidFill>
                          <a:effectLst/>
                        </a:rPr>
                        <a:t>7</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300">
                          <a:solidFill>
                            <a:schemeClr val="bg1"/>
                          </a:solidFill>
                          <a:effectLst/>
                        </a:rPr>
                        <a:t>8</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300">
                          <a:solidFill>
                            <a:schemeClr val="bg1"/>
                          </a:solidFill>
                          <a:effectLst/>
                        </a:rPr>
                        <a:t>9</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300">
                          <a:solidFill>
                            <a:schemeClr val="bg1"/>
                          </a:solidFill>
                          <a:effectLst/>
                        </a:rPr>
                        <a:t>10</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7"/>
                  </a:ext>
                </a:extLst>
              </a:tr>
              <a:tr h="274320">
                <a:tc>
                  <a:txBody>
                    <a:bodyPr/>
                    <a:lstStyle/>
                    <a:p>
                      <a:pPr algn="ctr"/>
                      <a:r>
                        <a:rPr lang="en-US" sz="1300" dirty="0">
                          <a:effectLst/>
                        </a:rPr>
                        <a:t>R</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r>
                        <a:rPr lang="en-US" sz="1300" dirty="0">
                          <a:effectLst/>
                        </a:rPr>
                        <a:t>7</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300">
                          <a:solidFill>
                            <a:schemeClr val="bg1"/>
                          </a:solidFill>
                          <a:effectLst/>
                        </a:rPr>
                        <a:t>7</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300">
                          <a:solidFill>
                            <a:schemeClr val="bg1"/>
                          </a:solidFill>
                          <a:effectLst/>
                        </a:rPr>
                        <a:t>6</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300">
                          <a:solidFill>
                            <a:schemeClr val="bg1"/>
                          </a:solidFill>
                          <a:effectLst/>
                        </a:rPr>
                        <a:t>6</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300">
                          <a:solidFill>
                            <a:schemeClr val="bg1"/>
                          </a:solidFill>
                          <a:effectLst/>
                        </a:rPr>
                        <a:t>6</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300">
                          <a:solidFill>
                            <a:schemeClr val="bg1"/>
                          </a:solidFill>
                          <a:effectLst/>
                        </a:rPr>
                        <a:t>5</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300">
                          <a:solidFill>
                            <a:schemeClr val="bg1"/>
                          </a:solidFill>
                          <a:effectLst/>
                        </a:rPr>
                        <a:t>4</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300">
                          <a:solidFill>
                            <a:schemeClr val="bg1"/>
                          </a:solidFill>
                          <a:effectLst/>
                        </a:rPr>
                        <a:t>5</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300">
                          <a:solidFill>
                            <a:schemeClr val="bg1"/>
                          </a:solidFill>
                          <a:effectLst/>
                        </a:rPr>
                        <a:t>6</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300">
                          <a:solidFill>
                            <a:schemeClr val="bg1"/>
                          </a:solidFill>
                          <a:effectLst/>
                        </a:rPr>
                        <a:t>7</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300">
                          <a:solidFill>
                            <a:schemeClr val="bg1"/>
                          </a:solidFill>
                          <a:effectLst/>
                        </a:rPr>
                        <a:t>8</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300">
                          <a:solidFill>
                            <a:schemeClr val="bg1"/>
                          </a:solidFill>
                          <a:effectLst/>
                        </a:rPr>
                        <a:t>9</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8"/>
                  </a:ext>
                </a:extLst>
              </a:tr>
              <a:tr h="274320">
                <a:tc>
                  <a:txBody>
                    <a:bodyPr/>
                    <a:lstStyle/>
                    <a:p>
                      <a:pPr algn="ctr"/>
                      <a:r>
                        <a:rPr lang="en-US" sz="1300" dirty="0">
                          <a:effectLst/>
                        </a:rPr>
                        <a:t>L</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r>
                        <a:rPr lang="en-US" sz="1300" dirty="0">
                          <a:effectLst/>
                        </a:rPr>
                        <a:t>8</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300">
                          <a:solidFill>
                            <a:schemeClr val="bg1"/>
                          </a:solidFill>
                          <a:effectLst/>
                        </a:rPr>
                        <a:t>8</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300">
                          <a:solidFill>
                            <a:schemeClr val="bg1"/>
                          </a:solidFill>
                          <a:effectLst/>
                        </a:rPr>
                        <a:t>7</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300">
                          <a:solidFill>
                            <a:schemeClr val="bg1"/>
                          </a:solidFill>
                          <a:effectLst/>
                        </a:rPr>
                        <a:t>7</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300">
                          <a:solidFill>
                            <a:schemeClr val="bg1"/>
                          </a:solidFill>
                          <a:effectLst/>
                        </a:rPr>
                        <a:t>7</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300">
                          <a:solidFill>
                            <a:schemeClr val="bg1"/>
                          </a:solidFill>
                          <a:effectLst/>
                        </a:rPr>
                        <a:t>6</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300">
                          <a:solidFill>
                            <a:schemeClr val="bg1"/>
                          </a:solidFill>
                          <a:effectLst/>
                        </a:rPr>
                        <a:t>5</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300">
                          <a:solidFill>
                            <a:schemeClr val="bg1"/>
                          </a:solidFill>
                          <a:effectLst/>
                        </a:rPr>
                        <a:t>4</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300" dirty="0">
                          <a:solidFill>
                            <a:schemeClr val="bg1"/>
                          </a:solidFill>
                          <a:effectLst/>
                        </a:rPr>
                        <a:t>5</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300">
                          <a:solidFill>
                            <a:schemeClr val="bg1"/>
                          </a:solidFill>
                          <a:effectLst/>
                        </a:rPr>
                        <a:t>6</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300">
                          <a:solidFill>
                            <a:schemeClr val="bg1"/>
                          </a:solidFill>
                          <a:effectLst/>
                        </a:rPr>
                        <a:t>7</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300">
                          <a:solidFill>
                            <a:schemeClr val="bg1"/>
                          </a:solidFill>
                          <a:effectLst/>
                        </a:rPr>
                        <a:t>8</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9"/>
                  </a:ext>
                </a:extLst>
              </a:tr>
              <a:tr h="274320">
                <a:tc>
                  <a:txBody>
                    <a:bodyPr/>
                    <a:lstStyle/>
                    <a:p>
                      <a:pPr algn="ctr"/>
                      <a:r>
                        <a:rPr lang="en-US" sz="1300" dirty="0">
                          <a:effectLst/>
                        </a:rPr>
                        <a:t>A</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r>
                        <a:rPr lang="en-US" sz="1300" dirty="0">
                          <a:effectLst/>
                        </a:rPr>
                        <a:t>9</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300" dirty="0">
                          <a:solidFill>
                            <a:schemeClr val="bg1"/>
                          </a:solidFill>
                          <a:effectLst/>
                        </a:rPr>
                        <a:t>9</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300">
                          <a:solidFill>
                            <a:schemeClr val="bg1"/>
                          </a:solidFill>
                          <a:effectLst/>
                        </a:rPr>
                        <a:t>8</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300">
                          <a:solidFill>
                            <a:schemeClr val="bg1"/>
                          </a:solidFill>
                          <a:effectLst/>
                        </a:rPr>
                        <a:t>8</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300">
                          <a:solidFill>
                            <a:schemeClr val="bg1"/>
                          </a:solidFill>
                          <a:effectLst/>
                        </a:rPr>
                        <a:t>8</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300">
                          <a:solidFill>
                            <a:schemeClr val="bg1"/>
                          </a:solidFill>
                          <a:effectLst/>
                        </a:rPr>
                        <a:t>7</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300">
                          <a:solidFill>
                            <a:schemeClr val="bg1"/>
                          </a:solidFill>
                          <a:effectLst/>
                        </a:rPr>
                        <a:t>6</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300">
                          <a:solidFill>
                            <a:schemeClr val="bg1"/>
                          </a:solidFill>
                          <a:effectLst/>
                        </a:rPr>
                        <a:t>5</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300" dirty="0">
                          <a:solidFill>
                            <a:schemeClr val="bg1"/>
                          </a:solidFill>
                          <a:effectLst/>
                        </a:rPr>
                        <a:t>4</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300">
                          <a:solidFill>
                            <a:schemeClr val="bg1"/>
                          </a:solidFill>
                          <a:effectLst/>
                        </a:rPr>
                        <a:t>5</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300">
                          <a:solidFill>
                            <a:schemeClr val="bg1"/>
                          </a:solidFill>
                          <a:effectLst/>
                        </a:rPr>
                        <a:t>6</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300">
                          <a:solidFill>
                            <a:schemeClr val="bg1"/>
                          </a:solidFill>
                          <a:effectLst/>
                        </a:rPr>
                        <a:t>7</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10"/>
                  </a:ext>
                </a:extLst>
              </a:tr>
              <a:tr h="274320">
                <a:tc>
                  <a:txBody>
                    <a:bodyPr/>
                    <a:lstStyle/>
                    <a:p>
                      <a:pPr algn="ctr"/>
                      <a:r>
                        <a:rPr lang="en-US" sz="1300" dirty="0">
                          <a:effectLst/>
                        </a:rPr>
                        <a:t>N</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r>
                        <a:rPr lang="en-US" sz="1300" dirty="0">
                          <a:effectLst/>
                        </a:rPr>
                        <a:t>10</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300">
                          <a:solidFill>
                            <a:schemeClr val="bg1"/>
                          </a:solidFill>
                          <a:effectLst/>
                        </a:rPr>
                        <a:t>9</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300">
                          <a:solidFill>
                            <a:schemeClr val="bg1"/>
                          </a:solidFill>
                          <a:effectLst/>
                        </a:rPr>
                        <a:t>9</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300">
                          <a:solidFill>
                            <a:schemeClr val="bg1"/>
                          </a:solidFill>
                          <a:effectLst/>
                        </a:rPr>
                        <a:t>9</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300">
                          <a:solidFill>
                            <a:schemeClr val="bg1"/>
                          </a:solidFill>
                          <a:effectLst/>
                        </a:rPr>
                        <a:t>9</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300">
                          <a:solidFill>
                            <a:schemeClr val="bg1"/>
                          </a:solidFill>
                          <a:effectLst/>
                        </a:rPr>
                        <a:t>8</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300">
                          <a:solidFill>
                            <a:schemeClr val="bg1"/>
                          </a:solidFill>
                          <a:effectLst/>
                        </a:rPr>
                        <a:t>7</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300">
                          <a:solidFill>
                            <a:schemeClr val="bg1"/>
                          </a:solidFill>
                          <a:effectLst/>
                        </a:rPr>
                        <a:t>6</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300" dirty="0">
                          <a:solidFill>
                            <a:schemeClr val="bg1"/>
                          </a:solidFill>
                          <a:effectLst/>
                        </a:rPr>
                        <a:t>5</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300" dirty="0">
                          <a:solidFill>
                            <a:schemeClr val="bg1"/>
                          </a:solidFill>
                          <a:effectLst/>
                        </a:rPr>
                        <a:t>4</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300" dirty="0">
                          <a:solidFill>
                            <a:schemeClr val="bg1"/>
                          </a:solidFill>
                          <a:effectLst/>
                        </a:rPr>
                        <a:t>5</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300">
                          <a:solidFill>
                            <a:schemeClr val="bg1"/>
                          </a:solidFill>
                          <a:effectLst/>
                        </a:rPr>
                        <a:t>6</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11"/>
                  </a:ext>
                </a:extLst>
              </a:tr>
              <a:tr h="274320">
                <a:tc>
                  <a:txBody>
                    <a:bodyPr/>
                    <a:lstStyle/>
                    <a:p>
                      <a:pPr algn="ctr"/>
                      <a:r>
                        <a:rPr lang="en-US" sz="1300" i="0" dirty="0">
                          <a:solidFill>
                            <a:srgbClr val="333333"/>
                          </a:solidFill>
                          <a:effectLst/>
                          <a:latin typeface="Helvetica Neue"/>
                        </a:rPr>
                        <a:t>D</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r>
                        <a:rPr lang="en-US" sz="1300" b="0" i="0" dirty="0">
                          <a:solidFill>
                            <a:srgbClr val="333333"/>
                          </a:solidFill>
                          <a:effectLst/>
                          <a:latin typeface="Helvetica Neue"/>
                        </a:rPr>
                        <a:t>11</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sz="1300" b="0" i="0" dirty="0">
                          <a:solidFill>
                            <a:schemeClr val="bg1"/>
                          </a:solidFill>
                          <a:effectLst/>
                          <a:latin typeface="Helvetica Neue"/>
                        </a:rPr>
                        <a:t>10</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300" b="0" i="0">
                          <a:solidFill>
                            <a:schemeClr val="bg1"/>
                          </a:solidFill>
                          <a:effectLst/>
                          <a:latin typeface="Helvetica Neue"/>
                        </a:rPr>
                        <a:t>10</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300" b="0" i="0">
                          <a:solidFill>
                            <a:schemeClr val="bg1"/>
                          </a:solidFill>
                          <a:effectLst/>
                          <a:latin typeface="Helvetica Neue"/>
                        </a:rPr>
                        <a:t>10</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300" b="0" i="0">
                          <a:solidFill>
                            <a:schemeClr val="bg1"/>
                          </a:solidFill>
                          <a:effectLst/>
                          <a:latin typeface="Helvetica Neue"/>
                        </a:rPr>
                        <a:t>10</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300" b="0" i="0">
                          <a:solidFill>
                            <a:schemeClr val="bg1"/>
                          </a:solidFill>
                          <a:effectLst/>
                          <a:latin typeface="Helvetica Neue"/>
                        </a:rPr>
                        <a:t>9</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300" b="0" i="0">
                          <a:solidFill>
                            <a:schemeClr val="bg1"/>
                          </a:solidFill>
                          <a:effectLst/>
                          <a:latin typeface="Helvetica Neue"/>
                        </a:rPr>
                        <a:t>8</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300" b="0" i="0">
                          <a:solidFill>
                            <a:schemeClr val="bg1"/>
                          </a:solidFill>
                          <a:effectLst/>
                          <a:latin typeface="Helvetica Neue"/>
                        </a:rPr>
                        <a:t>7</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300" b="0" i="0">
                          <a:solidFill>
                            <a:schemeClr val="bg1"/>
                          </a:solidFill>
                          <a:effectLst/>
                          <a:latin typeface="Helvetica Neue"/>
                        </a:rPr>
                        <a:t>6</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300" b="0" i="0">
                          <a:solidFill>
                            <a:schemeClr val="bg1"/>
                          </a:solidFill>
                          <a:effectLst/>
                          <a:latin typeface="Helvetica Neue"/>
                        </a:rPr>
                        <a:t>5</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300" b="0" i="0" dirty="0">
                          <a:solidFill>
                            <a:schemeClr val="bg1"/>
                          </a:solidFill>
                          <a:effectLst/>
                          <a:latin typeface="Helvetica Neue"/>
                        </a:rPr>
                        <a:t>4</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300" dirty="0">
                          <a:solidFill>
                            <a:schemeClr val="bg1"/>
                          </a:solidFill>
                        </a:rPr>
                        <a:t>5</a:t>
                      </a:r>
                    </a:p>
                  </a:txBody>
                  <a:tcPr marL="66203" marR="66203" marT="33101" marB="3310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12"/>
                  </a:ext>
                </a:extLst>
              </a:tr>
            </a:tbl>
          </a:graphicData>
        </a:graphic>
      </p:graphicFrame>
      <p:sp>
        <p:nvSpPr>
          <p:cNvPr id="2" name="Title 1"/>
          <p:cNvSpPr>
            <a:spLocks noGrp="1"/>
          </p:cNvSpPr>
          <p:nvPr>
            <p:ph type="title"/>
          </p:nvPr>
        </p:nvSpPr>
        <p:spPr>
          <a:xfrm>
            <a:off x="228600" y="83389"/>
            <a:ext cx="8610600" cy="1066800"/>
          </a:xfrm>
        </p:spPr>
        <p:txBody>
          <a:bodyPr/>
          <a:lstStyle/>
          <a:p>
            <a:r>
              <a:rPr lang="en-US" dirty="0"/>
              <a:t>Example: Dynamic Programming Table</a:t>
            </a:r>
          </a:p>
        </p:txBody>
      </p:sp>
      <p:sp>
        <p:nvSpPr>
          <p:cNvPr id="37" name="Rectangle 36"/>
          <p:cNvSpPr/>
          <p:nvPr/>
        </p:nvSpPr>
        <p:spPr>
          <a:xfrm>
            <a:off x="2710549" y="1591216"/>
            <a:ext cx="3805667" cy="338554"/>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Tahoma"/>
                <a:ea typeface="+mn-ea"/>
                <a:cs typeface="+mn-cs"/>
              </a:rPr>
              <a:t>NETHERLANDS x SWITZERLAND</a:t>
            </a:r>
          </a:p>
        </p:txBody>
      </p:sp>
      <p:cxnSp>
        <p:nvCxnSpPr>
          <p:cNvPr id="9" name="Straight Arrow Connector 8"/>
          <p:cNvCxnSpPr/>
          <p:nvPr/>
        </p:nvCxnSpPr>
        <p:spPr>
          <a:xfrm flipV="1">
            <a:off x="4397358" y="2887176"/>
            <a:ext cx="0" cy="365760"/>
          </a:xfrm>
          <a:prstGeom prst="straightConnector1">
            <a:avLst/>
          </a:prstGeom>
          <a:ln w="28575">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H="1">
            <a:off x="4031598" y="3247216"/>
            <a:ext cx="365760" cy="0"/>
          </a:xfrm>
          <a:prstGeom prst="straightConnector1">
            <a:avLst/>
          </a:prstGeom>
          <a:ln w="28575">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H="1" flipV="1">
            <a:off x="4037318" y="2959184"/>
            <a:ext cx="360040" cy="288032"/>
          </a:xfrm>
          <a:prstGeom prst="straightConnector1">
            <a:avLst/>
          </a:prstGeom>
          <a:ln w="28575">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 name="Rectangle 2"/>
          <p:cNvSpPr/>
          <p:nvPr/>
        </p:nvSpPr>
        <p:spPr>
          <a:xfrm>
            <a:off x="3361576" y="2276872"/>
            <a:ext cx="274320" cy="2743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12" name="Rectangle 11"/>
          <p:cNvSpPr/>
          <p:nvPr/>
        </p:nvSpPr>
        <p:spPr>
          <a:xfrm>
            <a:off x="3073544" y="2290584"/>
            <a:ext cx="274320" cy="2743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13" name="Rectangle 12"/>
          <p:cNvSpPr/>
          <p:nvPr/>
        </p:nvSpPr>
        <p:spPr>
          <a:xfrm>
            <a:off x="3073544" y="2578616"/>
            <a:ext cx="274320" cy="2743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4" name="Rectangle 3"/>
          <p:cNvSpPr/>
          <p:nvPr/>
        </p:nvSpPr>
        <p:spPr>
          <a:xfrm>
            <a:off x="186493" y="2852936"/>
            <a:ext cx="2729323" cy="92333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a:ea typeface="+mn-ea"/>
                <a:cs typeface="+mn-cs"/>
              </a:rPr>
              <a:t>immediate left,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a:ea typeface="+mn-ea"/>
                <a:cs typeface="+mn-cs"/>
              </a:rPr>
              <a:t>upper left,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a:ea typeface="+mn-ea"/>
                <a:cs typeface="+mn-cs"/>
              </a:rPr>
              <a:t>upper entries of its own</a:t>
            </a:r>
          </a:p>
        </p:txBody>
      </p:sp>
    </p:spTree>
    <p:extLst>
      <p:ext uri="{BB962C8B-B14F-4D97-AF65-F5344CB8AC3E}">
        <p14:creationId xmlns:p14="http://schemas.microsoft.com/office/powerpoint/2010/main" val="3495186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par>
                          <p:cTn id="11" fill="hold">
                            <p:stCondLst>
                              <p:cond delay="0"/>
                            </p:stCondLst>
                            <p:childTnLst>
                              <p:par>
                                <p:cTn id="12" presetID="19" presetClass="emph" presetSubtype="0" fill="hold" grpId="1" nodeType="afterEffect">
                                  <p:stCondLst>
                                    <p:cond delay="0"/>
                                  </p:stCondLst>
                                  <p:childTnLst>
                                    <p:animClr clrSpc="rgb" dir="cw">
                                      <p:cBhvr override="childStyle">
                                        <p:cTn id="13" dur="500" fill="hold"/>
                                        <p:tgtEl>
                                          <p:spTgt spid="13"/>
                                        </p:tgtEl>
                                        <p:attrNameLst>
                                          <p:attrName>style.color</p:attrName>
                                        </p:attrNameLst>
                                      </p:cBhvr>
                                      <p:to>
                                        <a:srgbClr val="FF0000"/>
                                      </p:to>
                                    </p:animClr>
                                    <p:animClr clrSpc="rgb" dir="cw">
                                      <p:cBhvr>
                                        <p:cTn id="14" dur="500" fill="hold"/>
                                        <p:tgtEl>
                                          <p:spTgt spid="13"/>
                                        </p:tgtEl>
                                        <p:attrNameLst>
                                          <p:attrName>fillcolor</p:attrName>
                                        </p:attrNameLst>
                                      </p:cBhvr>
                                      <p:to>
                                        <a:srgbClr val="FF0000"/>
                                      </p:to>
                                    </p:animClr>
                                    <p:set>
                                      <p:cBhvr>
                                        <p:cTn id="15" dur="500" fill="hold"/>
                                        <p:tgtEl>
                                          <p:spTgt spid="13"/>
                                        </p:tgtEl>
                                        <p:attrNameLst>
                                          <p:attrName>fill.type</p:attrName>
                                        </p:attrNameLst>
                                      </p:cBhvr>
                                      <p:to>
                                        <p:strVal val="solid"/>
                                      </p:to>
                                    </p:set>
                                    <p:set>
                                      <p:cBhvr>
                                        <p:cTn id="16" dur="500" fill="hold"/>
                                        <p:tgtEl>
                                          <p:spTgt spid="13"/>
                                        </p:tgtEl>
                                        <p:attrNameLst>
                                          <p:attrName>fill.on</p:attrName>
                                        </p:attrNameLst>
                                      </p:cBhvr>
                                      <p:to>
                                        <p:strVal val="true"/>
                                      </p:to>
                                    </p:set>
                                  </p:childTnLst>
                                </p:cTn>
                              </p:par>
                              <p:par>
                                <p:cTn id="17" presetID="19" presetClass="emph" presetSubtype="0" fill="hold" grpId="1" nodeType="withEffect">
                                  <p:stCondLst>
                                    <p:cond delay="0"/>
                                  </p:stCondLst>
                                  <p:childTnLst>
                                    <p:animClr clrSpc="rgb" dir="cw">
                                      <p:cBhvr override="childStyle">
                                        <p:cTn id="18" dur="500" fill="hold"/>
                                        <p:tgtEl>
                                          <p:spTgt spid="3"/>
                                        </p:tgtEl>
                                        <p:attrNameLst>
                                          <p:attrName>style.color</p:attrName>
                                        </p:attrNameLst>
                                      </p:cBhvr>
                                      <p:to>
                                        <a:srgbClr val="FF0000"/>
                                      </p:to>
                                    </p:animClr>
                                    <p:animClr clrSpc="rgb" dir="cw">
                                      <p:cBhvr>
                                        <p:cTn id="19" dur="500" fill="hold"/>
                                        <p:tgtEl>
                                          <p:spTgt spid="3"/>
                                        </p:tgtEl>
                                        <p:attrNameLst>
                                          <p:attrName>fillcolor</p:attrName>
                                        </p:attrNameLst>
                                      </p:cBhvr>
                                      <p:to>
                                        <a:srgbClr val="FF0000"/>
                                      </p:to>
                                    </p:animClr>
                                    <p:set>
                                      <p:cBhvr>
                                        <p:cTn id="20" dur="500" fill="hold"/>
                                        <p:tgtEl>
                                          <p:spTgt spid="3"/>
                                        </p:tgtEl>
                                        <p:attrNameLst>
                                          <p:attrName>fill.type</p:attrName>
                                        </p:attrNameLst>
                                      </p:cBhvr>
                                      <p:to>
                                        <p:strVal val="solid"/>
                                      </p:to>
                                    </p:set>
                                    <p:set>
                                      <p:cBhvr>
                                        <p:cTn id="21" dur="500" fill="hold"/>
                                        <p:tgtEl>
                                          <p:spTgt spid="3"/>
                                        </p:tgtEl>
                                        <p:attrNameLst>
                                          <p:attrName>fill.on</p:attrName>
                                        </p:attrNameLst>
                                      </p:cBhvr>
                                      <p:to>
                                        <p:strVal val="true"/>
                                      </p:to>
                                    </p:set>
                                  </p:childTnLst>
                                </p:cTn>
                              </p:par>
                              <p:par>
                                <p:cTn id="22" presetID="19" presetClass="emph" presetSubtype="0" fill="hold" grpId="1" nodeType="withEffect">
                                  <p:stCondLst>
                                    <p:cond delay="0"/>
                                  </p:stCondLst>
                                  <p:childTnLst>
                                    <p:animClr clrSpc="rgb" dir="cw">
                                      <p:cBhvr override="childStyle">
                                        <p:cTn id="23" dur="500" fill="hold"/>
                                        <p:tgtEl>
                                          <p:spTgt spid="12"/>
                                        </p:tgtEl>
                                        <p:attrNameLst>
                                          <p:attrName>style.color</p:attrName>
                                        </p:attrNameLst>
                                      </p:cBhvr>
                                      <p:to>
                                        <a:srgbClr val="FF0000"/>
                                      </p:to>
                                    </p:animClr>
                                    <p:animClr clrSpc="rgb" dir="cw">
                                      <p:cBhvr>
                                        <p:cTn id="24" dur="500" fill="hold"/>
                                        <p:tgtEl>
                                          <p:spTgt spid="12"/>
                                        </p:tgtEl>
                                        <p:attrNameLst>
                                          <p:attrName>fillcolor</p:attrName>
                                        </p:attrNameLst>
                                      </p:cBhvr>
                                      <p:to>
                                        <a:srgbClr val="FF0000"/>
                                      </p:to>
                                    </p:animClr>
                                    <p:set>
                                      <p:cBhvr>
                                        <p:cTn id="25" dur="500" fill="hold"/>
                                        <p:tgtEl>
                                          <p:spTgt spid="12"/>
                                        </p:tgtEl>
                                        <p:attrNameLst>
                                          <p:attrName>fill.type</p:attrName>
                                        </p:attrNameLst>
                                      </p:cBhvr>
                                      <p:to>
                                        <p:strVal val="solid"/>
                                      </p:to>
                                    </p:set>
                                    <p:set>
                                      <p:cBhvr>
                                        <p:cTn id="26" dur="500" fill="hold"/>
                                        <p:tgtEl>
                                          <p:spTgt spid="12"/>
                                        </p:tgtEl>
                                        <p:attrNameLst>
                                          <p:attrName>fill.on</p:attrName>
                                        </p:attrNameLst>
                                      </p:cBhvr>
                                      <p:to>
                                        <p:strVal val="true"/>
                                      </p:to>
                                    </p:set>
                                  </p:childTnLst>
                                </p:cTn>
                              </p:par>
                              <p:par>
                                <p:cTn id="27" presetID="22" presetClass="entr" presetSubtype="8" fill="hold" grpId="0" nodeType="with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wipe(left)">
                                      <p:cBhvr>
                                        <p:cTn id="2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12" grpId="0" animBg="1"/>
      <p:bldP spid="12" grpId="1" animBg="1"/>
      <p:bldP spid="13" grpId="0" animBg="1"/>
      <p:bldP spid="13" grpId="1" animBg="1"/>
      <p:bldP spid="4"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p:cNvGraphicFramePr>
            <a:graphicFrameLocks noGrp="1"/>
          </p:cNvGraphicFramePr>
          <p:nvPr>
            <p:extLst/>
          </p:nvPr>
        </p:nvGraphicFramePr>
        <p:xfrm>
          <a:off x="2830302" y="2023080"/>
          <a:ext cx="3566160" cy="3566160"/>
        </p:xfrm>
        <a:graphic>
          <a:graphicData uri="http://schemas.openxmlformats.org/drawingml/2006/table">
            <a:tbl>
              <a:tblPr/>
              <a:tblGrid>
                <a:gridCol w="274320">
                  <a:extLst>
                    <a:ext uri="{9D8B030D-6E8A-4147-A177-3AD203B41FA5}">
                      <a16:colId xmlns:a16="http://schemas.microsoft.com/office/drawing/2014/main" val="20000"/>
                    </a:ext>
                  </a:extLst>
                </a:gridCol>
                <a:gridCol w="274320">
                  <a:extLst>
                    <a:ext uri="{9D8B030D-6E8A-4147-A177-3AD203B41FA5}">
                      <a16:colId xmlns:a16="http://schemas.microsoft.com/office/drawing/2014/main" val="20001"/>
                    </a:ext>
                  </a:extLst>
                </a:gridCol>
                <a:gridCol w="274320">
                  <a:extLst>
                    <a:ext uri="{9D8B030D-6E8A-4147-A177-3AD203B41FA5}">
                      <a16:colId xmlns:a16="http://schemas.microsoft.com/office/drawing/2014/main" val="20002"/>
                    </a:ext>
                  </a:extLst>
                </a:gridCol>
                <a:gridCol w="274320">
                  <a:extLst>
                    <a:ext uri="{9D8B030D-6E8A-4147-A177-3AD203B41FA5}">
                      <a16:colId xmlns:a16="http://schemas.microsoft.com/office/drawing/2014/main" val="20003"/>
                    </a:ext>
                  </a:extLst>
                </a:gridCol>
                <a:gridCol w="274320">
                  <a:extLst>
                    <a:ext uri="{9D8B030D-6E8A-4147-A177-3AD203B41FA5}">
                      <a16:colId xmlns:a16="http://schemas.microsoft.com/office/drawing/2014/main" val="20004"/>
                    </a:ext>
                  </a:extLst>
                </a:gridCol>
                <a:gridCol w="274320">
                  <a:extLst>
                    <a:ext uri="{9D8B030D-6E8A-4147-A177-3AD203B41FA5}">
                      <a16:colId xmlns:a16="http://schemas.microsoft.com/office/drawing/2014/main" val="20005"/>
                    </a:ext>
                  </a:extLst>
                </a:gridCol>
                <a:gridCol w="274320">
                  <a:extLst>
                    <a:ext uri="{9D8B030D-6E8A-4147-A177-3AD203B41FA5}">
                      <a16:colId xmlns:a16="http://schemas.microsoft.com/office/drawing/2014/main" val="20006"/>
                    </a:ext>
                  </a:extLst>
                </a:gridCol>
                <a:gridCol w="274320">
                  <a:extLst>
                    <a:ext uri="{9D8B030D-6E8A-4147-A177-3AD203B41FA5}">
                      <a16:colId xmlns:a16="http://schemas.microsoft.com/office/drawing/2014/main" val="20007"/>
                    </a:ext>
                  </a:extLst>
                </a:gridCol>
                <a:gridCol w="274320">
                  <a:extLst>
                    <a:ext uri="{9D8B030D-6E8A-4147-A177-3AD203B41FA5}">
                      <a16:colId xmlns:a16="http://schemas.microsoft.com/office/drawing/2014/main" val="20008"/>
                    </a:ext>
                  </a:extLst>
                </a:gridCol>
                <a:gridCol w="274320">
                  <a:extLst>
                    <a:ext uri="{9D8B030D-6E8A-4147-A177-3AD203B41FA5}">
                      <a16:colId xmlns:a16="http://schemas.microsoft.com/office/drawing/2014/main" val="20009"/>
                    </a:ext>
                  </a:extLst>
                </a:gridCol>
                <a:gridCol w="274320">
                  <a:extLst>
                    <a:ext uri="{9D8B030D-6E8A-4147-A177-3AD203B41FA5}">
                      <a16:colId xmlns:a16="http://schemas.microsoft.com/office/drawing/2014/main" val="20010"/>
                    </a:ext>
                  </a:extLst>
                </a:gridCol>
                <a:gridCol w="274320">
                  <a:extLst>
                    <a:ext uri="{9D8B030D-6E8A-4147-A177-3AD203B41FA5}">
                      <a16:colId xmlns:a16="http://schemas.microsoft.com/office/drawing/2014/main" val="20011"/>
                    </a:ext>
                  </a:extLst>
                </a:gridCol>
                <a:gridCol w="274320">
                  <a:extLst>
                    <a:ext uri="{9D8B030D-6E8A-4147-A177-3AD203B41FA5}">
                      <a16:colId xmlns:a16="http://schemas.microsoft.com/office/drawing/2014/main" val="20012"/>
                    </a:ext>
                  </a:extLst>
                </a:gridCol>
              </a:tblGrid>
              <a:tr h="274320">
                <a:tc>
                  <a:txBody>
                    <a:bodyPr/>
                    <a:lstStyle/>
                    <a:p>
                      <a:pPr algn="ctr"/>
                      <a:endParaRPr lang="en-US" sz="1300" dirty="0">
                        <a:effectLst/>
                      </a:endParaRP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1300" dirty="0">
                        <a:effectLst/>
                      </a:endParaRP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r>
                        <a:rPr lang="en-US" sz="1300" dirty="0">
                          <a:effectLst/>
                        </a:rPr>
                        <a:t>N</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r>
                        <a:rPr lang="en-US" sz="1300" dirty="0">
                          <a:effectLst/>
                        </a:rPr>
                        <a:t>E</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r>
                        <a:rPr lang="en-US" sz="1300" dirty="0">
                          <a:effectLst/>
                        </a:rPr>
                        <a:t>T</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r>
                        <a:rPr lang="en-US" sz="1300" dirty="0">
                          <a:effectLst/>
                        </a:rPr>
                        <a:t>H</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r>
                        <a:rPr lang="en-US" sz="1300" dirty="0">
                          <a:effectLst/>
                        </a:rPr>
                        <a:t>E</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r>
                        <a:rPr lang="en-US" sz="1300" dirty="0">
                          <a:effectLst/>
                        </a:rPr>
                        <a:t>R</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r>
                        <a:rPr lang="en-US" sz="1300" dirty="0">
                          <a:effectLst/>
                        </a:rPr>
                        <a:t>L</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r>
                        <a:rPr lang="en-US" sz="1300" dirty="0">
                          <a:effectLst/>
                        </a:rPr>
                        <a:t>A</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r>
                        <a:rPr lang="en-US" sz="1300" dirty="0">
                          <a:effectLst/>
                        </a:rPr>
                        <a:t>N</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r>
                        <a:rPr lang="en-US" sz="1300" dirty="0">
                          <a:effectLst/>
                        </a:rPr>
                        <a:t>D</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r>
                        <a:rPr lang="en-US" sz="1300" dirty="0">
                          <a:effectLst/>
                        </a:rPr>
                        <a:t>S</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10000"/>
                  </a:ext>
                </a:extLst>
              </a:tr>
              <a:tr h="274320">
                <a:tc>
                  <a:txBody>
                    <a:bodyPr/>
                    <a:lstStyle/>
                    <a:p>
                      <a:pPr algn="ctr"/>
                      <a:endParaRPr lang="en-US" sz="1300">
                        <a:effectLst/>
                      </a:endParaRP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300">
                          <a:effectLst/>
                        </a:rPr>
                        <a:t>0</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pPr algn="ctr"/>
                      <a:r>
                        <a:rPr lang="en-US" sz="1300">
                          <a:effectLst/>
                        </a:rPr>
                        <a:t>1</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300">
                          <a:effectLst/>
                        </a:rPr>
                        <a:t>2</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300">
                          <a:effectLst/>
                        </a:rPr>
                        <a:t>3</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300">
                          <a:effectLst/>
                        </a:rPr>
                        <a:t>4</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300">
                          <a:effectLst/>
                        </a:rPr>
                        <a:t>5</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300">
                          <a:effectLst/>
                        </a:rPr>
                        <a:t>6</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300">
                          <a:effectLst/>
                        </a:rPr>
                        <a:t>7</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300">
                          <a:effectLst/>
                        </a:rPr>
                        <a:t>8</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300">
                          <a:effectLst/>
                        </a:rPr>
                        <a:t>9</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300">
                          <a:effectLst/>
                        </a:rPr>
                        <a:t>10</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300">
                          <a:effectLst/>
                        </a:rPr>
                        <a:t>11</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274320">
                <a:tc>
                  <a:txBody>
                    <a:bodyPr/>
                    <a:lstStyle/>
                    <a:p>
                      <a:pPr algn="ctr"/>
                      <a:r>
                        <a:rPr lang="en-US" sz="1300" dirty="0">
                          <a:effectLst/>
                        </a:rPr>
                        <a:t>S</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r>
                        <a:rPr lang="en-US" sz="1300">
                          <a:effectLst/>
                        </a:rPr>
                        <a:t>1</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300">
                          <a:effectLst/>
                        </a:rPr>
                        <a:t>1</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pPr algn="ctr"/>
                      <a:r>
                        <a:rPr lang="en-US" sz="1300">
                          <a:effectLst/>
                        </a:rPr>
                        <a:t>2</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300">
                          <a:effectLst/>
                        </a:rPr>
                        <a:t>3</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300">
                          <a:effectLst/>
                        </a:rPr>
                        <a:t>4</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300">
                          <a:effectLst/>
                        </a:rPr>
                        <a:t>5</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300">
                          <a:effectLst/>
                        </a:rPr>
                        <a:t>6</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300">
                          <a:effectLst/>
                        </a:rPr>
                        <a:t>7</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300">
                          <a:effectLst/>
                        </a:rPr>
                        <a:t>8</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300">
                          <a:effectLst/>
                        </a:rPr>
                        <a:t>9</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300">
                          <a:effectLst/>
                        </a:rPr>
                        <a:t>10</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300">
                          <a:effectLst/>
                        </a:rPr>
                        <a:t>10</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274320">
                <a:tc>
                  <a:txBody>
                    <a:bodyPr/>
                    <a:lstStyle/>
                    <a:p>
                      <a:pPr algn="ctr"/>
                      <a:r>
                        <a:rPr lang="en-US" sz="1300" dirty="0">
                          <a:effectLst/>
                        </a:rPr>
                        <a:t>W</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r>
                        <a:rPr lang="en-US" sz="1300">
                          <a:effectLst/>
                        </a:rPr>
                        <a:t>2</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300">
                          <a:effectLst/>
                        </a:rPr>
                        <a:t>2</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300">
                          <a:effectLst/>
                        </a:rPr>
                        <a:t>2</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pPr algn="ctr"/>
                      <a:r>
                        <a:rPr lang="en-US" sz="1300">
                          <a:effectLst/>
                        </a:rPr>
                        <a:t>3</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300">
                          <a:effectLst/>
                        </a:rPr>
                        <a:t>4</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300">
                          <a:effectLst/>
                        </a:rPr>
                        <a:t>5</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300">
                          <a:effectLst/>
                        </a:rPr>
                        <a:t>6</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300">
                          <a:effectLst/>
                        </a:rPr>
                        <a:t>7</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300">
                          <a:effectLst/>
                        </a:rPr>
                        <a:t>8</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300">
                          <a:effectLst/>
                        </a:rPr>
                        <a:t>9</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300">
                          <a:effectLst/>
                        </a:rPr>
                        <a:t>10</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300">
                          <a:effectLst/>
                        </a:rPr>
                        <a:t>11</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274320">
                <a:tc>
                  <a:txBody>
                    <a:bodyPr/>
                    <a:lstStyle/>
                    <a:p>
                      <a:pPr algn="ctr"/>
                      <a:r>
                        <a:rPr lang="en-US" sz="1300" dirty="0">
                          <a:effectLst/>
                        </a:rPr>
                        <a:t>I</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r>
                        <a:rPr lang="en-US" sz="1300">
                          <a:effectLst/>
                        </a:rPr>
                        <a:t>3</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300">
                          <a:effectLst/>
                        </a:rPr>
                        <a:t>3</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300">
                          <a:effectLst/>
                        </a:rPr>
                        <a:t>3</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pPr algn="ctr"/>
                      <a:r>
                        <a:rPr lang="en-US" sz="1300">
                          <a:effectLst/>
                        </a:rPr>
                        <a:t>3</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300">
                          <a:effectLst/>
                        </a:rPr>
                        <a:t>4</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300">
                          <a:effectLst/>
                        </a:rPr>
                        <a:t>5</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300">
                          <a:effectLst/>
                        </a:rPr>
                        <a:t>6</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300">
                          <a:effectLst/>
                        </a:rPr>
                        <a:t>7</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300">
                          <a:effectLst/>
                        </a:rPr>
                        <a:t>8</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300">
                          <a:effectLst/>
                        </a:rPr>
                        <a:t>9</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300">
                          <a:effectLst/>
                        </a:rPr>
                        <a:t>10</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300">
                          <a:effectLst/>
                        </a:rPr>
                        <a:t>11</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274320">
                <a:tc>
                  <a:txBody>
                    <a:bodyPr/>
                    <a:lstStyle/>
                    <a:p>
                      <a:pPr algn="ctr"/>
                      <a:r>
                        <a:rPr lang="en-US" sz="1300" dirty="0">
                          <a:effectLst/>
                        </a:rPr>
                        <a:t>T</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r>
                        <a:rPr lang="en-US" sz="1300">
                          <a:effectLst/>
                        </a:rPr>
                        <a:t>4</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300">
                          <a:effectLst/>
                        </a:rPr>
                        <a:t>4</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300">
                          <a:effectLst/>
                        </a:rPr>
                        <a:t>4</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300">
                          <a:effectLst/>
                        </a:rPr>
                        <a:t>3</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pPr algn="ctr"/>
                      <a:r>
                        <a:rPr lang="en-US" sz="1300">
                          <a:effectLst/>
                        </a:rPr>
                        <a:t>4</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300">
                          <a:effectLst/>
                        </a:rPr>
                        <a:t>5</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300">
                          <a:effectLst/>
                        </a:rPr>
                        <a:t>6</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300">
                          <a:effectLst/>
                        </a:rPr>
                        <a:t>7</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300">
                          <a:effectLst/>
                        </a:rPr>
                        <a:t>8</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300">
                          <a:effectLst/>
                        </a:rPr>
                        <a:t>9</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300">
                          <a:effectLst/>
                        </a:rPr>
                        <a:t>10</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300">
                          <a:effectLst/>
                        </a:rPr>
                        <a:t>11</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274320">
                <a:tc>
                  <a:txBody>
                    <a:bodyPr/>
                    <a:lstStyle/>
                    <a:p>
                      <a:pPr algn="ctr"/>
                      <a:r>
                        <a:rPr lang="en-US" sz="1300" dirty="0">
                          <a:effectLst/>
                        </a:rPr>
                        <a:t>Z</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r>
                        <a:rPr lang="en-US" sz="1300">
                          <a:effectLst/>
                        </a:rPr>
                        <a:t>5</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300">
                          <a:effectLst/>
                        </a:rPr>
                        <a:t>5</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300">
                          <a:effectLst/>
                        </a:rPr>
                        <a:t>5</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300">
                          <a:effectLst/>
                        </a:rPr>
                        <a:t>4</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300">
                          <a:effectLst/>
                        </a:rPr>
                        <a:t>4</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pPr algn="ctr"/>
                      <a:r>
                        <a:rPr lang="en-US" sz="1300">
                          <a:effectLst/>
                        </a:rPr>
                        <a:t>5</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300">
                          <a:effectLst/>
                        </a:rPr>
                        <a:t>6</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300">
                          <a:effectLst/>
                        </a:rPr>
                        <a:t>7</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300">
                          <a:effectLst/>
                        </a:rPr>
                        <a:t>8</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300">
                          <a:effectLst/>
                        </a:rPr>
                        <a:t>9</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300">
                          <a:effectLst/>
                        </a:rPr>
                        <a:t>10</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300">
                          <a:effectLst/>
                        </a:rPr>
                        <a:t>11</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274320">
                <a:tc>
                  <a:txBody>
                    <a:bodyPr/>
                    <a:lstStyle/>
                    <a:p>
                      <a:pPr algn="ctr"/>
                      <a:r>
                        <a:rPr lang="en-US" sz="1300" dirty="0">
                          <a:effectLst/>
                        </a:rPr>
                        <a:t>E</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r>
                        <a:rPr lang="en-US" sz="1300" dirty="0">
                          <a:effectLst/>
                        </a:rPr>
                        <a:t>6</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300">
                          <a:effectLst/>
                        </a:rPr>
                        <a:t>6</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300">
                          <a:effectLst/>
                        </a:rPr>
                        <a:t>5</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300">
                          <a:effectLst/>
                        </a:rPr>
                        <a:t>5</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300">
                          <a:effectLst/>
                        </a:rPr>
                        <a:t>5</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300">
                          <a:effectLst/>
                        </a:rPr>
                        <a:t>4</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pPr algn="ctr"/>
                      <a:r>
                        <a:rPr lang="en-US" sz="1300">
                          <a:effectLst/>
                        </a:rPr>
                        <a:t>5</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300">
                          <a:effectLst/>
                        </a:rPr>
                        <a:t>6</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300">
                          <a:effectLst/>
                        </a:rPr>
                        <a:t>7</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300">
                          <a:effectLst/>
                        </a:rPr>
                        <a:t>8</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300">
                          <a:effectLst/>
                        </a:rPr>
                        <a:t>9</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300">
                          <a:effectLst/>
                        </a:rPr>
                        <a:t>10</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274320">
                <a:tc>
                  <a:txBody>
                    <a:bodyPr/>
                    <a:lstStyle/>
                    <a:p>
                      <a:pPr algn="ctr"/>
                      <a:r>
                        <a:rPr lang="en-US" sz="1300" dirty="0">
                          <a:effectLst/>
                        </a:rPr>
                        <a:t>R</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r>
                        <a:rPr lang="en-US" sz="1300" dirty="0">
                          <a:effectLst/>
                        </a:rPr>
                        <a:t>7</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300">
                          <a:effectLst/>
                        </a:rPr>
                        <a:t>7</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300">
                          <a:effectLst/>
                        </a:rPr>
                        <a:t>6</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300">
                          <a:effectLst/>
                        </a:rPr>
                        <a:t>6</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300">
                          <a:effectLst/>
                        </a:rPr>
                        <a:t>6</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300">
                          <a:effectLst/>
                        </a:rPr>
                        <a:t>5</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300">
                          <a:effectLst/>
                        </a:rPr>
                        <a:t>4</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pPr algn="ctr"/>
                      <a:r>
                        <a:rPr lang="en-US" sz="1300">
                          <a:effectLst/>
                        </a:rPr>
                        <a:t>5</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300">
                          <a:effectLst/>
                        </a:rPr>
                        <a:t>6</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300">
                          <a:effectLst/>
                        </a:rPr>
                        <a:t>7</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300">
                          <a:effectLst/>
                        </a:rPr>
                        <a:t>8</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300">
                          <a:effectLst/>
                        </a:rPr>
                        <a:t>9</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274320">
                <a:tc>
                  <a:txBody>
                    <a:bodyPr/>
                    <a:lstStyle/>
                    <a:p>
                      <a:pPr algn="ctr"/>
                      <a:r>
                        <a:rPr lang="en-US" sz="1300" dirty="0">
                          <a:effectLst/>
                        </a:rPr>
                        <a:t>L</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r>
                        <a:rPr lang="en-US" sz="1300" dirty="0">
                          <a:effectLst/>
                        </a:rPr>
                        <a:t>8</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300">
                          <a:effectLst/>
                        </a:rPr>
                        <a:t>8</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300">
                          <a:effectLst/>
                        </a:rPr>
                        <a:t>7</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300">
                          <a:effectLst/>
                        </a:rPr>
                        <a:t>7</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300">
                          <a:effectLst/>
                        </a:rPr>
                        <a:t>7</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300">
                          <a:effectLst/>
                        </a:rPr>
                        <a:t>6</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300">
                          <a:effectLst/>
                        </a:rPr>
                        <a:t>5</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300">
                          <a:effectLst/>
                        </a:rPr>
                        <a:t>4</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pPr algn="ctr"/>
                      <a:r>
                        <a:rPr lang="en-US" sz="1300">
                          <a:effectLst/>
                        </a:rPr>
                        <a:t>5</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300">
                          <a:effectLst/>
                        </a:rPr>
                        <a:t>6</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300">
                          <a:effectLst/>
                        </a:rPr>
                        <a:t>7</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300">
                          <a:effectLst/>
                        </a:rPr>
                        <a:t>8</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9"/>
                  </a:ext>
                </a:extLst>
              </a:tr>
              <a:tr h="274320">
                <a:tc>
                  <a:txBody>
                    <a:bodyPr/>
                    <a:lstStyle/>
                    <a:p>
                      <a:pPr algn="ctr"/>
                      <a:r>
                        <a:rPr lang="en-US" sz="1300" dirty="0">
                          <a:effectLst/>
                        </a:rPr>
                        <a:t>A</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r>
                        <a:rPr lang="en-US" sz="1300" dirty="0">
                          <a:effectLst/>
                        </a:rPr>
                        <a:t>9</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300">
                          <a:effectLst/>
                        </a:rPr>
                        <a:t>9</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300">
                          <a:effectLst/>
                        </a:rPr>
                        <a:t>8</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300">
                          <a:effectLst/>
                        </a:rPr>
                        <a:t>8</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300">
                          <a:effectLst/>
                        </a:rPr>
                        <a:t>8</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300">
                          <a:effectLst/>
                        </a:rPr>
                        <a:t>7</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300">
                          <a:effectLst/>
                        </a:rPr>
                        <a:t>6</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300">
                          <a:effectLst/>
                        </a:rPr>
                        <a:t>5</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300">
                          <a:effectLst/>
                        </a:rPr>
                        <a:t>4</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pPr algn="ctr"/>
                      <a:r>
                        <a:rPr lang="en-US" sz="1300">
                          <a:effectLst/>
                        </a:rPr>
                        <a:t>5</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300">
                          <a:effectLst/>
                        </a:rPr>
                        <a:t>6</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300">
                          <a:effectLst/>
                        </a:rPr>
                        <a:t>7</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0"/>
                  </a:ext>
                </a:extLst>
              </a:tr>
              <a:tr h="274320">
                <a:tc>
                  <a:txBody>
                    <a:bodyPr/>
                    <a:lstStyle/>
                    <a:p>
                      <a:pPr algn="ctr"/>
                      <a:r>
                        <a:rPr lang="en-US" sz="1300" dirty="0">
                          <a:effectLst/>
                        </a:rPr>
                        <a:t>N</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r>
                        <a:rPr lang="en-US" sz="1300" dirty="0">
                          <a:effectLst/>
                        </a:rPr>
                        <a:t>10</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300">
                          <a:effectLst/>
                        </a:rPr>
                        <a:t>9</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300">
                          <a:effectLst/>
                        </a:rPr>
                        <a:t>9</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300">
                          <a:effectLst/>
                        </a:rPr>
                        <a:t>9</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300">
                          <a:effectLst/>
                        </a:rPr>
                        <a:t>9</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300">
                          <a:effectLst/>
                        </a:rPr>
                        <a:t>8</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300">
                          <a:effectLst/>
                        </a:rPr>
                        <a:t>7</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300">
                          <a:effectLst/>
                        </a:rPr>
                        <a:t>6</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300">
                          <a:effectLst/>
                        </a:rPr>
                        <a:t>5</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300">
                          <a:effectLst/>
                        </a:rPr>
                        <a:t>4</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pPr algn="ctr"/>
                      <a:r>
                        <a:rPr lang="en-US" sz="1300">
                          <a:effectLst/>
                        </a:rPr>
                        <a:t>5</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300">
                          <a:effectLst/>
                        </a:rPr>
                        <a:t>6</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1"/>
                  </a:ext>
                </a:extLst>
              </a:tr>
              <a:tr h="274320">
                <a:tc>
                  <a:txBody>
                    <a:bodyPr/>
                    <a:lstStyle/>
                    <a:p>
                      <a:pPr algn="ctr"/>
                      <a:r>
                        <a:rPr lang="en-US" sz="1300" i="0" dirty="0">
                          <a:solidFill>
                            <a:srgbClr val="333333"/>
                          </a:solidFill>
                          <a:effectLst/>
                          <a:latin typeface="Helvetica Neue"/>
                        </a:rPr>
                        <a:t>D</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r>
                        <a:rPr lang="en-US" sz="1300" b="0" i="0" dirty="0">
                          <a:solidFill>
                            <a:srgbClr val="333333"/>
                          </a:solidFill>
                          <a:effectLst/>
                          <a:latin typeface="Helvetica Neue"/>
                        </a:rPr>
                        <a:t>11</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sz="1300" b="0" i="0">
                          <a:solidFill>
                            <a:srgbClr val="333333"/>
                          </a:solidFill>
                          <a:effectLst/>
                          <a:latin typeface="Helvetica Neue"/>
                        </a:rPr>
                        <a:t>10</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sz="1300" b="0" i="0">
                          <a:solidFill>
                            <a:srgbClr val="333333"/>
                          </a:solidFill>
                          <a:effectLst/>
                          <a:latin typeface="Helvetica Neue"/>
                        </a:rPr>
                        <a:t>10</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sz="1300" b="0" i="0">
                          <a:solidFill>
                            <a:srgbClr val="333333"/>
                          </a:solidFill>
                          <a:effectLst/>
                          <a:latin typeface="Helvetica Neue"/>
                        </a:rPr>
                        <a:t>10</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sz="1300" b="0" i="0">
                          <a:solidFill>
                            <a:srgbClr val="333333"/>
                          </a:solidFill>
                          <a:effectLst/>
                          <a:latin typeface="Helvetica Neue"/>
                        </a:rPr>
                        <a:t>10</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sz="1300" b="0" i="0">
                          <a:solidFill>
                            <a:srgbClr val="333333"/>
                          </a:solidFill>
                          <a:effectLst/>
                          <a:latin typeface="Helvetica Neue"/>
                        </a:rPr>
                        <a:t>9</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sz="1300" b="0" i="0">
                          <a:solidFill>
                            <a:srgbClr val="333333"/>
                          </a:solidFill>
                          <a:effectLst/>
                          <a:latin typeface="Helvetica Neue"/>
                        </a:rPr>
                        <a:t>8</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sz="1300" b="0" i="0">
                          <a:solidFill>
                            <a:srgbClr val="333333"/>
                          </a:solidFill>
                          <a:effectLst/>
                          <a:latin typeface="Helvetica Neue"/>
                        </a:rPr>
                        <a:t>7</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sz="1300" b="0" i="0">
                          <a:solidFill>
                            <a:srgbClr val="333333"/>
                          </a:solidFill>
                          <a:effectLst/>
                          <a:latin typeface="Helvetica Neue"/>
                        </a:rPr>
                        <a:t>6</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sz="1300" b="0" i="0">
                          <a:solidFill>
                            <a:srgbClr val="333333"/>
                          </a:solidFill>
                          <a:effectLst/>
                          <a:latin typeface="Helvetica Neue"/>
                        </a:rPr>
                        <a:t>5</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sz="1300" b="0" i="0">
                          <a:solidFill>
                            <a:srgbClr val="333333"/>
                          </a:solidFill>
                          <a:effectLst/>
                          <a:latin typeface="Helvetica Neue"/>
                        </a:rPr>
                        <a:t>4</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pPr algn="ctr"/>
                      <a:r>
                        <a:rPr lang="en-US" sz="1300" dirty="0"/>
                        <a:t>5</a:t>
                      </a:r>
                    </a:p>
                  </a:txBody>
                  <a:tcPr marL="66203" marR="66203" marT="33101" marB="3310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0012"/>
                  </a:ext>
                </a:extLst>
              </a:tr>
            </a:tbl>
          </a:graphicData>
        </a:graphic>
      </p:graphicFrame>
      <p:sp>
        <p:nvSpPr>
          <p:cNvPr id="2" name="Title 1"/>
          <p:cNvSpPr>
            <a:spLocks noGrp="1"/>
          </p:cNvSpPr>
          <p:nvPr>
            <p:ph type="title"/>
          </p:nvPr>
        </p:nvSpPr>
        <p:spPr>
          <a:xfrm>
            <a:off x="228600" y="83389"/>
            <a:ext cx="8610600" cy="1066800"/>
          </a:xfrm>
        </p:spPr>
        <p:txBody>
          <a:bodyPr/>
          <a:lstStyle/>
          <a:p>
            <a:r>
              <a:rPr lang="en-US" dirty="0"/>
              <a:t>Example: Dynamic Programming Table</a:t>
            </a:r>
          </a:p>
        </p:txBody>
      </p:sp>
      <p:sp>
        <p:nvSpPr>
          <p:cNvPr id="36" name="Rectangle 35"/>
          <p:cNvSpPr/>
          <p:nvPr/>
        </p:nvSpPr>
        <p:spPr>
          <a:xfrm>
            <a:off x="1627423" y="5714138"/>
            <a:ext cx="5971918" cy="830997"/>
          </a:xfrm>
          <a:prstGeom prst="rect">
            <a:avLst/>
          </a:prstGeom>
          <a:solidFill>
            <a:schemeClr val="bg1"/>
          </a:solidFill>
          <a:ln w="19050">
            <a:solidFill>
              <a:srgbClr val="FE0606"/>
            </a:solidFill>
          </a:ln>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Tahoma"/>
                <a:ea typeface="+mn-ea"/>
                <a:cs typeface="+mn-cs"/>
              </a:rPr>
              <a:t>Matrix-filling is O(</a:t>
            </a:r>
            <a:r>
              <a:rPr kumimoji="0" lang="en-US" sz="2400" b="0" i="0" u="none" strike="noStrike" kern="1200" cap="none" spc="0" normalizeH="0" baseline="0" noProof="0" dirty="0" err="1">
                <a:ln>
                  <a:noFill/>
                </a:ln>
                <a:solidFill>
                  <a:prstClr val="black"/>
                </a:solidFill>
                <a:effectLst/>
                <a:uLnTx/>
                <a:uFillTx/>
                <a:latin typeface="Tahoma"/>
                <a:ea typeface="+mn-ea"/>
                <a:cs typeface="+mn-cs"/>
              </a:rPr>
              <a:t>mn</a:t>
            </a:r>
            <a:r>
              <a:rPr kumimoji="0" lang="en-US" sz="2400" b="0" i="0" u="none" strike="noStrike" kern="1200" cap="none" spc="0" normalizeH="0" baseline="0" noProof="0" dirty="0">
                <a:ln>
                  <a:noFill/>
                </a:ln>
                <a:solidFill>
                  <a:prstClr val="black"/>
                </a:solidFill>
                <a:effectLst/>
                <a:uLnTx/>
                <a:uFillTx/>
                <a:latin typeface="Tahoma"/>
                <a:ea typeface="+mn-ea"/>
                <a:cs typeface="+mn-cs"/>
              </a:rPr>
              <a:t>) time and space.</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err="1">
                <a:ln>
                  <a:noFill/>
                </a:ln>
                <a:solidFill>
                  <a:prstClr val="black"/>
                </a:solidFill>
                <a:effectLst/>
                <a:uLnTx/>
                <a:uFillTx/>
                <a:latin typeface="Tahoma"/>
                <a:ea typeface="+mn-ea"/>
                <a:cs typeface="+mn-cs"/>
              </a:rPr>
              <a:t>Backtrace</a:t>
            </a:r>
            <a:r>
              <a:rPr kumimoji="0" lang="en-US" sz="2400" b="0" i="0" u="none" strike="noStrike" kern="1200" cap="none" spc="0" normalizeH="0" baseline="0" noProof="0" dirty="0">
                <a:ln>
                  <a:noFill/>
                </a:ln>
                <a:solidFill>
                  <a:prstClr val="black"/>
                </a:solidFill>
                <a:effectLst/>
                <a:uLnTx/>
                <a:uFillTx/>
                <a:latin typeface="Tahoma"/>
                <a:ea typeface="+mn-ea"/>
                <a:cs typeface="+mn-cs"/>
              </a:rPr>
              <a:t> is O(m + n) time.</a:t>
            </a:r>
          </a:p>
        </p:txBody>
      </p:sp>
      <p:sp>
        <p:nvSpPr>
          <p:cNvPr id="37" name="Rectangle 36"/>
          <p:cNvSpPr/>
          <p:nvPr/>
        </p:nvSpPr>
        <p:spPr>
          <a:xfrm>
            <a:off x="2710549" y="1591216"/>
            <a:ext cx="3805667" cy="338554"/>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Tahoma"/>
                <a:ea typeface="+mn-ea"/>
                <a:cs typeface="+mn-cs"/>
              </a:rPr>
              <a:t>NETHERLANDS x SWITZERLAND</a:t>
            </a:r>
          </a:p>
        </p:txBody>
      </p:sp>
    </p:spTree>
    <p:extLst>
      <p:ext uri="{BB962C8B-B14F-4D97-AF65-F5344CB8AC3E}">
        <p14:creationId xmlns:p14="http://schemas.microsoft.com/office/powerpoint/2010/main" val="16151446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2768AE-5D18-9E4D-B0AE-1600CC02AD30}"/>
              </a:ext>
            </a:extLst>
          </p:cNvPr>
          <p:cNvSpPr>
            <a:spLocks noGrp="1"/>
          </p:cNvSpPr>
          <p:nvPr>
            <p:ph type="title"/>
          </p:nvPr>
        </p:nvSpPr>
        <p:spPr/>
        <p:txBody>
          <a:bodyPr/>
          <a:lstStyle/>
          <a:p>
            <a:r>
              <a:rPr lang="en-US" dirty="0"/>
              <a:t>Our Dream (in 2007)</a:t>
            </a:r>
          </a:p>
        </p:txBody>
      </p:sp>
      <p:sp>
        <p:nvSpPr>
          <p:cNvPr id="3" name="Content Placeholder 2">
            <a:extLst>
              <a:ext uri="{FF2B5EF4-FFF2-40B4-BE49-F238E27FC236}">
                <a16:creationId xmlns:a16="http://schemas.microsoft.com/office/drawing/2014/main" id="{498EA495-2CCE-D648-8AF6-F3266A555827}"/>
              </a:ext>
            </a:extLst>
          </p:cNvPr>
          <p:cNvSpPr>
            <a:spLocks noGrp="1"/>
          </p:cNvSpPr>
          <p:nvPr>
            <p:ph idx="1"/>
          </p:nvPr>
        </p:nvSpPr>
        <p:spPr/>
        <p:txBody>
          <a:bodyPr/>
          <a:lstStyle/>
          <a:p>
            <a:r>
              <a:rPr lang="en-US" dirty="0">
                <a:solidFill>
                  <a:srgbClr val="0000FF"/>
                </a:solidFill>
              </a:rPr>
              <a:t>An embedded device that can perform comprehensive genome analysis in real time (within a minute)</a:t>
            </a:r>
          </a:p>
          <a:p>
            <a:pPr lvl="1"/>
            <a:r>
              <a:rPr lang="en-US" dirty="0"/>
              <a:t>Which of these DNAs does this DNA segment match with?</a:t>
            </a:r>
          </a:p>
          <a:p>
            <a:pPr lvl="1"/>
            <a:r>
              <a:rPr lang="en-US" dirty="0"/>
              <a:t>What is the likely genetic disposition of this patient to this drug?</a:t>
            </a:r>
          </a:p>
          <a:p>
            <a:pPr lvl="1"/>
            <a:r>
              <a:rPr lang="en-US" dirty="0"/>
              <a:t>. . . </a:t>
            </a:r>
          </a:p>
          <a:p>
            <a:endParaRPr lang="en-US" dirty="0"/>
          </a:p>
        </p:txBody>
      </p:sp>
      <p:sp>
        <p:nvSpPr>
          <p:cNvPr id="4" name="Slide Number Placeholder 3">
            <a:extLst>
              <a:ext uri="{FF2B5EF4-FFF2-40B4-BE49-F238E27FC236}">
                <a16:creationId xmlns:a16="http://schemas.microsoft.com/office/drawing/2014/main" id="{C6BF723B-2431-BD4C-A973-FB0472D63A78}"/>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altLang="en-US" sz="1600" b="0" i="0" u="none" strike="noStrike" kern="1200" cap="none" spc="0" normalizeH="0" baseline="0" noProof="0">
              <a:ln>
                <a:noFill/>
              </a:ln>
              <a:solidFill>
                <a:srgbClr val="000000"/>
              </a:solidFill>
              <a:effectLst/>
              <a:uLnTx/>
              <a:uFillTx/>
              <a:latin typeface="Garamond" pitchFamily="18" charset="0"/>
              <a:ea typeface="+mn-ea"/>
              <a:cs typeface="+mn-cs"/>
            </a:endParaRPr>
          </a:p>
        </p:txBody>
      </p:sp>
    </p:spTree>
    <p:extLst>
      <p:ext uri="{BB962C8B-B14F-4D97-AF65-F5344CB8AC3E}">
        <p14:creationId xmlns:p14="http://schemas.microsoft.com/office/powerpoint/2010/main" val="300903092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p:cNvGraphicFramePr>
            <a:graphicFrameLocks noGrp="1"/>
          </p:cNvGraphicFramePr>
          <p:nvPr>
            <p:extLst/>
          </p:nvPr>
        </p:nvGraphicFramePr>
        <p:xfrm>
          <a:off x="5364088" y="1844824"/>
          <a:ext cx="3566160" cy="3566160"/>
        </p:xfrm>
        <a:graphic>
          <a:graphicData uri="http://schemas.openxmlformats.org/drawingml/2006/table">
            <a:tbl>
              <a:tblPr/>
              <a:tblGrid>
                <a:gridCol w="274320">
                  <a:extLst>
                    <a:ext uri="{9D8B030D-6E8A-4147-A177-3AD203B41FA5}">
                      <a16:colId xmlns:a16="http://schemas.microsoft.com/office/drawing/2014/main" val="20000"/>
                    </a:ext>
                  </a:extLst>
                </a:gridCol>
                <a:gridCol w="274320">
                  <a:extLst>
                    <a:ext uri="{9D8B030D-6E8A-4147-A177-3AD203B41FA5}">
                      <a16:colId xmlns:a16="http://schemas.microsoft.com/office/drawing/2014/main" val="20001"/>
                    </a:ext>
                  </a:extLst>
                </a:gridCol>
                <a:gridCol w="274320">
                  <a:extLst>
                    <a:ext uri="{9D8B030D-6E8A-4147-A177-3AD203B41FA5}">
                      <a16:colId xmlns:a16="http://schemas.microsoft.com/office/drawing/2014/main" val="20002"/>
                    </a:ext>
                  </a:extLst>
                </a:gridCol>
                <a:gridCol w="274320">
                  <a:extLst>
                    <a:ext uri="{9D8B030D-6E8A-4147-A177-3AD203B41FA5}">
                      <a16:colId xmlns:a16="http://schemas.microsoft.com/office/drawing/2014/main" val="20003"/>
                    </a:ext>
                  </a:extLst>
                </a:gridCol>
                <a:gridCol w="274320">
                  <a:extLst>
                    <a:ext uri="{9D8B030D-6E8A-4147-A177-3AD203B41FA5}">
                      <a16:colId xmlns:a16="http://schemas.microsoft.com/office/drawing/2014/main" val="20004"/>
                    </a:ext>
                  </a:extLst>
                </a:gridCol>
                <a:gridCol w="274320">
                  <a:extLst>
                    <a:ext uri="{9D8B030D-6E8A-4147-A177-3AD203B41FA5}">
                      <a16:colId xmlns:a16="http://schemas.microsoft.com/office/drawing/2014/main" val="20005"/>
                    </a:ext>
                  </a:extLst>
                </a:gridCol>
                <a:gridCol w="274320">
                  <a:extLst>
                    <a:ext uri="{9D8B030D-6E8A-4147-A177-3AD203B41FA5}">
                      <a16:colId xmlns:a16="http://schemas.microsoft.com/office/drawing/2014/main" val="20006"/>
                    </a:ext>
                  </a:extLst>
                </a:gridCol>
                <a:gridCol w="274320">
                  <a:extLst>
                    <a:ext uri="{9D8B030D-6E8A-4147-A177-3AD203B41FA5}">
                      <a16:colId xmlns:a16="http://schemas.microsoft.com/office/drawing/2014/main" val="20007"/>
                    </a:ext>
                  </a:extLst>
                </a:gridCol>
                <a:gridCol w="274320">
                  <a:extLst>
                    <a:ext uri="{9D8B030D-6E8A-4147-A177-3AD203B41FA5}">
                      <a16:colId xmlns:a16="http://schemas.microsoft.com/office/drawing/2014/main" val="20008"/>
                    </a:ext>
                  </a:extLst>
                </a:gridCol>
                <a:gridCol w="274320">
                  <a:extLst>
                    <a:ext uri="{9D8B030D-6E8A-4147-A177-3AD203B41FA5}">
                      <a16:colId xmlns:a16="http://schemas.microsoft.com/office/drawing/2014/main" val="20009"/>
                    </a:ext>
                  </a:extLst>
                </a:gridCol>
                <a:gridCol w="274320">
                  <a:extLst>
                    <a:ext uri="{9D8B030D-6E8A-4147-A177-3AD203B41FA5}">
                      <a16:colId xmlns:a16="http://schemas.microsoft.com/office/drawing/2014/main" val="20010"/>
                    </a:ext>
                  </a:extLst>
                </a:gridCol>
                <a:gridCol w="274320">
                  <a:extLst>
                    <a:ext uri="{9D8B030D-6E8A-4147-A177-3AD203B41FA5}">
                      <a16:colId xmlns:a16="http://schemas.microsoft.com/office/drawing/2014/main" val="20011"/>
                    </a:ext>
                  </a:extLst>
                </a:gridCol>
                <a:gridCol w="274320">
                  <a:extLst>
                    <a:ext uri="{9D8B030D-6E8A-4147-A177-3AD203B41FA5}">
                      <a16:colId xmlns:a16="http://schemas.microsoft.com/office/drawing/2014/main" val="20012"/>
                    </a:ext>
                  </a:extLst>
                </a:gridCol>
              </a:tblGrid>
              <a:tr h="274320">
                <a:tc>
                  <a:txBody>
                    <a:bodyPr/>
                    <a:lstStyle/>
                    <a:p>
                      <a:pPr algn="ctr"/>
                      <a:endParaRPr lang="en-US" sz="1300" dirty="0">
                        <a:effectLst/>
                      </a:endParaRP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1300" dirty="0">
                        <a:effectLst/>
                      </a:endParaRP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r>
                        <a:rPr lang="en-US" sz="1300" dirty="0">
                          <a:effectLst/>
                        </a:rPr>
                        <a:t>N</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r>
                        <a:rPr lang="en-US" sz="1300" dirty="0">
                          <a:effectLst/>
                        </a:rPr>
                        <a:t>E</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r>
                        <a:rPr lang="en-US" sz="1300" dirty="0">
                          <a:effectLst/>
                        </a:rPr>
                        <a:t>T</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r>
                        <a:rPr lang="en-US" sz="1300" dirty="0">
                          <a:effectLst/>
                        </a:rPr>
                        <a:t>H</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r>
                        <a:rPr lang="en-US" sz="1300" dirty="0">
                          <a:effectLst/>
                        </a:rPr>
                        <a:t>E</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r>
                        <a:rPr lang="en-US" sz="1300" dirty="0">
                          <a:effectLst/>
                        </a:rPr>
                        <a:t>R</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r>
                        <a:rPr lang="en-US" sz="1300" dirty="0">
                          <a:effectLst/>
                        </a:rPr>
                        <a:t>L</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r>
                        <a:rPr lang="en-US" sz="1300" dirty="0">
                          <a:effectLst/>
                        </a:rPr>
                        <a:t>A</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r>
                        <a:rPr lang="en-US" sz="1300" dirty="0">
                          <a:effectLst/>
                        </a:rPr>
                        <a:t>N</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r>
                        <a:rPr lang="en-US" sz="1300" dirty="0">
                          <a:effectLst/>
                        </a:rPr>
                        <a:t>D</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r>
                        <a:rPr lang="en-US" sz="1300" dirty="0">
                          <a:effectLst/>
                        </a:rPr>
                        <a:t>S</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10000"/>
                  </a:ext>
                </a:extLst>
              </a:tr>
              <a:tr h="274320">
                <a:tc>
                  <a:txBody>
                    <a:bodyPr/>
                    <a:lstStyle/>
                    <a:p>
                      <a:pPr algn="ctr"/>
                      <a:endParaRPr lang="en-US" sz="1300">
                        <a:effectLst/>
                      </a:endParaRP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300">
                          <a:effectLst/>
                        </a:rPr>
                        <a:t>0</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pPr algn="ctr"/>
                      <a:r>
                        <a:rPr lang="en-US" sz="1300">
                          <a:effectLst/>
                        </a:rPr>
                        <a:t>1</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300">
                          <a:effectLst/>
                        </a:rPr>
                        <a:t>2</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300">
                          <a:effectLst/>
                        </a:rPr>
                        <a:t>3</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300">
                          <a:effectLst/>
                        </a:rPr>
                        <a:t>4</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300">
                          <a:effectLst/>
                        </a:rPr>
                        <a:t>5</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300">
                          <a:effectLst/>
                        </a:rPr>
                        <a:t>6</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300">
                          <a:effectLst/>
                        </a:rPr>
                        <a:t>7</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300">
                          <a:effectLst/>
                        </a:rPr>
                        <a:t>8</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300">
                          <a:effectLst/>
                        </a:rPr>
                        <a:t>9</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300">
                          <a:effectLst/>
                        </a:rPr>
                        <a:t>10</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300">
                          <a:effectLst/>
                        </a:rPr>
                        <a:t>11</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274320">
                <a:tc>
                  <a:txBody>
                    <a:bodyPr/>
                    <a:lstStyle/>
                    <a:p>
                      <a:pPr algn="ctr"/>
                      <a:r>
                        <a:rPr lang="en-US" sz="1300" dirty="0">
                          <a:effectLst/>
                        </a:rPr>
                        <a:t>S</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r>
                        <a:rPr lang="en-US" sz="1300">
                          <a:effectLst/>
                        </a:rPr>
                        <a:t>1</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300">
                          <a:effectLst/>
                        </a:rPr>
                        <a:t>1</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pPr algn="ctr"/>
                      <a:r>
                        <a:rPr lang="en-US" sz="1300">
                          <a:effectLst/>
                        </a:rPr>
                        <a:t>2</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300">
                          <a:effectLst/>
                        </a:rPr>
                        <a:t>3</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300">
                          <a:effectLst/>
                        </a:rPr>
                        <a:t>4</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300">
                          <a:effectLst/>
                        </a:rPr>
                        <a:t>5</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300">
                          <a:effectLst/>
                        </a:rPr>
                        <a:t>6</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300">
                          <a:effectLst/>
                        </a:rPr>
                        <a:t>7</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300">
                          <a:effectLst/>
                        </a:rPr>
                        <a:t>8</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300">
                          <a:effectLst/>
                        </a:rPr>
                        <a:t>9</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300">
                          <a:effectLst/>
                        </a:rPr>
                        <a:t>10</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300">
                          <a:effectLst/>
                        </a:rPr>
                        <a:t>10</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274320">
                <a:tc>
                  <a:txBody>
                    <a:bodyPr/>
                    <a:lstStyle/>
                    <a:p>
                      <a:pPr algn="ctr"/>
                      <a:r>
                        <a:rPr lang="en-US" sz="1300" dirty="0">
                          <a:effectLst/>
                        </a:rPr>
                        <a:t>W</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r>
                        <a:rPr lang="en-US" sz="1300">
                          <a:effectLst/>
                        </a:rPr>
                        <a:t>2</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300">
                          <a:effectLst/>
                        </a:rPr>
                        <a:t>2</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300">
                          <a:effectLst/>
                        </a:rPr>
                        <a:t>2</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pPr algn="ctr"/>
                      <a:r>
                        <a:rPr lang="en-US" sz="1300">
                          <a:effectLst/>
                        </a:rPr>
                        <a:t>3</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300">
                          <a:effectLst/>
                        </a:rPr>
                        <a:t>4</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300">
                          <a:effectLst/>
                        </a:rPr>
                        <a:t>5</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300">
                          <a:effectLst/>
                        </a:rPr>
                        <a:t>6</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300">
                          <a:effectLst/>
                        </a:rPr>
                        <a:t>7</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300">
                          <a:effectLst/>
                        </a:rPr>
                        <a:t>8</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300">
                          <a:effectLst/>
                        </a:rPr>
                        <a:t>9</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300">
                          <a:effectLst/>
                        </a:rPr>
                        <a:t>10</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300">
                          <a:effectLst/>
                        </a:rPr>
                        <a:t>11</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274320">
                <a:tc>
                  <a:txBody>
                    <a:bodyPr/>
                    <a:lstStyle/>
                    <a:p>
                      <a:pPr algn="ctr"/>
                      <a:r>
                        <a:rPr lang="en-US" sz="1300" dirty="0">
                          <a:effectLst/>
                        </a:rPr>
                        <a:t>I</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r>
                        <a:rPr lang="en-US" sz="1300">
                          <a:effectLst/>
                        </a:rPr>
                        <a:t>3</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300">
                          <a:effectLst/>
                        </a:rPr>
                        <a:t>3</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300">
                          <a:effectLst/>
                        </a:rPr>
                        <a:t>3</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pPr algn="ctr"/>
                      <a:r>
                        <a:rPr lang="en-US" sz="1300">
                          <a:effectLst/>
                        </a:rPr>
                        <a:t>3</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300">
                          <a:effectLst/>
                        </a:rPr>
                        <a:t>4</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300">
                          <a:effectLst/>
                        </a:rPr>
                        <a:t>5</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300">
                          <a:effectLst/>
                        </a:rPr>
                        <a:t>6</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300">
                          <a:effectLst/>
                        </a:rPr>
                        <a:t>7</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300">
                          <a:effectLst/>
                        </a:rPr>
                        <a:t>8</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300">
                          <a:effectLst/>
                        </a:rPr>
                        <a:t>9</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300">
                          <a:effectLst/>
                        </a:rPr>
                        <a:t>10</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300">
                          <a:effectLst/>
                        </a:rPr>
                        <a:t>11</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274320">
                <a:tc>
                  <a:txBody>
                    <a:bodyPr/>
                    <a:lstStyle/>
                    <a:p>
                      <a:pPr algn="ctr"/>
                      <a:r>
                        <a:rPr lang="en-US" sz="1300" dirty="0">
                          <a:effectLst/>
                        </a:rPr>
                        <a:t>T</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r>
                        <a:rPr lang="en-US" sz="1300">
                          <a:effectLst/>
                        </a:rPr>
                        <a:t>4</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300">
                          <a:effectLst/>
                        </a:rPr>
                        <a:t>4</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300">
                          <a:effectLst/>
                        </a:rPr>
                        <a:t>4</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300">
                          <a:effectLst/>
                        </a:rPr>
                        <a:t>3</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pPr algn="ctr"/>
                      <a:r>
                        <a:rPr lang="en-US" sz="1300">
                          <a:effectLst/>
                        </a:rPr>
                        <a:t>4</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300">
                          <a:effectLst/>
                        </a:rPr>
                        <a:t>5</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300">
                          <a:effectLst/>
                        </a:rPr>
                        <a:t>6</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300">
                          <a:effectLst/>
                        </a:rPr>
                        <a:t>7</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300">
                          <a:effectLst/>
                        </a:rPr>
                        <a:t>8</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300">
                          <a:effectLst/>
                        </a:rPr>
                        <a:t>9</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300">
                          <a:effectLst/>
                        </a:rPr>
                        <a:t>10</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300">
                          <a:effectLst/>
                        </a:rPr>
                        <a:t>11</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274320">
                <a:tc>
                  <a:txBody>
                    <a:bodyPr/>
                    <a:lstStyle/>
                    <a:p>
                      <a:pPr algn="ctr"/>
                      <a:r>
                        <a:rPr lang="en-US" sz="1300" dirty="0">
                          <a:effectLst/>
                        </a:rPr>
                        <a:t>Z</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r>
                        <a:rPr lang="en-US" sz="1300">
                          <a:effectLst/>
                        </a:rPr>
                        <a:t>5</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300">
                          <a:effectLst/>
                        </a:rPr>
                        <a:t>5</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300">
                          <a:effectLst/>
                        </a:rPr>
                        <a:t>5</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300">
                          <a:effectLst/>
                        </a:rPr>
                        <a:t>4</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300">
                          <a:effectLst/>
                        </a:rPr>
                        <a:t>4</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pPr algn="ctr"/>
                      <a:r>
                        <a:rPr lang="en-US" sz="1300">
                          <a:effectLst/>
                        </a:rPr>
                        <a:t>5</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300">
                          <a:effectLst/>
                        </a:rPr>
                        <a:t>6</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300">
                          <a:effectLst/>
                        </a:rPr>
                        <a:t>7</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300">
                          <a:effectLst/>
                        </a:rPr>
                        <a:t>8</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300">
                          <a:effectLst/>
                        </a:rPr>
                        <a:t>9</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300">
                          <a:effectLst/>
                        </a:rPr>
                        <a:t>10</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300">
                          <a:effectLst/>
                        </a:rPr>
                        <a:t>11</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274320">
                <a:tc>
                  <a:txBody>
                    <a:bodyPr/>
                    <a:lstStyle/>
                    <a:p>
                      <a:pPr algn="ctr"/>
                      <a:r>
                        <a:rPr lang="en-US" sz="1300" dirty="0">
                          <a:effectLst/>
                        </a:rPr>
                        <a:t>E</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r>
                        <a:rPr lang="en-US" sz="1300" dirty="0">
                          <a:effectLst/>
                        </a:rPr>
                        <a:t>6</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300">
                          <a:effectLst/>
                        </a:rPr>
                        <a:t>6</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300">
                          <a:effectLst/>
                        </a:rPr>
                        <a:t>5</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300">
                          <a:effectLst/>
                        </a:rPr>
                        <a:t>5</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300">
                          <a:effectLst/>
                        </a:rPr>
                        <a:t>5</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300">
                          <a:effectLst/>
                        </a:rPr>
                        <a:t>4</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pPr algn="ctr"/>
                      <a:r>
                        <a:rPr lang="en-US" sz="1300">
                          <a:effectLst/>
                        </a:rPr>
                        <a:t>5</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300">
                          <a:effectLst/>
                        </a:rPr>
                        <a:t>6</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300">
                          <a:effectLst/>
                        </a:rPr>
                        <a:t>7</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300">
                          <a:effectLst/>
                        </a:rPr>
                        <a:t>8</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300">
                          <a:effectLst/>
                        </a:rPr>
                        <a:t>9</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300">
                          <a:effectLst/>
                        </a:rPr>
                        <a:t>10</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274320">
                <a:tc>
                  <a:txBody>
                    <a:bodyPr/>
                    <a:lstStyle/>
                    <a:p>
                      <a:pPr algn="ctr"/>
                      <a:r>
                        <a:rPr lang="en-US" sz="1300" dirty="0">
                          <a:effectLst/>
                        </a:rPr>
                        <a:t>R</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r>
                        <a:rPr lang="en-US" sz="1300" dirty="0">
                          <a:effectLst/>
                        </a:rPr>
                        <a:t>7</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300">
                          <a:effectLst/>
                        </a:rPr>
                        <a:t>7</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300">
                          <a:effectLst/>
                        </a:rPr>
                        <a:t>6</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300">
                          <a:effectLst/>
                        </a:rPr>
                        <a:t>6</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300">
                          <a:effectLst/>
                        </a:rPr>
                        <a:t>6</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300">
                          <a:effectLst/>
                        </a:rPr>
                        <a:t>5</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300">
                          <a:effectLst/>
                        </a:rPr>
                        <a:t>4</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pPr algn="ctr"/>
                      <a:r>
                        <a:rPr lang="en-US" sz="1300">
                          <a:effectLst/>
                        </a:rPr>
                        <a:t>5</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300">
                          <a:effectLst/>
                        </a:rPr>
                        <a:t>6</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300">
                          <a:effectLst/>
                        </a:rPr>
                        <a:t>7</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300">
                          <a:effectLst/>
                        </a:rPr>
                        <a:t>8</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300">
                          <a:effectLst/>
                        </a:rPr>
                        <a:t>9</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274320">
                <a:tc>
                  <a:txBody>
                    <a:bodyPr/>
                    <a:lstStyle/>
                    <a:p>
                      <a:pPr algn="ctr"/>
                      <a:r>
                        <a:rPr lang="en-US" sz="1300" dirty="0">
                          <a:effectLst/>
                        </a:rPr>
                        <a:t>L</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r>
                        <a:rPr lang="en-US" sz="1300" dirty="0">
                          <a:effectLst/>
                        </a:rPr>
                        <a:t>8</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300">
                          <a:effectLst/>
                        </a:rPr>
                        <a:t>8</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300">
                          <a:effectLst/>
                        </a:rPr>
                        <a:t>7</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300">
                          <a:effectLst/>
                        </a:rPr>
                        <a:t>7</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300">
                          <a:effectLst/>
                        </a:rPr>
                        <a:t>7</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300">
                          <a:effectLst/>
                        </a:rPr>
                        <a:t>6</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300">
                          <a:effectLst/>
                        </a:rPr>
                        <a:t>5</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300">
                          <a:effectLst/>
                        </a:rPr>
                        <a:t>4</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pPr algn="ctr"/>
                      <a:r>
                        <a:rPr lang="en-US" sz="1300">
                          <a:effectLst/>
                        </a:rPr>
                        <a:t>5</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300">
                          <a:effectLst/>
                        </a:rPr>
                        <a:t>6</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300">
                          <a:effectLst/>
                        </a:rPr>
                        <a:t>7</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300">
                          <a:effectLst/>
                        </a:rPr>
                        <a:t>8</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9"/>
                  </a:ext>
                </a:extLst>
              </a:tr>
              <a:tr h="274320">
                <a:tc>
                  <a:txBody>
                    <a:bodyPr/>
                    <a:lstStyle/>
                    <a:p>
                      <a:pPr algn="ctr"/>
                      <a:r>
                        <a:rPr lang="en-US" sz="1300" dirty="0">
                          <a:effectLst/>
                        </a:rPr>
                        <a:t>A</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r>
                        <a:rPr lang="en-US" sz="1300" dirty="0">
                          <a:effectLst/>
                        </a:rPr>
                        <a:t>9</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300">
                          <a:effectLst/>
                        </a:rPr>
                        <a:t>9</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300">
                          <a:effectLst/>
                        </a:rPr>
                        <a:t>8</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300">
                          <a:effectLst/>
                        </a:rPr>
                        <a:t>8</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300">
                          <a:effectLst/>
                        </a:rPr>
                        <a:t>8</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300">
                          <a:effectLst/>
                        </a:rPr>
                        <a:t>7</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300">
                          <a:effectLst/>
                        </a:rPr>
                        <a:t>6</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300">
                          <a:effectLst/>
                        </a:rPr>
                        <a:t>5</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300">
                          <a:effectLst/>
                        </a:rPr>
                        <a:t>4</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pPr algn="ctr"/>
                      <a:r>
                        <a:rPr lang="en-US" sz="1300">
                          <a:effectLst/>
                        </a:rPr>
                        <a:t>5</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300">
                          <a:effectLst/>
                        </a:rPr>
                        <a:t>6</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300">
                          <a:effectLst/>
                        </a:rPr>
                        <a:t>7</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0"/>
                  </a:ext>
                </a:extLst>
              </a:tr>
              <a:tr h="274320">
                <a:tc>
                  <a:txBody>
                    <a:bodyPr/>
                    <a:lstStyle/>
                    <a:p>
                      <a:pPr algn="ctr"/>
                      <a:r>
                        <a:rPr lang="en-US" sz="1300" dirty="0">
                          <a:effectLst/>
                        </a:rPr>
                        <a:t>N</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r>
                        <a:rPr lang="en-US" sz="1300" dirty="0">
                          <a:effectLst/>
                        </a:rPr>
                        <a:t>10</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300">
                          <a:effectLst/>
                        </a:rPr>
                        <a:t>9</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300">
                          <a:effectLst/>
                        </a:rPr>
                        <a:t>9</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300">
                          <a:effectLst/>
                        </a:rPr>
                        <a:t>9</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300">
                          <a:effectLst/>
                        </a:rPr>
                        <a:t>9</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300">
                          <a:effectLst/>
                        </a:rPr>
                        <a:t>8</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300">
                          <a:effectLst/>
                        </a:rPr>
                        <a:t>7</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300">
                          <a:effectLst/>
                        </a:rPr>
                        <a:t>6</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300">
                          <a:effectLst/>
                        </a:rPr>
                        <a:t>5</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300">
                          <a:effectLst/>
                        </a:rPr>
                        <a:t>4</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pPr algn="ctr"/>
                      <a:r>
                        <a:rPr lang="en-US" sz="1300">
                          <a:effectLst/>
                        </a:rPr>
                        <a:t>5</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300">
                          <a:effectLst/>
                        </a:rPr>
                        <a:t>6</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1"/>
                  </a:ext>
                </a:extLst>
              </a:tr>
              <a:tr h="274320">
                <a:tc>
                  <a:txBody>
                    <a:bodyPr/>
                    <a:lstStyle/>
                    <a:p>
                      <a:pPr algn="ctr"/>
                      <a:r>
                        <a:rPr lang="en-US" sz="1300" i="0" dirty="0">
                          <a:solidFill>
                            <a:srgbClr val="333333"/>
                          </a:solidFill>
                          <a:effectLst/>
                          <a:latin typeface="Helvetica Neue"/>
                        </a:rPr>
                        <a:t>D</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r>
                        <a:rPr lang="en-US" sz="1300" b="0" i="0" dirty="0">
                          <a:solidFill>
                            <a:srgbClr val="333333"/>
                          </a:solidFill>
                          <a:effectLst/>
                          <a:latin typeface="Helvetica Neue"/>
                        </a:rPr>
                        <a:t>11</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sz="1300" b="0" i="0">
                          <a:solidFill>
                            <a:srgbClr val="333333"/>
                          </a:solidFill>
                          <a:effectLst/>
                          <a:latin typeface="Helvetica Neue"/>
                        </a:rPr>
                        <a:t>10</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sz="1300" b="0" i="0">
                          <a:solidFill>
                            <a:srgbClr val="333333"/>
                          </a:solidFill>
                          <a:effectLst/>
                          <a:latin typeface="Helvetica Neue"/>
                        </a:rPr>
                        <a:t>10</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sz="1300" b="0" i="0">
                          <a:solidFill>
                            <a:srgbClr val="333333"/>
                          </a:solidFill>
                          <a:effectLst/>
                          <a:latin typeface="Helvetica Neue"/>
                        </a:rPr>
                        <a:t>10</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sz="1300" b="0" i="0">
                          <a:solidFill>
                            <a:srgbClr val="333333"/>
                          </a:solidFill>
                          <a:effectLst/>
                          <a:latin typeface="Helvetica Neue"/>
                        </a:rPr>
                        <a:t>10</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sz="1300" b="0" i="0">
                          <a:solidFill>
                            <a:srgbClr val="333333"/>
                          </a:solidFill>
                          <a:effectLst/>
                          <a:latin typeface="Helvetica Neue"/>
                        </a:rPr>
                        <a:t>9</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sz="1300" b="0" i="0">
                          <a:solidFill>
                            <a:srgbClr val="333333"/>
                          </a:solidFill>
                          <a:effectLst/>
                          <a:latin typeface="Helvetica Neue"/>
                        </a:rPr>
                        <a:t>8</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sz="1300" b="0" i="0">
                          <a:solidFill>
                            <a:srgbClr val="333333"/>
                          </a:solidFill>
                          <a:effectLst/>
                          <a:latin typeface="Helvetica Neue"/>
                        </a:rPr>
                        <a:t>7</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sz="1300" b="0" i="0">
                          <a:solidFill>
                            <a:srgbClr val="333333"/>
                          </a:solidFill>
                          <a:effectLst/>
                          <a:latin typeface="Helvetica Neue"/>
                        </a:rPr>
                        <a:t>6</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sz="1300" b="0" i="0">
                          <a:solidFill>
                            <a:srgbClr val="333333"/>
                          </a:solidFill>
                          <a:effectLst/>
                          <a:latin typeface="Helvetica Neue"/>
                        </a:rPr>
                        <a:t>5</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sz="1300" b="0" i="0">
                          <a:solidFill>
                            <a:srgbClr val="333333"/>
                          </a:solidFill>
                          <a:effectLst/>
                          <a:latin typeface="Helvetica Neue"/>
                        </a:rPr>
                        <a:t>4</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pPr algn="ctr"/>
                      <a:r>
                        <a:rPr lang="en-US" sz="1300" dirty="0"/>
                        <a:t>5</a:t>
                      </a:r>
                    </a:p>
                  </a:txBody>
                  <a:tcPr marL="66203" marR="66203" marT="33101" marB="3310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0012"/>
                  </a:ext>
                </a:extLst>
              </a:tr>
            </a:tbl>
          </a:graphicData>
        </a:graphic>
      </p:graphicFrame>
      <p:sp>
        <p:nvSpPr>
          <p:cNvPr id="2" name="Title 1"/>
          <p:cNvSpPr>
            <a:spLocks noGrp="1"/>
          </p:cNvSpPr>
          <p:nvPr>
            <p:ph type="title"/>
          </p:nvPr>
        </p:nvSpPr>
        <p:spPr>
          <a:xfrm>
            <a:off x="228600" y="83389"/>
            <a:ext cx="8610600" cy="1066800"/>
          </a:xfrm>
        </p:spPr>
        <p:txBody>
          <a:bodyPr/>
          <a:lstStyle/>
          <a:p>
            <a:r>
              <a:rPr lang="en-US" dirty="0"/>
              <a:t>Example: Dynamic Programming</a:t>
            </a:r>
          </a:p>
        </p:txBody>
      </p:sp>
      <p:sp>
        <p:nvSpPr>
          <p:cNvPr id="13" name="Content Placeholder 12"/>
          <p:cNvSpPr>
            <a:spLocks noGrp="1"/>
          </p:cNvSpPr>
          <p:nvPr>
            <p:ph idx="1"/>
          </p:nvPr>
        </p:nvSpPr>
        <p:spPr>
          <a:xfrm>
            <a:off x="228600" y="1371600"/>
            <a:ext cx="4546600" cy="990484"/>
          </a:xfrm>
        </p:spPr>
        <p:txBody>
          <a:bodyPr/>
          <a:lstStyle/>
          <a:p>
            <a:r>
              <a:rPr lang="en-US" dirty="0">
                <a:solidFill>
                  <a:srgbClr val="FF0000"/>
                </a:solidFill>
                <a:effectLst>
                  <a:outerShdw blurRad="38100" dist="38100" dir="2700000" algn="tl">
                    <a:srgbClr val="000000">
                      <a:alpha val="43137"/>
                    </a:srgbClr>
                  </a:outerShdw>
                </a:effectLst>
              </a:rPr>
              <a:t>Quadratic-time</a:t>
            </a:r>
            <a:r>
              <a:rPr lang="en-US" dirty="0"/>
              <a:t> dynamic-programming algorithm</a:t>
            </a:r>
          </a:p>
          <a:p>
            <a:endParaRPr lang="en-US" dirty="0"/>
          </a:p>
        </p:txBody>
      </p:sp>
      <p:sp>
        <p:nvSpPr>
          <p:cNvPr id="11" name="Rectangle 10"/>
          <p:cNvSpPr/>
          <p:nvPr/>
        </p:nvSpPr>
        <p:spPr>
          <a:xfrm>
            <a:off x="5660304" y="2117236"/>
            <a:ext cx="3376192" cy="3392720"/>
          </a:xfrm>
          <a:prstGeom prst="rect">
            <a:avLst/>
          </a:prstGeom>
          <a:solidFill>
            <a:schemeClr val="bg1">
              <a:alpha val="73000"/>
            </a:schemeClr>
          </a:solidFill>
        </p:spPr>
        <p:txBody>
          <a:bodyPr wrap="square" rtlCol="0" anchor="ctr">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400" b="1" i="0" u="none" strike="noStrike" kern="1200" cap="none" spc="0" normalizeH="0" baseline="0" noProof="0" dirty="0">
              <a:ln>
                <a:noFill/>
              </a:ln>
              <a:solidFill>
                <a:srgbClr val="5F5F5F"/>
              </a:solidFill>
              <a:effectLst/>
              <a:uLnTx/>
              <a:uFillTx/>
              <a:latin typeface="europa"/>
              <a:ea typeface="+mn-ea"/>
              <a:cs typeface="+mn-cs"/>
            </a:endParaRPr>
          </a:p>
        </p:txBody>
      </p:sp>
      <p:grpSp>
        <p:nvGrpSpPr>
          <p:cNvPr id="10" name="Group 9"/>
          <p:cNvGrpSpPr/>
          <p:nvPr/>
        </p:nvGrpSpPr>
        <p:grpSpPr>
          <a:xfrm>
            <a:off x="5805151" y="2315384"/>
            <a:ext cx="2663374" cy="522510"/>
            <a:chOff x="5733143" y="2133600"/>
            <a:chExt cx="2663374" cy="522510"/>
          </a:xfrm>
        </p:grpSpPr>
        <p:cxnSp>
          <p:nvCxnSpPr>
            <p:cNvPr id="5" name="Straight Arrow Connector 4"/>
            <p:cNvCxnSpPr/>
            <p:nvPr/>
          </p:nvCxnSpPr>
          <p:spPr>
            <a:xfrm>
              <a:off x="5733143" y="2133600"/>
              <a:ext cx="2627086" cy="0"/>
            </a:xfrm>
            <a:prstGeom prst="straightConnector1">
              <a:avLst/>
            </a:prstGeom>
            <a:ln w="38100">
              <a:solidFill>
                <a:srgbClr val="FF0000"/>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5769431" y="2416626"/>
              <a:ext cx="2627086" cy="0"/>
            </a:xfrm>
            <a:prstGeom prst="straightConnector1">
              <a:avLst/>
            </a:prstGeom>
            <a:ln w="38100">
              <a:solidFill>
                <a:srgbClr val="FF0000"/>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5762176" y="2656110"/>
              <a:ext cx="2627086" cy="0"/>
            </a:xfrm>
            <a:prstGeom prst="straightConnector1">
              <a:avLst/>
            </a:prstGeom>
            <a:ln w="38100">
              <a:solidFill>
                <a:srgbClr val="FF0000"/>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H="1">
              <a:off x="5769432" y="2148114"/>
              <a:ext cx="2489197" cy="213970"/>
            </a:xfrm>
            <a:prstGeom prst="straightConnector1">
              <a:avLst/>
            </a:prstGeom>
            <a:ln w="9525">
              <a:solidFill>
                <a:srgbClr val="FF0000"/>
              </a:solidFill>
              <a:prstDash val="sysDash"/>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flipH="1">
              <a:off x="5776692" y="2431140"/>
              <a:ext cx="2489197" cy="213970"/>
            </a:xfrm>
            <a:prstGeom prst="straightConnector1">
              <a:avLst/>
            </a:prstGeom>
            <a:ln w="9525">
              <a:solidFill>
                <a:srgbClr val="FF0000"/>
              </a:solidFill>
              <a:prstDash val="sysDash"/>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sp>
        <p:nvSpPr>
          <p:cNvPr id="12" name="TextBox 11"/>
          <p:cNvSpPr txBox="1"/>
          <p:nvPr/>
        </p:nvSpPr>
        <p:spPr>
          <a:xfrm>
            <a:off x="6806637" y="2881444"/>
            <a:ext cx="82731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outerShdw blurRad="38100" dist="38100" dir="2700000" algn="tl">
                    <a:srgbClr val="000000">
                      <a:alpha val="43137"/>
                    </a:srgbClr>
                  </a:outerShdw>
                </a:effectLst>
                <a:uLnTx/>
                <a:uFillTx/>
                <a:latin typeface="Tahoma"/>
                <a:ea typeface="+mn-ea"/>
                <a:cs typeface="+mn-cs"/>
              </a:rPr>
              <a:t>etc</a:t>
            </a:r>
            <a:endParaRPr kumimoji="0" lang="en-US" sz="1800" b="1" i="0" u="none" strike="noStrike" kern="1200" cap="none" spc="0" normalizeH="0" baseline="0" noProof="0" dirty="0">
              <a:ln>
                <a:noFill/>
              </a:ln>
              <a:solidFill>
                <a:srgbClr val="FF0000"/>
              </a:solidFill>
              <a:effectLst>
                <a:outerShdw blurRad="38100" dist="38100" dir="2700000" algn="tl">
                  <a:srgbClr val="000000">
                    <a:alpha val="43137"/>
                  </a:srgbClr>
                </a:outerShdw>
              </a:effectLst>
              <a:uLnTx/>
              <a:uFillTx/>
              <a:latin typeface="Tahoma"/>
              <a:ea typeface="+mn-ea"/>
              <a:cs typeface="+mn-cs"/>
            </a:endParaRPr>
          </a:p>
        </p:txBody>
      </p:sp>
      <p:grpSp>
        <p:nvGrpSpPr>
          <p:cNvPr id="33" name="Group 32"/>
          <p:cNvGrpSpPr/>
          <p:nvPr/>
        </p:nvGrpSpPr>
        <p:grpSpPr>
          <a:xfrm rot="16200000" flipH="1">
            <a:off x="4767556" y="3418474"/>
            <a:ext cx="2663374" cy="522510"/>
            <a:chOff x="5733143" y="2133600"/>
            <a:chExt cx="2663374" cy="522510"/>
          </a:xfrm>
        </p:grpSpPr>
        <p:cxnSp>
          <p:nvCxnSpPr>
            <p:cNvPr id="34" name="Straight Arrow Connector 33"/>
            <p:cNvCxnSpPr/>
            <p:nvPr/>
          </p:nvCxnSpPr>
          <p:spPr>
            <a:xfrm>
              <a:off x="5733143" y="2133600"/>
              <a:ext cx="2627086" cy="0"/>
            </a:xfrm>
            <a:prstGeom prst="straightConnector1">
              <a:avLst/>
            </a:prstGeom>
            <a:ln w="38100">
              <a:solidFill>
                <a:srgbClr val="FF0000"/>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a:off x="5769431" y="2416626"/>
              <a:ext cx="2627086" cy="0"/>
            </a:xfrm>
            <a:prstGeom prst="straightConnector1">
              <a:avLst/>
            </a:prstGeom>
            <a:ln w="38100">
              <a:solidFill>
                <a:srgbClr val="FF0000"/>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a:off x="5762176" y="2656110"/>
              <a:ext cx="2627086" cy="0"/>
            </a:xfrm>
            <a:prstGeom prst="straightConnector1">
              <a:avLst/>
            </a:prstGeom>
            <a:ln w="38100">
              <a:solidFill>
                <a:srgbClr val="FF0000"/>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flipH="1">
              <a:off x="5769432" y="2148114"/>
              <a:ext cx="2489197" cy="213970"/>
            </a:xfrm>
            <a:prstGeom prst="straightConnector1">
              <a:avLst/>
            </a:prstGeom>
            <a:ln w="9525">
              <a:solidFill>
                <a:srgbClr val="FF0000"/>
              </a:solidFill>
              <a:prstDash val="sysDash"/>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flipH="1">
              <a:off x="5776692" y="2431140"/>
              <a:ext cx="2489197" cy="213970"/>
            </a:xfrm>
            <a:prstGeom prst="straightConnector1">
              <a:avLst/>
            </a:prstGeom>
            <a:ln w="9525">
              <a:solidFill>
                <a:srgbClr val="FF0000"/>
              </a:solidFill>
              <a:prstDash val="sysDash"/>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sp>
        <p:nvSpPr>
          <p:cNvPr id="47" name="TextBox 46"/>
          <p:cNvSpPr txBox="1"/>
          <p:nvPr/>
        </p:nvSpPr>
        <p:spPr>
          <a:xfrm>
            <a:off x="6438432" y="3628930"/>
            <a:ext cx="82731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outerShdw blurRad="38100" dist="38100" dir="2700000" algn="tl">
                    <a:srgbClr val="000000">
                      <a:alpha val="43137"/>
                    </a:srgbClr>
                  </a:outerShdw>
                </a:effectLst>
                <a:uLnTx/>
                <a:uFillTx/>
                <a:latin typeface="Tahoma"/>
                <a:ea typeface="+mn-ea"/>
                <a:cs typeface="+mn-cs"/>
              </a:rPr>
              <a:t>etc</a:t>
            </a:r>
            <a:endParaRPr kumimoji="0" lang="en-US" sz="1800" b="1" i="0" u="none" strike="noStrike" kern="1200" cap="none" spc="0" normalizeH="0" baseline="0" noProof="0" dirty="0">
              <a:ln>
                <a:noFill/>
              </a:ln>
              <a:solidFill>
                <a:srgbClr val="FF0000"/>
              </a:solidFill>
              <a:effectLst>
                <a:outerShdw blurRad="38100" dist="38100" dir="2700000" algn="tl">
                  <a:srgbClr val="000000">
                    <a:alpha val="43137"/>
                  </a:srgbClr>
                </a:outerShdw>
              </a:effectLst>
              <a:uLnTx/>
              <a:uFillTx/>
              <a:latin typeface="Tahoma"/>
              <a:ea typeface="+mn-ea"/>
              <a:cs typeface="+mn-cs"/>
            </a:endParaRPr>
          </a:p>
        </p:txBody>
      </p:sp>
      <p:sp>
        <p:nvSpPr>
          <p:cNvPr id="48" name="Content Placeholder 12"/>
          <p:cNvSpPr txBox="1">
            <a:spLocks/>
          </p:cNvSpPr>
          <p:nvPr/>
        </p:nvSpPr>
        <p:spPr bwMode="auto">
          <a:xfrm>
            <a:off x="213106" y="3102315"/>
            <a:ext cx="4546600" cy="110682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a:lstStyle>
          <a:p>
            <a:pPr marL="342900" marR="0" lvl="0" indent="-342900" algn="l" defTabSz="914400" rtl="0" eaLnBrk="0" fontAlgn="base" latinLnBrk="0" hangingPunct="0">
              <a:lnSpc>
                <a:spcPct val="100000"/>
              </a:lnSpc>
              <a:spcBef>
                <a:spcPct val="20000"/>
              </a:spcBef>
              <a:spcAft>
                <a:spcPct val="0"/>
              </a:spcAft>
              <a:buClr>
                <a:srgbClr val="CC9900"/>
              </a:buClr>
              <a:buSzPct val="65000"/>
              <a:buFont typeface="Wingdings" pitchFamily="2" charset="2"/>
              <a:buChar char="n"/>
              <a:tabLst/>
              <a:defRPr/>
            </a:pPr>
            <a:r>
              <a:rPr kumimoji="0" lang="en-US" sz="2400" b="0" i="0" u="none" strike="noStrike" kern="0" cap="none" spc="0" normalizeH="0" baseline="0" noProof="0" dirty="0">
                <a:ln>
                  <a:noFill/>
                </a:ln>
                <a:solidFill>
                  <a:srgbClr val="FF0000"/>
                </a:solidFill>
                <a:effectLst>
                  <a:outerShdw blurRad="38100" dist="38100" dir="2700000" algn="tl">
                    <a:srgbClr val="000000">
                      <a:alpha val="43137"/>
                    </a:srgbClr>
                  </a:outerShdw>
                </a:effectLst>
                <a:uLnTx/>
                <a:uFillTx/>
                <a:latin typeface="Tahoma"/>
                <a:ea typeface="+mn-ea"/>
                <a:cs typeface="+mn-cs"/>
              </a:rPr>
              <a:t>Data dependencies </a:t>
            </a:r>
            <a:r>
              <a:rPr kumimoji="0" lang="en-US" sz="2400" b="0" i="0" u="none" strike="noStrike" kern="0" cap="none" spc="0" normalizeH="0" baseline="0" noProof="0" dirty="0">
                <a:ln>
                  <a:noFill/>
                </a:ln>
                <a:solidFill>
                  <a:srgbClr val="000000"/>
                </a:solidFill>
                <a:effectLst/>
                <a:uLnTx/>
                <a:uFillTx/>
                <a:latin typeface="Tahoma"/>
                <a:ea typeface="+mn-ea"/>
                <a:cs typeface="+mn-cs"/>
              </a:rPr>
              <a:t>limit the computation parallelism</a:t>
            </a:r>
          </a:p>
          <a:p>
            <a:pPr marL="342900" marR="0" lvl="0" indent="-342900" algn="l" defTabSz="914400" rtl="0" eaLnBrk="0" fontAlgn="base" latinLnBrk="0" hangingPunct="0">
              <a:lnSpc>
                <a:spcPct val="100000"/>
              </a:lnSpc>
              <a:spcBef>
                <a:spcPct val="20000"/>
              </a:spcBef>
              <a:spcAft>
                <a:spcPct val="0"/>
              </a:spcAft>
              <a:buClr>
                <a:srgbClr val="CC9900"/>
              </a:buClr>
              <a:buSzPct val="65000"/>
              <a:buFont typeface="Wingdings" pitchFamily="2" charset="2"/>
              <a:buChar char="n"/>
              <a:tabLst/>
              <a:defRPr/>
            </a:pPr>
            <a:endParaRPr kumimoji="0" lang="en-US" sz="2400" b="0" i="0" u="none" strike="noStrike" kern="0" cap="none" spc="0" normalizeH="0" baseline="0" noProof="0" dirty="0">
              <a:ln>
                <a:noFill/>
              </a:ln>
              <a:solidFill>
                <a:srgbClr val="000000"/>
              </a:solidFill>
              <a:effectLst/>
              <a:uLnTx/>
              <a:uFillTx/>
              <a:latin typeface="Tahoma"/>
              <a:ea typeface="+mn-ea"/>
              <a:cs typeface="+mn-cs"/>
            </a:endParaRPr>
          </a:p>
        </p:txBody>
      </p:sp>
      <p:sp>
        <p:nvSpPr>
          <p:cNvPr id="49" name="Content Placeholder 12"/>
          <p:cNvSpPr txBox="1">
            <a:spLocks/>
          </p:cNvSpPr>
          <p:nvPr/>
        </p:nvSpPr>
        <p:spPr bwMode="auto">
          <a:xfrm>
            <a:off x="228600" y="4829632"/>
            <a:ext cx="4546600" cy="110682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a:lstStyle>
          <a:p>
            <a:pPr marL="342900" marR="0" lvl="0" indent="-342900" algn="l" defTabSz="914400" rtl="0" eaLnBrk="0" fontAlgn="base" latinLnBrk="0" hangingPunct="0">
              <a:lnSpc>
                <a:spcPct val="100000"/>
              </a:lnSpc>
              <a:spcBef>
                <a:spcPct val="20000"/>
              </a:spcBef>
              <a:spcAft>
                <a:spcPct val="0"/>
              </a:spcAft>
              <a:buClr>
                <a:srgbClr val="CC9900"/>
              </a:buClr>
              <a:buSzPct val="65000"/>
              <a:buFont typeface="Wingdings" pitchFamily="2" charset="2"/>
              <a:buChar char="n"/>
              <a:tabLst/>
              <a:defRPr/>
            </a:pPr>
            <a:r>
              <a:rPr kumimoji="0" lang="en-US" sz="2400" b="0" i="0" u="none" strike="noStrike" kern="0" cap="none" spc="0" normalizeH="0" baseline="0" noProof="0" dirty="0">
                <a:ln>
                  <a:noFill/>
                </a:ln>
                <a:solidFill>
                  <a:srgbClr val="FF0000"/>
                </a:solidFill>
                <a:effectLst>
                  <a:outerShdw blurRad="38100" dist="38100" dir="2700000" algn="tl">
                    <a:srgbClr val="000000">
                      <a:alpha val="43137"/>
                    </a:srgbClr>
                  </a:outerShdw>
                </a:effectLst>
                <a:uLnTx/>
                <a:uFillTx/>
                <a:latin typeface="Tahoma"/>
                <a:ea typeface="+mn-ea"/>
                <a:cs typeface="+mn-cs"/>
              </a:rPr>
              <a:t>Entire matrix</a:t>
            </a:r>
            <a:r>
              <a:rPr kumimoji="0" lang="en-US" sz="2400" b="0" i="0" u="none" strike="noStrike" kern="0" cap="none" spc="0" normalizeH="0" baseline="0" noProof="0" dirty="0">
                <a:ln>
                  <a:noFill/>
                </a:ln>
                <a:solidFill>
                  <a:srgbClr val="000000"/>
                </a:solidFill>
                <a:effectLst/>
                <a:uLnTx/>
                <a:uFillTx/>
                <a:latin typeface="Tahoma"/>
                <a:ea typeface="+mn-ea"/>
                <a:cs typeface="+mn-cs"/>
              </a:rPr>
              <a:t> is computed even though strings can be dissimilar.</a:t>
            </a:r>
          </a:p>
          <a:p>
            <a:pPr marL="342900" marR="0" lvl="0" indent="-342900" algn="l" defTabSz="914400" rtl="0" eaLnBrk="0" fontAlgn="base" latinLnBrk="0" hangingPunct="0">
              <a:lnSpc>
                <a:spcPct val="100000"/>
              </a:lnSpc>
              <a:spcBef>
                <a:spcPct val="20000"/>
              </a:spcBef>
              <a:spcAft>
                <a:spcPct val="0"/>
              </a:spcAft>
              <a:buClr>
                <a:srgbClr val="CC9900"/>
              </a:buClr>
              <a:buSzPct val="65000"/>
              <a:buFont typeface="Wingdings" pitchFamily="2" charset="2"/>
              <a:buChar char="n"/>
              <a:tabLst/>
              <a:defRPr/>
            </a:pPr>
            <a:endParaRPr kumimoji="0" lang="en-US" sz="2400" b="0" i="0" u="none" strike="noStrike" kern="0" cap="none" spc="0" normalizeH="0" baseline="0" noProof="0" dirty="0">
              <a:ln>
                <a:noFill/>
              </a:ln>
              <a:solidFill>
                <a:srgbClr val="000000"/>
              </a:solidFill>
              <a:effectLst/>
              <a:uLnTx/>
              <a:uFillTx/>
              <a:latin typeface="Tahoma"/>
              <a:ea typeface="+mn-ea"/>
              <a:cs typeface="+mn-cs"/>
            </a:endParaRPr>
          </a:p>
        </p:txBody>
      </p:sp>
      <p:grpSp>
        <p:nvGrpSpPr>
          <p:cNvPr id="29" name="Group 28"/>
          <p:cNvGrpSpPr/>
          <p:nvPr/>
        </p:nvGrpSpPr>
        <p:grpSpPr>
          <a:xfrm>
            <a:off x="6057646" y="2513662"/>
            <a:ext cx="821387" cy="932260"/>
            <a:chOff x="7193738" y="3686629"/>
            <a:chExt cx="821387" cy="932260"/>
          </a:xfrm>
        </p:grpSpPr>
        <p:cxnSp>
          <p:nvCxnSpPr>
            <p:cNvPr id="51" name="Straight Arrow Connector 50"/>
            <p:cNvCxnSpPr/>
            <p:nvPr/>
          </p:nvCxnSpPr>
          <p:spPr>
            <a:xfrm flipV="1">
              <a:off x="7193738" y="3686629"/>
              <a:ext cx="208548" cy="140849"/>
            </a:xfrm>
            <a:prstGeom prst="straightConnector1">
              <a:avLst/>
            </a:prstGeom>
            <a:ln w="38100">
              <a:solidFill>
                <a:srgbClr val="FF0000"/>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flipV="1">
              <a:off x="7271671" y="3717561"/>
              <a:ext cx="391872" cy="356090"/>
            </a:xfrm>
            <a:prstGeom prst="straightConnector1">
              <a:avLst/>
            </a:prstGeom>
            <a:ln w="38100">
              <a:solidFill>
                <a:srgbClr val="FF0000"/>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flipV="1">
              <a:off x="7300694" y="3717561"/>
              <a:ext cx="668514" cy="618707"/>
            </a:xfrm>
            <a:prstGeom prst="straightConnector1">
              <a:avLst/>
            </a:prstGeom>
            <a:ln w="38100">
              <a:solidFill>
                <a:srgbClr val="FF0000"/>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flipH="1">
              <a:off x="7271671" y="3751121"/>
              <a:ext cx="130616" cy="322530"/>
            </a:xfrm>
            <a:prstGeom prst="straightConnector1">
              <a:avLst/>
            </a:prstGeom>
            <a:ln w="9525">
              <a:solidFill>
                <a:srgbClr val="FF0000"/>
              </a:solidFill>
              <a:prstDash val="sysDash"/>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p:nvPr/>
          </p:nvCxnSpPr>
          <p:spPr>
            <a:xfrm flipH="1">
              <a:off x="7300694" y="3805303"/>
              <a:ext cx="362850" cy="530965"/>
            </a:xfrm>
            <a:prstGeom prst="straightConnector1">
              <a:avLst/>
            </a:prstGeom>
            <a:ln w="9525">
              <a:solidFill>
                <a:srgbClr val="FF0000"/>
              </a:solidFill>
              <a:prstDash val="sysDash"/>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rot="18883330">
              <a:off x="7416802" y="4020566"/>
              <a:ext cx="82731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outerShdw blurRad="38100" dist="38100" dir="2700000" algn="tl">
                      <a:srgbClr val="000000">
                        <a:alpha val="43137"/>
                      </a:srgbClr>
                    </a:outerShdw>
                  </a:effectLst>
                  <a:uLnTx/>
                  <a:uFillTx/>
                  <a:latin typeface="Tahoma"/>
                  <a:ea typeface="+mn-ea"/>
                  <a:cs typeface="+mn-cs"/>
                </a:rPr>
                <a:t>etc</a:t>
              </a:r>
              <a:endParaRPr kumimoji="0" lang="en-US" sz="1800" b="1" i="0" u="none" strike="noStrike" kern="1200" cap="none" spc="0" normalizeH="0" baseline="0" noProof="0" dirty="0">
                <a:ln>
                  <a:noFill/>
                </a:ln>
                <a:solidFill>
                  <a:srgbClr val="FF0000"/>
                </a:solidFill>
                <a:effectLst>
                  <a:outerShdw blurRad="38100" dist="38100" dir="2700000" algn="tl">
                    <a:srgbClr val="000000">
                      <a:alpha val="43137"/>
                    </a:srgbClr>
                  </a:outerShdw>
                </a:effectLst>
                <a:uLnTx/>
                <a:uFillTx/>
                <a:latin typeface="Tahoma"/>
                <a:ea typeface="+mn-ea"/>
                <a:cs typeface="+mn-cs"/>
              </a:endParaRPr>
            </a:p>
          </p:txBody>
        </p:sp>
      </p:grpSp>
      <p:sp>
        <p:nvSpPr>
          <p:cNvPr id="4" name="TextBox 3"/>
          <p:cNvSpPr txBox="1"/>
          <p:nvPr/>
        </p:nvSpPr>
        <p:spPr>
          <a:xfrm>
            <a:off x="568159" y="2199176"/>
            <a:ext cx="1584176"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F0000"/>
                </a:solidFill>
                <a:effectLst/>
                <a:uLnTx/>
                <a:uFillTx/>
                <a:latin typeface="Tahoma"/>
                <a:ea typeface="+mn-ea"/>
                <a:cs typeface="+mn-cs"/>
              </a:rPr>
              <a:t>WHY?!</a:t>
            </a:r>
          </a:p>
        </p:txBody>
      </p:sp>
      <p:sp>
        <p:nvSpPr>
          <p:cNvPr id="32" name="Rectangle 31"/>
          <p:cNvSpPr/>
          <p:nvPr/>
        </p:nvSpPr>
        <p:spPr>
          <a:xfrm>
            <a:off x="766333" y="2708920"/>
            <a:ext cx="3805667" cy="33855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Tahoma"/>
                <a:ea typeface="+mn-ea"/>
                <a:cs typeface="+mn-cs"/>
              </a:rPr>
              <a:t>NETHERLANDS x SWITZERLAND</a:t>
            </a:r>
          </a:p>
        </p:txBody>
      </p:sp>
      <p:sp>
        <p:nvSpPr>
          <p:cNvPr id="6" name="TextBox 5"/>
          <p:cNvSpPr txBox="1"/>
          <p:nvPr/>
        </p:nvSpPr>
        <p:spPr>
          <a:xfrm>
            <a:off x="766688" y="3018356"/>
            <a:ext cx="4093344" cy="2893100"/>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Tahoma"/>
                <a:ea typeface="+mn-ea"/>
                <a:cs typeface="+mn-cs"/>
              </a:rPr>
              <a:t>NETHERLANDS x 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Tahoma"/>
                <a:ea typeface="+mn-ea"/>
                <a:cs typeface="+mn-cs"/>
              </a:rPr>
              <a:t>NETHERLANDS x SW</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Tahoma"/>
                <a:ea typeface="+mn-ea"/>
                <a:cs typeface="+mn-cs"/>
              </a:rPr>
              <a:t>NETHERLANDS x SWI</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Tahoma"/>
                <a:ea typeface="+mn-ea"/>
                <a:cs typeface="+mn-cs"/>
              </a:rPr>
              <a:t>NETERLANDS x SWIT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Tahoma"/>
                <a:ea typeface="+mn-ea"/>
                <a:cs typeface="+mn-cs"/>
              </a:rPr>
              <a:t>NETHERLANDS x SWITZ</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Tahoma"/>
                <a:ea typeface="+mn-ea"/>
                <a:cs typeface="+mn-cs"/>
              </a:rPr>
              <a:t>NETHERLANDS x SWITZE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Tahoma"/>
                <a:ea typeface="+mn-ea"/>
                <a:cs typeface="+mn-cs"/>
              </a:rPr>
              <a:t>NETHERLANDS x SWITZER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Tahoma"/>
                <a:ea typeface="+mn-ea"/>
                <a:cs typeface="+mn-cs"/>
              </a:rPr>
              <a:t>NETHERLANDS x SWITZERL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Tahoma"/>
                <a:ea typeface="+mn-ea"/>
                <a:cs typeface="+mn-cs"/>
              </a:rPr>
              <a:t>NETHERLANDS x SWITZERLA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Tahoma"/>
                <a:ea typeface="+mn-ea"/>
                <a:cs typeface="+mn-cs"/>
              </a:rPr>
              <a:t>NETHERLANDS x SWITZERLAN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Tahoma"/>
                <a:ea typeface="+mn-ea"/>
                <a:cs typeface="+mn-cs"/>
              </a:rPr>
              <a:t>NETHERLANDS x SWITZERLAND </a:t>
            </a:r>
          </a:p>
        </p:txBody>
      </p:sp>
    </p:spTree>
    <p:extLst>
      <p:ext uri="{BB962C8B-B14F-4D97-AF65-F5344CB8AC3E}">
        <p14:creationId xmlns:p14="http://schemas.microsoft.com/office/powerpoint/2010/main" val="1366132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2"/>
                                        </p:tgtEl>
                                        <p:attrNameLst>
                                          <p:attrName>style.visibility</p:attrName>
                                        </p:attrNameLst>
                                      </p:cBhvr>
                                      <p:to>
                                        <p:strVal val="visible"/>
                                      </p:to>
                                    </p:set>
                                    <p:animEffect transition="in" filter="wipe(left)">
                                      <p:cBhvr>
                                        <p:cTn id="12" dur="500"/>
                                        <p:tgtEl>
                                          <p:spTgt spid="3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6">
                                            <p:bg/>
                                          </p:spTgt>
                                        </p:tgtEl>
                                        <p:attrNameLst>
                                          <p:attrName>style.visibility</p:attrName>
                                        </p:attrNameLst>
                                      </p:cBhvr>
                                      <p:to>
                                        <p:strVal val="visible"/>
                                      </p:to>
                                    </p:set>
                                    <p:animEffect transition="in" filter="wipe(left)">
                                      <p:cBhvr>
                                        <p:cTn id="17" dur="500"/>
                                        <p:tgtEl>
                                          <p:spTgt spid="6">
                                            <p:bg/>
                                          </p:spTgt>
                                        </p:tgtEl>
                                      </p:cBhvr>
                                    </p:animEffect>
                                  </p:childTnLst>
                                </p:cTn>
                              </p:par>
                            </p:childTnLst>
                          </p:cTn>
                        </p:par>
                        <p:par>
                          <p:cTn id="18" fill="hold">
                            <p:stCondLst>
                              <p:cond delay="500"/>
                            </p:stCondLst>
                            <p:childTnLst>
                              <p:par>
                                <p:cTn id="19" presetID="22" presetClass="entr" presetSubtype="8" fill="hold" grpId="0" nodeType="afterEffect">
                                  <p:stCondLst>
                                    <p:cond delay="0"/>
                                  </p:stCondLst>
                                  <p:childTnLst>
                                    <p:set>
                                      <p:cBhvr>
                                        <p:cTn id="20" dur="1" fill="hold">
                                          <p:stCondLst>
                                            <p:cond delay="0"/>
                                          </p:stCondLst>
                                        </p:cTn>
                                        <p:tgtEl>
                                          <p:spTgt spid="6">
                                            <p:txEl>
                                              <p:pRg st="0" end="0"/>
                                            </p:txEl>
                                          </p:spTgt>
                                        </p:tgtEl>
                                        <p:attrNameLst>
                                          <p:attrName>style.visibility</p:attrName>
                                        </p:attrNameLst>
                                      </p:cBhvr>
                                      <p:to>
                                        <p:strVal val="visible"/>
                                      </p:to>
                                    </p:set>
                                    <p:animEffect transition="in" filter="wipe(left)">
                                      <p:cBhvr>
                                        <p:cTn id="21" dur="500"/>
                                        <p:tgtEl>
                                          <p:spTgt spid="6">
                                            <p:txEl>
                                              <p:pRg st="0" end="0"/>
                                            </p:txEl>
                                          </p:spTgt>
                                        </p:tgtEl>
                                      </p:cBhvr>
                                    </p:animEffect>
                                  </p:childTnLst>
                                </p:cTn>
                              </p:par>
                            </p:childTnLst>
                          </p:cTn>
                        </p:par>
                        <p:par>
                          <p:cTn id="22" fill="hold">
                            <p:stCondLst>
                              <p:cond delay="1000"/>
                            </p:stCondLst>
                            <p:childTnLst>
                              <p:par>
                                <p:cTn id="23" presetID="22" presetClass="entr" presetSubtype="8" fill="hold" grpId="0" nodeType="afterEffect">
                                  <p:stCondLst>
                                    <p:cond delay="0"/>
                                  </p:stCondLst>
                                  <p:childTnLst>
                                    <p:set>
                                      <p:cBhvr>
                                        <p:cTn id="24" dur="1" fill="hold">
                                          <p:stCondLst>
                                            <p:cond delay="0"/>
                                          </p:stCondLst>
                                        </p:cTn>
                                        <p:tgtEl>
                                          <p:spTgt spid="6">
                                            <p:txEl>
                                              <p:pRg st="1" end="1"/>
                                            </p:txEl>
                                          </p:spTgt>
                                        </p:tgtEl>
                                        <p:attrNameLst>
                                          <p:attrName>style.visibility</p:attrName>
                                        </p:attrNameLst>
                                      </p:cBhvr>
                                      <p:to>
                                        <p:strVal val="visible"/>
                                      </p:to>
                                    </p:set>
                                    <p:animEffect transition="in" filter="wipe(left)">
                                      <p:cBhvr>
                                        <p:cTn id="25" dur="500"/>
                                        <p:tgtEl>
                                          <p:spTgt spid="6">
                                            <p:txEl>
                                              <p:pRg st="1" end="1"/>
                                            </p:txEl>
                                          </p:spTgt>
                                        </p:tgtEl>
                                      </p:cBhvr>
                                    </p:animEffect>
                                  </p:childTnLst>
                                </p:cTn>
                              </p:par>
                            </p:childTnLst>
                          </p:cTn>
                        </p:par>
                        <p:par>
                          <p:cTn id="26" fill="hold">
                            <p:stCondLst>
                              <p:cond delay="1500"/>
                            </p:stCondLst>
                            <p:childTnLst>
                              <p:par>
                                <p:cTn id="27" presetID="22" presetClass="entr" presetSubtype="8" fill="hold" grpId="0" nodeType="afterEffect">
                                  <p:stCondLst>
                                    <p:cond delay="0"/>
                                  </p:stCondLst>
                                  <p:childTnLst>
                                    <p:set>
                                      <p:cBhvr>
                                        <p:cTn id="28" dur="1" fill="hold">
                                          <p:stCondLst>
                                            <p:cond delay="0"/>
                                          </p:stCondLst>
                                        </p:cTn>
                                        <p:tgtEl>
                                          <p:spTgt spid="6">
                                            <p:txEl>
                                              <p:pRg st="2" end="2"/>
                                            </p:txEl>
                                          </p:spTgt>
                                        </p:tgtEl>
                                        <p:attrNameLst>
                                          <p:attrName>style.visibility</p:attrName>
                                        </p:attrNameLst>
                                      </p:cBhvr>
                                      <p:to>
                                        <p:strVal val="visible"/>
                                      </p:to>
                                    </p:set>
                                    <p:animEffect transition="in" filter="wipe(left)">
                                      <p:cBhvr>
                                        <p:cTn id="29" dur="500"/>
                                        <p:tgtEl>
                                          <p:spTgt spid="6">
                                            <p:txEl>
                                              <p:pRg st="2" end="2"/>
                                            </p:txEl>
                                          </p:spTgt>
                                        </p:tgtEl>
                                      </p:cBhvr>
                                    </p:animEffect>
                                  </p:childTnLst>
                                </p:cTn>
                              </p:par>
                            </p:childTnLst>
                          </p:cTn>
                        </p:par>
                        <p:par>
                          <p:cTn id="30" fill="hold">
                            <p:stCondLst>
                              <p:cond delay="2000"/>
                            </p:stCondLst>
                            <p:childTnLst>
                              <p:par>
                                <p:cTn id="31" presetID="22" presetClass="entr" presetSubtype="8" fill="hold" grpId="0" nodeType="afterEffect">
                                  <p:stCondLst>
                                    <p:cond delay="0"/>
                                  </p:stCondLst>
                                  <p:childTnLst>
                                    <p:set>
                                      <p:cBhvr>
                                        <p:cTn id="32" dur="1" fill="hold">
                                          <p:stCondLst>
                                            <p:cond delay="0"/>
                                          </p:stCondLst>
                                        </p:cTn>
                                        <p:tgtEl>
                                          <p:spTgt spid="6">
                                            <p:txEl>
                                              <p:pRg st="3" end="3"/>
                                            </p:txEl>
                                          </p:spTgt>
                                        </p:tgtEl>
                                        <p:attrNameLst>
                                          <p:attrName>style.visibility</p:attrName>
                                        </p:attrNameLst>
                                      </p:cBhvr>
                                      <p:to>
                                        <p:strVal val="visible"/>
                                      </p:to>
                                    </p:set>
                                    <p:animEffect transition="in" filter="wipe(left)">
                                      <p:cBhvr>
                                        <p:cTn id="33" dur="250"/>
                                        <p:tgtEl>
                                          <p:spTgt spid="6">
                                            <p:txEl>
                                              <p:pRg st="3" end="3"/>
                                            </p:txEl>
                                          </p:spTgt>
                                        </p:tgtEl>
                                      </p:cBhvr>
                                    </p:animEffect>
                                  </p:childTnLst>
                                </p:cTn>
                              </p:par>
                            </p:childTnLst>
                          </p:cTn>
                        </p:par>
                        <p:par>
                          <p:cTn id="34" fill="hold">
                            <p:stCondLst>
                              <p:cond delay="2250"/>
                            </p:stCondLst>
                            <p:childTnLst>
                              <p:par>
                                <p:cTn id="35" presetID="22" presetClass="entr" presetSubtype="8" fill="hold" grpId="0" nodeType="afterEffect">
                                  <p:stCondLst>
                                    <p:cond delay="0"/>
                                  </p:stCondLst>
                                  <p:childTnLst>
                                    <p:set>
                                      <p:cBhvr>
                                        <p:cTn id="36" dur="1" fill="hold">
                                          <p:stCondLst>
                                            <p:cond delay="0"/>
                                          </p:stCondLst>
                                        </p:cTn>
                                        <p:tgtEl>
                                          <p:spTgt spid="6">
                                            <p:txEl>
                                              <p:pRg st="4" end="4"/>
                                            </p:txEl>
                                          </p:spTgt>
                                        </p:tgtEl>
                                        <p:attrNameLst>
                                          <p:attrName>style.visibility</p:attrName>
                                        </p:attrNameLst>
                                      </p:cBhvr>
                                      <p:to>
                                        <p:strVal val="visible"/>
                                      </p:to>
                                    </p:set>
                                    <p:animEffect transition="in" filter="wipe(left)">
                                      <p:cBhvr>
                                        <p:cTn id="37" dur="250"/>
                                        <p:tgtEl>
                                          <p:spTgt spid="6">
                                            <p:txEl>
                                              <p:pRg st="4" end="4"/>
                                            </p:txEl>
                                          </p:spTgt>
                                        </p:tgtEl>
                                      </p:cBhvr>
                                    </p:animEffect>
                                  </p:childTnLst>
                                </p:cTn>
                              </p:par>
                            </p:childTnLst>
                          </p:cTn>
                        </p:par>
                        <p:par>
                          <p:cTn id="38" fill="hold">
                            <p:stCondLst>
                              <p:cond delay="2500"/>
                            </p:stCondLst>
                            <p:childTnLst>
                              <p:par>
                                <p:cTn id="39" presetID="22" presetClass="entr" presetSubtype="8" fill="hold" grpId="0" nodeType="afterEffect">
                                  <p:stCondLst>
                                    <p:cond delay="0"/>
                                  </p:stCondLst>
                                  <p:childTnLst>
                                    <p:set>
                                      <p:cBhvr>
                                        <p:cTn id="40" dur="1" fill="hold">
                                          <p:stCondLst>
                                            <p:cond delay="0"/>
                                          </p:stCondLst>
                                        </p:cTn>
                                        <p:tgtEl>
                                          <p:spTgt spid="6">
                                            <p:txEl>
                                              <p:pRg st="5" end="5"/>
                                            </p:txEl>
                                          </p:spTgt>
                                        </p:tgtEl>
                                        <p:attrNameLst>
                                          <p:attrName>style.visibility</p:attrName>
                                        </p:attrNameLst>
                                      </p:cBhvr>
                                      <p:to>
                                        <p:strVal val="visible"/>
                                      </p:to>
                                    </p:set>
                                    <p:animEffect transition="in" filter="wipe(left)">
                                      <p:cBhvr>
                                        <p:cTn id="41" dur="250"/>
                                        <p:tgtEl>
                                          <p:spTgt spid="6">
                                            <p:txEl>
                                              <p:pRg st="5" end="5"/>
                                            </p:txEl>
                                          </p:spTgt>
                                        </p:tgtEl>
                                      </p:cBhvr>
                                    </p:animEffect>
                                  </p:childTnLst>
                                </p:cTn>
                              </p:par>
                            </p:childTnLst>
                          </p:cTn>
                        </p:par>
                        <p:par>
                          <p:cTn id="42" fill="hold">
                            <p:stCondLst>
                              <p:cond delay="2750"/>
                            </p:stCondLst>
                            <p:childTnLst>
                              <p:par>
                                <p:cTn id="43" presetID="22" presetClass="entr" presetSubtype="8" fill="hold" grpId="0" nodeType="afterEffect">
                                  <p:stCondLst>
                                    <p:cond delay="0"/>
                                  </p:stCondLst>
                                  <p:childTnLst>
                                    <p:set>
                                      <p:cBhvr>
                                        <p:cTn id="44" dur="1" fill="hold">
                                          <p:stCondLst>
                                            <p:cond delay="0"/>
                                          </p:stCondLst>
                                        </p:cTn>
                                        <p:tgtEl>
                                          <p:spTgt spid="6">
                                            <p:txEl>
                                              <p:pRg st="6" end="6"/>
                                            </p:txEl>
                                          </p:spTgt>
                                        </p:tgtEl>
                                        <p:attrNameLst>
                                          <p:attrName>style.visibility</p:attrName>
                                        </p:attrNameLst>
                                      </p:cBhvr>
                                      <p:to>
                                        <p:strVal val="visible"/>
                                      </p:to>
                                    </p:set>
                                    <p:animEffect transition="in" filter="wipe(left)">
                                      <p:cBhvr>
                                        <p:cTn id="45" dur="250"/>
                                        <p:tgtEl>
                                          <p:spTgt spid="6">
                                            <p:txEl>
                                              <p:pRg st="6" end="6"/>
                                            </p:txEl>
                                          </p:spTgt>
                                        </p:tgtEl>
                                      </p:cBhvr>
                                    </p:animEffect>
                                  </p:childTnLst>
                                </p:cTn>
                              </p:par>
                            </p:childTnLst>
                          </p:cTn>
                        </p:par>
                        <p:par>
                          <p:cTn id="46" fill="hold">
                            <p:stCondLst>
                              <p:cond delay="3000"/>
                            </p:stCondLst>
                            <p:childTnLst>
                              <p:par>
                                <p:cTn id="47" presetID="22" presetClass="entr" presetSubtype="8" fill="hold" grpId="0" nodeType="afterEffect">
                                  <p:stCondLst>
                                    <p:cond delay="0"/>
                                  </p:stCondLst>
                                  <p:childTnLst>
                                    <p:set>
                                      <p:cBhvr>
                                        <p:cTn id="48" dur="1" fill="hold">
                                          <p:stCondLst>
                                            <p:cond delay="0"/>
                                          </p:stCondLst>
                                        </p:cTn>
                                        <p:tgtEl>
                                          <p:spTgt spid="6">
                                            <p:txEl>
                                              <p:pRg st="7" end="7"/>
                                            </p:txEl>
                                          </p:spTgt>
                                        </p:tgtEl>
                                        <p:attrNameLst>
                                          <p:attrName>style.visibility</p:attrName>
                                        </p:attrNameLst>
                                      </p:cBhvr>
                                      <p:to>
                                        <p:strVal val="visible"/>
                                      </p:to>
                                    </p:set>
                                    <p:animEffect transition="in" filter="wipe(left)">
                                      <p:cBhvr>
                                        <p:cTn id="49" dur="250"/>
                                        <p:tgtEl>
                                          <p:spTgt spid="6">
                                            <p:txEl>
                                              <p:pRg st="7" end="7"/>
                                            </p:txEl>
                                          </p:spTgt>
                                        </p:tgtEl>
                                      </p:cBhvr>
                                    </p:animEffect>
                                  </p:childTnLst>
                                </p:cTn>
                              </p:par>
                            </p:childTnLst>
                          </p:cTn>
                        </p:par>
                        <p:par>
                          <p:cTn id="50" fill="hold">
                            <p:stCondLst>
                              <p:cond delay="3250"/>
                            </p:stCondLst>
                            <p:childTnLst>
                              <p:par>
                                <p:cTn id="51" presetID="22" presetClass="entr" presetSubtype="8" fill="hold" grpId="0" nodeType="afterEffect">
                                  <p:stCondLst>
                                    <p:cond delay="0"/>
                                  </p:stCondLst>
                                  <p:childTnLst>
                                    <p:set>
                                      <p:cBhvr>
                                        <p:cTn id="52" dur="1" fill="hold">
                                          <p:stCondLst>
                                            <p:cond delay="0"/>
                                          </p:stCondLst>
                                        </p:cTn>
                                        <p:tgtEl>
                                          <p:spTgt spid="6">
                                            <p:txEl>
                                              <p:pRg st="8" end="8"/>
                                            </p:txEl>
                                          </p:spTgt>
                                        </p:tgtEl>
                                        <p:attrNameLst>
                                          <p:attrName>style.visibility</p:attrName>
                                        </p:attrNameLst>
                                      </p:cBhvr>
                                      <p:to>
                                        <p:strVal val="visible"/>
                                      </p:to>
                                    </p:set>
                                    <p:animEffect transition="in" filter="wipe(left)">
                                      <p:cBhvr>
                                        <p:cTn id="53" dur="250"/>
                                        <p:tgtEl>
                                          <p:spTgt spid="6">
                                            <p:txEl>
                                              <p:pRg st="8" end="8"/>
                                            </p:txEl>
                                          </p:spTgt>
                                        </p:tgtEl>
                                      </p:cBhvr>
                                    </p:animEffect>
                                  </p:childTnLst>
                                </p:cTn>
                              </p:par>
                            </p:childTnLst>
                          </p:cTn>
                        </p:par>
                        <p:par>
                          <p:cTn id="54" fill="hold">
                            <p:stCondLst>
                              <p:cond delay="3500"/>
                            </p:stCondLst>
                            <p:childTnLst>
                              <p:par>
                                <p:cTn id="55" presetID="22" presetClass="entr" presetSubtype="8" fill="hold" grpId="0" nodeType="afterEffect">
                                  <p:stCondLst>
                                    <p:cond delay="0"/>
                                  </p:stCondLst>
                                  <p:childTnLst>
                                    <p:set>
                                      <p:cBhvr>
                                        <p:cTn id="56" dur="1" fill="hold">
                                          <p:stCondLst>
                                            <p:cond delay="0"/>
                                          </p:stCondLst>
                                        </p:cTn>
                                        <p:tgtEl>
                                          <p:spTgt spid="6">
                                            <p:txEl>
                                              <p:pRg st="9" end="9"/>
                                            </p:txEl>
                                          </p:spTgt>
                                        </p:tgtEl>
                                        <p:attrNameLst>
                                          <p:attrName>style.visibility</p:attrName>
                                        </p:attrNameLst>
                                      </p:cBhvr>
                                      <p:to>
                                        <p:strVal val="visible"/>
                                      </p:to>
                                    </p:set>
                                    <p:animEffect transition="in" filter="wipe(left)">
                                      <p:cBhvr>
                                        <p:cTn id="57" dur="250"/>
                                        <p:tgtEl>
                                          <p:spTgt spid="6">
                                            <p:txEl>
                                              <p:pRg st="9" end="9"/>
                                            </p:txEl>
                                          </p:spTgt>
                                        </p:tgtEl>
                                      </p:cBhvr>
                                    </p:animEffect>
                                  </p:childTnLst>
                                </p:cTn>
                              </p:par>
                            </p:childTnLst>
                          </p:cTn>
                        </p:par>
                        <p:par>
                          <p:cTn id="58" fill="hold">
                            <p:stCondLst>
                              <p:cond delay="3750"/>
                            </p:stCondLst>
                            <p:childTnLst>
                              <p:par>
                                <p:cTn id="59" presetID="22" presetClass="entr" presetSubtype="8" fill="hold" grpId="0" nodeType="afterEffect">
                                  <p:stCondLst>
                                    <p:cond delay="0"/>
                                  </p:stCondLst>
                                  <p:childTnLst>
                                    <p:set>
                                      <p:cBhvr>
                                        <p:cTn id="60" dur="1" fill="hold">
                                          <p:stCondLst>
                                            <p:cond delay="0"/>
                                          </p:stCondLst>
                                        </p:cTn>
                                        <p:tgtEl>
                                          <p:spTgt spid="6">
                                            <p:txEl>
                                              <p:pRg st="10" end="10"/>
                                            </p:txEl>
                                          </p:spTgt>
                                        </p:tgtEl>
                                        <p:attrNameLst>
                                          <p:attrName>style.visibility</p:attrName>
                                        </p:attrNameLst>
                                      </p:cBhvr>
                                      <p:to>
                                        <p:strVal val="visible"/>
                                      </p:to>
                                    </p:set>
                                    <p:animEffect transition="in" filter="wipe(left)">
                                      <p:cBhvr>
                                        <p:cTn id="61" dur="250"/>
                                        <p:tgtEl>
                                          <p:spTgt spid="6">
                                            <p:txEl>
                                              <p:pRg st="10" end="10"/>
                                            </p:txEl>
                                          </p:spTgt>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xit" presetSubtype="0" fill="hold" grpId="0" nodeType="clickEffect">
                                  <p:stCondLst>
                                    <p:cond delay="0"/>
                                  </p:stCondLst>
                                  <p:childTnLst>
                                    <p:animEffect transition="out" filter="fade">
                                      <p:cBhvr>
                                        <p:cTn id="65" dur="500"/>
                                        <p:tgtEl>
                                          <p:spTgt spid="4">
                                            <p:txEl>
                                              <p:pRg st="0" end="0"/>
                                            </p:txEl>
                                          </p:spTgt>
                                        </p:tgtEl>
                                      </p:cBhvr>
                                    </p:animEffect>
                                    <p:set>
                                      <p:cBhvr>
                                        <p:cTn id="66" dur="1" fill="hold">
                                          <p:stCondLst>
                                            <p:cond delay="499"/>
                                          </p:stCondLst>
                                        </p:cTn>
                                        <p:tgtEl>
                                          <p:spTgt spid="4">
                                            <p:txEl>
                                              <p:pRg st="0" end="0"/>
                                            </p:txEl>
                                          </p:spTgt>
                                        </p:tgtEl>
                                        <p:attrNameLst>
                                          <p:attrName>style.visibility</p:attrName>
                                        </p:attrNameLst>
                                      </p:cBhvr>
                                      <p:to>
                                        <p:strVal val="hidden"/>
                                      </p:to>
                                    </p:set>
                                  </p:childTnLst>
                                </p:cTn>
                              </p:par>
                              <p:par>
                                <p:cTn id="67" presetID="10" presetClass="exit" presetSubtype="0" fill="hold" grpId="1" nodeType="withEffect">
                                  <p:stCondLst>
                                    <p:cond delay="0"/>
                                  </p:stCondLst>
                                  <p:childTnLst>
                                    <p:animEffect transition="out" filter="fade">
                                      <p:cBhvr>
                                        <p:cTn id="68" dur="500"/>
                                        <p:tgtEl>
                                          <p:spTgt spid="32"/>
                                        </p:tgtEl>
                                      </p:cBhvr>
                                    </p:animEffect>
                                    <p:set>
                                      <p:cBhvr>
                                        <p:cTn id="69" dur="1" fill="hold">
                                          <p:stCondLst>
                                            <p:cond delay="499"/>
                                          </p:stCondLst>
                                        </p:cTn>
                                        <p:tgtEl>
                                          <p:spTgt spid="32"/>
                                        </p:tgtEl>
                                        <p:attrNameLst>
                                          <p:attrName>style.visibility</p:attrName>
                                        </p:attrNameLst>
                                      </p:cBhvr>
                                      <p:to>
                                        <p:strVal val="hidden"/>
                                      </p:to>
                                    </p:set>
                                  </p:childTnLst>
                                </p:cTn>
                              </p:par>
                              <p:par>
                                <p:cTn id="70" presetID="10" presetClass="exit" presetSubtype="0" fill="hold" grpId="1" nodeType="withEffect">
                                  <p:stCondLst>
                                    <p:cond delay="0"/>
                                  </p:stCondLst>
                                  <p:childTnLst>
                                    <p:animEffect transition="out" filter="fade">
                                      <p:cBhvr>
                                        <p:cTn id="71" dur="500"/>
                                        <p:tgtEl>
                                          <p:spTgt spid="6">
                                            <p:txEl>
                                              <p:pRg st="0" end="0"/>
                                            </p:txEl>
                                          </p:spTgt>
                                        </p:tgtEl>
                                      </p:cBhvr>
                                    </p:animEffect>
                                    <p:set>
                                      <p:cBhvr>
                                        <p:cTn id="72" dur="1" fill="hold">
                                          <p:stCondLst>
                                            <p:cond delay="499"/>
                                          </p:stCondLst>
                                        </p:cTn>
                                        <p:tgtEl>
                                          <p:spTgt spid="6">
                                            <p:txEl>
                                              <p:pRg st="0" end="0"/>
                                            </p:txEl>
                                          </p:spTgt>
                                        </p:tgtEl>
                                        <p:attrNameLst>
                                          <p:attrName>style.visibility</p:attrName>
                                        </p:attrNameLst>
                                      </p:cBhvr>
                                      <p:to>
                                        <p:strVal val="hidden"/>
                                      </p:to>
                                    </p:set>
                                  </p:childTnLst>
                                </p:cTn>
                              </p:par>
                              <p:par>
                                <p:cTn id="73" presetID="10" presetClass="exit" presetSubtype="0" fill="hold" grpId="1" nodeType="withEffect">
                                  <p:stCondLst>
                                    <p:cond delay="0"/>
                                  </p:stCondLst>
                                  <p:childTnLst>
                                    <p:animEffect transition="out" filter="fade">
                                      <p:cBhvr>
                                        <p:cTn id="74" dur="500"/>
                                        <p:tgtEl>
                                          <p:spTgt spid="6">
                                            <p:txEl>
                                              <p:pRg st="1" end="1"/>
                                            </p:txEl>
                                          </p:spTgt>
                                        </p:tgtEl>
                                      </p:cBhvr>
                                    </p:animEffect>
                                    <p:set>
                                      <p:cBhvr>
                                        <p:cTn id="75" dur="1" fill="hold">
                                          <p:stCondLst>
                                            <p:cond delay="499"/>
                                          </p:stCondLst>
                                        </p:cTn>
                                        <p:tgtEl>
                                          <p:spTgt spid="6">
                                            <p:txEl>
                                              <p:pRg st="1" end="1"/>
                                            </p:txEl>
                                          </p:spTgt>
                                        </p:tgtEl>
                                        <p:attrNameLst>
                                          <p:attrName>style.visibility</p:attrName>
                                        </p:attrNameLst>
                                      </p:cBhvr>
                                      <p:to>
                                        <p:strVal val="hidden"/>
                                      </p:to>
                                    </p:set>
                                  </p:childTnLst>
                                </p:cTn>
                              </p:par>
                              <p:par>
                                <p:cTn id="76" presetID="10" presetClass="exit" presetSubtype="0" fill="hold" grpId="1" nodeType="withEffect">
                                  <p:stCondLst>
                                    <p:cond delay="0"/>
                                  </p:stCondLst>
                                  <p:childTnLst>
                                    <p:animEffect transition="out" filter="fade">
                                      <p:cBhvr>
                                        <p:cTn id="77" dur="500"/>
                                        <p:tgtEl>
                                          <p:spTgt spid="6">
                                            <p:txEl>
                                              <p:pRg st="2" end="2"/>
                                            </p:txEl>
                                          </p:spTgt>
                                        </p:tgtEl>
                                      </p:cBhvr>
                                    </p:animEffect>
                                    <p:set>
                                      <p:cBhvr>
                                        <p:cTn id="78" dur="1" fill="hold">
                                          <p:stCondLst>
                                            <p:cond delay="499"/>
                                          </p:stCondLst>
                                        </p:cTn>
                                        <p:tgtEl>
                                          <p:spTgt spid="6">
                                            <p:txEl>
                                              <p:pRg st="2" end="2"/>
                                            </p:txEl>
                                          </p:spTgt>
                                        </p:tgtEl>
                                        <p:attrNameLst>
                                          <p:attrName>style.visibility</p:attrName>
                                        </p:attrNameLst>
                                      </p:cBhvr>
                                      <p:to>
                                        <p:strVal val="hidden"/>
                                      </p:to>
                                    </p:set>
                                  </p:childTnLst>
                                </p:cTn>
                              </p:par>
                              <p:par>
                                <p:cTn id="79" presetID="10" presetClass="exit" presetSubtype="0" fill="hold" grpId="1" nodeType="withEffect">
                                  <p:stCondLst>
                                    <p:cond delay="0"/>
                                  </p:stCondLst>
                                  <p:childTnLst>
                                    <p:animEffect transition="out" filter="fade">
                                      <p:cBhvr>
                                        <p:cTn id="80" dur="500"/>
                                        <p:tgtEl>
                                          <p:spTgt spid="6">
                                            <p:txEl>
                                              <p:pRg st="3" end="3"/>
                                            </p:txEl>
                                          </p:spTgt>
                                        </p:tgtEl>
                                      </p:cBhvr>
                                    </p:animEffect>
                                    <p:set>
                                      <p:cBhvr>
                                        <p:cTn id="81" dur="1" fill="hold">
                                          <p:stCondLst>
                                            <p:cond delay="499"/>
                                          </p:stCondLst>
                                        </p:cTn>
                                        <p:tgtEl>
                                          <p:spTgt spid="6">
                                            <p:txEl>
                                              <p:pRg st="3" end="3"/>
                                            </p:txEl>
                                          </p:spTgt>
                                        </p:tgtEl>
                                        <p:attrNameLst>
                                          <p:attrName>style.visibility</p:attrName>
                                        </p:attrNameLst>
                                      </p:cBhvr>
                                      <p:to>
                                        <p:strVal val="hidden"/>
                                      </p:to>
                                    </p:set>
                                  </p:childTnLst>
                                </p:cTn>
                              </p:par>
                              <p:par>
                                <p:cTn id="82" presetID="10" presetClass="exit" presetSubtype="0" fill="hold" grpId="1" nodeType="withEffect">
                                  <p:stCondLst>
                                    <p:cond delay="0"/>
                                  </p:stCondLst>
                                  <p:childTnLst>
                                    <p:animEffect transition="out" filter="fade">
                                      <p:cBhvr>
                                        <p:cTn id="83" dur="500"/>
                                        <p:tgtEl>
                                          <p:spTgt spid="6">
                                            <p:txEl>
                                              <p:pRg st="4" end="4"/>
                                            </p:txEl>
                                          </p:spTgt>
                                        </p:tgtEl>
                                      </p:cBhvr>
                                    </p:animEffect>
                                    <p:set>
                                      <p:cBhvr>
                                        <p:cTn id="84" dur="1" fill="hold">
                                          <p:stCondLst>
                                            <p:cond delay="499"/>
                                          </p:stCondLst>
                                        </p:cTn>
                                        <p:tgtEl>
                                          <p:spTgt spid="6">
                                            <p:txEl>
                                              <p:pRg st="4" end="4"/>
                                            </p:txEl>
                                          </p:spTgt>
                                        </p:tgtEl>
                                        <p:attrNameLst>
                                          <p:attrName>style.visibility</p:attrName>
                                        </p:attrNameLst>
                                      </p:cBhvr>
                                      <p:to>
                                        <p:strVal val="hidden"/>
                                      </p:to>
                                    </p:set>
                                  </p:childTnLst>
                                </p:cTn>
                              </p:par>
                              <p:par>
                                <p:cTn id="85" presetID="10" presetClass="exit" presetSubtype="0" fill="hold" grpId="1" nodeType="withEffect">
                                  <p:stCondLst>
                                    <p:cond delay="0"/>
                                  </p:stCondLst>
                                  <p:childTnLst>
                                    <p:animEffect transition="out" filter="fade">
                                      <p:cBhvr>
                                        <p:cTn id="86" dur="500"/>
                                        <p:tgtEl>
                                          <p:spTgt spid="6">
                                            <p:txEl>
                                              <p:pRg st="5" end="5"/>
                                            </p:txEl>
                                          </p:spTgt>
                                        </p:tgtEl>
                                      </p:cBhvr>
                                    </p:animEffect>
                                    <p:set>
                                      <p:cBhvr>
                                        <p:cTn id="87" dur="1" fill="hold">
                                          <p:stCondLst>
                                            <p:cond delay="499"/>
                                          </p:stCondLst>
                                        </p:cTn>
                                        <p:tgtEl>
                                          <p:spTgt spid="6">
                                            <p:txEl>
                                              <p:pRg st="5" end="5"/>
                                            </p:txEl>
                                          </p:spTgt>
                                        </p:tgtEl>
                                        <p:attrNameLst>
                                          <p:attrName>style.visibility</p:attrName>
                                        </p:attrNameLst>
                                      </p:cBhvr>
                                      <p:to>
                                        <p:strVal val="hidden"/>
                                      </p:to>
                                    </p:set>
                                  </p:childTnLst>
                                </p:cTn>
                              </p:par>
                              <p:par>
                                <p:cTn id="88" presetID="10" presetClass="exit" presetSubtype="0" fill="hold" grpId="1" nodeType="withEffect">
                                  <p:stCondLst>
                                    <p:cond delay="0"/>
                                  </p:stCondLst>
                                  <p:childTnLst>
                                    <p:animEffect transition="out" filter="fade">
                                      <p:cBhvr>
                                        <p:cTn id="89" dur="500"/>
                                        <p:tgtEl>
                                          <p:spTgt spid="6">
                                            <p:txEl>
                                              <p:pRg st="6" end="6"/>
                                            </p:txEl>
                                          </p:spTgt>
                                        </p:tgtEl>
                                      </p:cBhvr>
                                    </p:animEffect>
                                    <p:set>
                                      <p:cBhvr>
                                        <p:cTn id="90" dur="1" fill="hold">
                                          <p:stCondLst>
                                            <p:cond delay="499"/>
                                          </p:stCondLst>
                                        </p:cTn>
                                        <p:tgtEl>
                                          <p:spTgt spid="6">
                                            <p:txEl>
                                              <p:pRg st="6" end="6"/>
                                            </p:txEl>
                                          </p:spTgt>
                                        </p:tgtEl>
                                        <p:attrNameLst>
                                          <p:attrName>style.visibility</p:attrName>
                                        </p:attrNameLst>
                                      </p:cBhvr>
                                      <p:to>
                                        <p:strVal val="hidden"/>
                                      </p:to>
                                    </p:set>
                                  </p:childTnLst>
                                </p:cTn>
                              </p:par>
                              <p:par>
                                <p:cTn id="91" presetID="10" presetClass="exit" presetSubtype="0" fill="hold" grpId="1" nodeType="withEffect">
                                  <p:stCondLst>
                                    <p:cond delay="0"/>
                                  </p:stCondLst>
                                  <p:childTnLst>
                                    <p:animEffect transition="out" filter="fade">
                                      <p:cBhvr>
                                        <p:cTn id="92" dur="500"/>
                                        <p:tgtEl>
                                          <p:spTgt spid="6">
                                            <p:txEl>
                                              <p:pRg st="7" end="7"/>
                                            </p:txEl>
                                          </p:spTgt>
                                        </p:tgtEl>
                                      </p:cBhvr>
                                    </p:animEffect>
                                    <p:set>
                                      <p:cBhvr>
                                        <p:cTn id="93" dur="1" fill="hold">
                                          <p:stCondLst>
                                            <p:cond delay="499"/>
                                          </p:stCondLst>
                                        </p:cTn>
                                        <p:tgtEl>
                                          <p:spTgt spid="6">
                                            <p:txEl>
                                              <p:pRg st="7" end="7"/>
                                            </p:txEl>
                                          </p:spTgt>
                                        </p:tgtEl>
                                        <p:attrNameLst>
                                          <p:attrName>style.visibility</p:attrName>
                                        </p:attrNameLst>
                                      </p:cBhvr>
                                      <p:to>
                                        <p:strVal val="hidden"/>
                                      </p:to>
                                    </p:set>
                                  </p:childTnLst>
                                </p:cTn>
                              </p:par>
                              <p:par>
                                <p:cTn id="94" presetID="10" presetClass="exit" presetSubtype="0" fill="hold" grpId="1" nodeType="withEffect">
                                  <p:stCondLst>
                                    <p:cond delay="0"/>
                                  </p:stCondLst>
                                  <p:childTnLst>
                                    <p:animEffect transition="out" filter="fade">
                                      <p:cBhvr>
                                        <p:cTn id="95" dur="500"/>
                                        <p:tgtEl>
                                          <p:spTgt spid="6">
                                            <p:txEl>
                                              <p:pRg st="8" end="8"/>
                                            </p:txEl>
                                          </p:spTgt>
                                        </p:tgtEl>
                                      </p:cBhvr>
                                    </p:animEffect>
                                    <p:set>
                                      <p:cBhvr>
                                        <p:cTn id="96" dur="1" fill="hold">
                                          <p:stCondLst>
                                            <p:cond delay="499"/>
                                          </p:stCondLst>
                                        </p:cTn>
                                        <p:tgtEl>
                                          <p:spTgt spid="6">
                                            <p:txEl>
                                              <p:pRg st="8" end="8"/>
                                            </p:txEl>
                                          </p:spTgt>
                                        </p:tgtEl>
                                        <p:attrNameLst>
                                          <p:attrName>style.visibility</p:attrName>
                                        </p:attrNameLst>
                                      </p:cBhvr>
                                      <p:to>
                                        <p:strVal val="hidden"/>
                                      </p:to>
                                    </p:set>
                                  </p:childTnLst>
                                </p:cTn>
                              </p:par>
                              <p:par>
                                <p:cTn id="97" presetID="10" presetClass="exit" presetSubtype="0" fill="hold" grpId="1" nodeType="withEffect">
                                  <p:stCondLst>
                                    <p:cond delay="0"/>
                                  </p:stCondLst>
                                  <p:childTnLst>
                                    <p:animEffect transition="out" filter="fade">
                                      <p:cBhvr>
                                        <p:cTn id="98" dur="500"/>
                                        <p:tgtEl>
                                          <p:spTgt spid="6">
                                            <p:txEl>
                                              <p:pRg st="9" end="9"/>
                                            </p:txEl>
                                          </p:spTgt>
                                        </p:tgtEl>
                                      </p:cBhvr>
                                    </p:animEffect>
                                    <p:set>
                                      <p:cBhvr>
                                        <p:cTn id="99" dur="1" fill="hold">
                                          <p:stCondLst>
                                            <p:cond delay="499"/>
                                          </p:stCondLst>
                                        </p:cTn>
                                        <p:tgtEl>
                                          <p:spTgt spid="6">
                                            <p:txEl>
                                              <p:pRg st="9" end="9"/>
                                            </p:txEl>
                                          </p:spTgt>
                                        </p:tgtEl>
                                        <p:attrNameLst>
                                          <p:attrName>style.visibility</p:attrName>
                                        </p:attrNameLst>
                                      </p:cBhvr>
                                      <p:to>
                                        <p:strVal val="hidden"/>
                                      </p:to>
                                    </p:set>
                                  </p:childTnLst>
                                </p:cTn>
                              </p:par>
                              <p:par>
                                <p:cTn id="100" presetID="10" presetClass="exit" presetSubtype="0" fill="hold" grpId="1" nodeType="withEffect">
                                  <p:stCondLst>
                                    <p:cond delay="0"/>
                                  </p:stCondLst>
                                  <p:childTnLst>
                                    <p:animEffect transition="out" filter="fade">
                                      <p:cBhvr>
                                        <p:cTn id="101" dur="500"/>
                                        <p:tgtEl>
                                          <p:spTgt spid="6">
                                            <p:txEl>
                                              <p:pRg st="10" end="10"/>
                                            </p:txEl>
                                          </p:spTgt>
                                        </p:tgtEl>
                                      </p:cBhvr>
                                    </p:animEffect>
                                    <p:set>
                                      <p:cBhvr>
                                        <p:cTn id="102" dur="1" fill="hold">
                                          <p:stCondLst>
                                            <p:cond delay="499"/>
                                          </p:stCondLst>
                                        </p:cTn>
                                        <p:tgtEl>
                                          <p:spTgt spid="6">
                                            <p:txEl>
                                              <p:pRg st="10" end="10"/>
                                            </p:txEl>
                                          </p:spTgt>
                                        </p:tgtEl>
                                        <p:attrNameLst>
                                          <p:attrName>style.visibility</p:attrName>
                                        </p:attrNameLst>
                                      </p:cBhvr>
                                      <p:to>
                                        <p:strVal val="hidden"/>
                                      </p:to>
                                    </p:set>
                                  </p:childTnLst>
                                </p:cTn>
                              </p:par>
                              <p:par>
                                <p:cTn id="103" presetID="10" presetClass="exit" presetSubtype="0" fill="hold" grpId="1" nodeType="withEffect">
                                  <p:stCondLst>
                                    <p:cond delay="0"/>
                                  </p:stCondLst>
                                  <p:childTnLst>
                                    <p:animEffect transition="out" filter="fade">
                                      <p:cBhvr>
                                        <p:cTn id="104" dur="500"/>
                                        <p:tgtEl>
                                          <p:spTgt spid="6">
                                            <p:bg/>
                                          </p:spTgt>
                                        </p:tgtEl>
                                      </p:cBhvr>
                                    </p:animEffect>
                                    <p:set>
                                      <p:cBhvr>
                                        <p:cTn id="105" dur="1" fill="hold">
                                          <p:stCondLst>
                                            <p:cond delay="499"/>
                                          </p:stCondLst>
                                        </p:cTn>
                                        <p:tgtEl>
                                          <p:spTgt spid="6">
                                            <p:bg/>
                                          </p:spTgt>
                                        </p:tgtEl>
                                        <p:attrNameLst>
                                          <p:attrName>style.visibility</p:attrName>
                                        </p:attrNameLst>
                                      </p:cBhvr>
                                      <p:to>
                                        <p:strVal val="hidden"/>
                                      </p:to>
                                    </p:set>
                                  </p:childTnLst>
                                </p:cTn>
                              </p:par>
                            </p:childTnLst>
                          </p:cTn>
                        </p:par>
                      </p:childTnLst>
                    </p:cTn>
                  </p:par>
                  <p:par>
                    <p:cTn id="106" fill="hold">
                      <p:stCondLst>
                        <p:cond delay="indefinite"/>
                      </p:stCondLst>
                      <p:childTnLst>
                        <p:par>
                          <p:cTn id="107" fill="hold">
                            <p:stCondLst>
                              <p:cond delay="0"/>
                            </p:stCondLst>
                            <p:childTnLst>
                              <p:par>
                                <p:cTn id="108" presetID="1" presetClass="entr" presetSubtype="0" fill="hold" nodeType="clickEffect">
                                  <p:stCondLst>
                                    <p:cond delay="0"/>
                                  </p:stCondLst>
                                  <p:childTnLst>
                                    <p:set>
                                      <p:cBhvr>
                                        <p:cTn id="109" dur="1" fill="hold">
                                          <p:stCondLst>
                                            <p:cond delay="0"/>
                                          </p:stCondLst>
                                        </p:cTn>
                                        <p:tgtEl>
                                          <p:spTgt spid="10"/>
                                        </p:tgtEl>
                                        <p:attrNameLst>
                                          <p:attrName>style.visibility</p:attrName>
                                        </p:attrNameLst>
                                      </p:cBhvr>
                                      <p:to>
                                        <p:strVal val="visible"/>
                                      </p:to>
                                    </p:set>
                                  </p:childTnLst>
                                </p:cTn>
                              </p:par>
                              <p:par>
                                <p:cTn id="110" presetID="1" presetClass="entr" presetSubtype="0" fill="hold" grpId="0" nodeType="withEffect">
                                  <p:stCondLst>
                                    <p:cond delay="0"/>
                                  </p:stCondLst>
                                  <p:childTnLst>
                                    <p:set>
                                      <p:cBhvr>
                                        <p:cTn id="111" dur="1" fill="hold">
                                          <p:stCondLst>
                                            <p:cond delay="0"/>
                                          </p:stCondLst>
                                        </p:cTn>
                                        <p:tgtEl>
                                          <p:spTgt spid="12"/>
                                        </p:tgtEl>
                                        <p:attrNameLst>
                                          <p:attrName>style.visibility</p:attrName>
                                        </p:attrNameLst>
                                      </p:cBhvr>
                                      <p:to>
                                        <p:strVal val="visible"/>
                                      </p:to>
                                    </p:set>
                                  </p:childTnLst>
                                </p:cTn>
                              </p:par>
                              <p:par>
                                <p:cTn id="112" presetID="1" presetClass="entr" presetSubtype="0" fill="hold" grpId="0" nodeType="withEffect">
                                  <p:stCondLst>
                                    <p:cond delay="0"/>
                                  </p:stCondLst>
                                  <p:childTnLst>
                                    <p:set>
                                      <p:cBhvr>
                                        <p:cTn id="113" dur="1" fill="hold">
                                          <p:stCondLst>
                                            <p:cond delay="0"/>
                                          </p:stCondLst>
                                        </p:cTn>
                                        <p:tgtEl>
                                          <p:spTgt spid="48"/>
                                        </p:tgtEl>
                                        <p:attrNameLst>
                                          <p:attrName>style.visibility</p:attrName>
                                        </p:attrNameLst>
                                      </p:cBhvr>
                                      <p:to>
                                        <p:strVal val="visible"/>
                                      </p:to>
                                    </p:set>
                                  </p:childTnLst>
                                </p:cTn>
                              </p:par>
                              <p:par>
                                <p:cTn id="114" presetID="1" presetClass="entr" presetSubtype="0" fill="hold" grpId="0" nodeType="withEffect">
                                  <p:stCondLst>
                                    <p:cond delay="0"/>
                                  </p:stCondLst>
                                  <p:childTnLst>
                                    <p:set>
                                      <p:cBhvr>
                                        <p:cTn id="115" dur="1" fill="hold">
                                          <p:stCondLst>
                                            <p:cond delay="0"/>
                                          </p:stCondLst>
                                        </p:cTn>
                                        <p:tgtEl>
                                          <p:spTgt spid="11"/>
                                        </p:tgtEl>
                                        <p:attrNameLst>
                                          <p:attrName>style.visibility</p:attrName>
                                        </p:attrNameLst>
                                      </p:cBhvr>
                                      <p:to>
                                        <p:strVal val="visible"/>
                                      </p:to>
                                    </p:set>
                                  </p:childTnLst>
                                </p:cTn>
                              </p:par>
                            </p:childTnLst>
                          </p:cTn>
                        </p:par>
                      </p:childTnLst>
                    </p:cTn>
                  </p:par>
                  <p:par>
                    <p:cTn id="116" fill="hold">
                      <p:stCondLst>
                        <p:cond delay="indefinite"/>
                      </p:stCondLst>
                      <p:childTnLst>
                        <p:par>
                          <p:cTn id="117" fill="hold">
                            <p:stCondLst>
                              <p:cond delay="0"/>
                            </p:stCondLst>
                            <p:childTnLst>
                              <p:par>
                                <p:cTn id="118" presetID="10" presetClass="exit" presetSubtype="0" fill="hold" nodeType="clickEffect">
                                  <p:stCondLst>
                                    <p:cond delay="0"/>
                                  </p:stCondLst>
                                  <p:childTnLst>
                                    <p:animEffect transition="out" filter="fade">
                                      <p:cBhvr>
                                        <p:cTn id="119" dur="500"/>
                                        <p:tgtEl>
                                          <p:spTgt spid="10"/>
                                        </p:tgtEl>
                                      </p:cBhvr>
                                    </p:animEffect>
                                    <p:set>
                                      <p:cBhvr>
                                        <p:cTn id="120" dur="1" fill="hold">
                                          <p:stCondLst>
                                            <p:cond delay="499"/>
                                          </p:stCondLst>
                                        </p:cTn>
                                        <p:tgtEl>
                                          <p:spTgt spid="10"/>
                                        </p:tgtEl>
                                        <p:attrNameLst>
                                          <p:attrName>style.visibility</p:attrName>
                                        </p:attrNameLst>
                                      </p:cBhvr>
                                      <p:to>
                                        <p:strVal val="hidden"/>
                                      </p:to>
                                    </p:set>
                                  </p:childTnLst>
                                </p:cTn>
                              </p:par>
                              <p:par>
                                <p:cTn id="121" presetID="10" presetClass="exit" presetSubtype="0" fill="hold" grpId="1" nodeType="withEffect">
                                  <p:stCondLst>
                                    <p:cond delay="0"/>
                                  </p:stCondLst>
                                  <p:childTnLst>
                                    <p:animEffect transition="out" filter="fade">
                                      <p:cBhvr>
                                        <p:cTn id="122" dur="500"/>
                                        <p:tgtEl>
                                          <p:spTgt spid="12"/>
                                        </p:tgtEl>
                                      </p:cBhvr>
                                    </p:animEffect>
                                    <p:set>
                                      <p:cBhvr>
                                        <p:cTn id="123" dur="1" fill="hold">
                                          <p:stCondLst>
                                            <p:cond delay="499"/>
                                          </p:stCondLst>
                                        </p:cTn>
                                        <p:tgtEl>
                                          <p:spTgt spid="12"/>
                                        </p:tgtEl>
                                        <p:attrNameLst>
                                          <p:attrName>style.visibility</p:attrName>
                                        </p:attrNameLst>
                                      </p:cBhvr>
                                      <p:to>
                                        <p:strVal val="hidden"/>
                                      </p:to>
                                    </p:set>
                                  </p:childTnLst>
                                </p:cTn>
                              </p:par>
                              <p:par>
                                <p:cTn id="124" presetID="14" presetClass="entr" presetSubtype="10" fill="hold" nodeType="withEffect">
                                  <p:stCondLst>
                                    <p:cond delay="0"/>
                                  </p:stCondLst>
                                  <p:childTnLst>
                                    <p:set>
                                      <p:cBhvr>
                                        <p:cTn id="125" dur="1" fill="hold">
                                          <p:stCondLst>
                                            <p:cond delay="0"/>
                                          </p:stCondLst>
                                        </p:cTn>
                                        <p:tgtEl>
                                          <p:spTgt spid="33"/>
                                        </p:tgtEl>
                                        <p:attrNameLst>
                                          <p:attrName>style.visibility</p:attrName>
                                        </p:attrNameLst>
                                      </p:cBhvr>
                                      <p:to>
                                        <p:strVal val="visible"/>
                                      </p:to>
                                    </p:set>
                                    <p:animEffect transition="in" filter="randombar(horizontal)">
                                      <p:cBhvr>
                                        <p:cTn id="126" dur="500"/>
                                        <p:tgtEl>
                                          <p:spTgt spid="33"/>
                                        </p:tgtEl>
                                      </p:cBhvr>
                                    </p:animEffect>
                                  </p:childTnLst>
                                </p:cTn>
                              </p:par>
                              <p:par>
                                <p:cTn id="127" presetID="14" presetClass="entr" presetSubtype="10" fill="hold" grpId="0" nodeType="withEffect">
                                  <p:stCondLst>
                                    <p:cond delay="0"/>
                                  </p:stCondLst>
                                  <p:childTnLst>
                                    <p:set>
                                      <p:cBhvr>
                                        <p:cTn id="128" dur="1" fill="hold">
                                          <p:stCondLst>
                                            <p:cond delay="0"/>
                                          </p:stCondLst>
                                        </p:cTn>
                                        <p:tgtEl>
                                          <p:spTgt spid="47"/>
                                        </p:tgtEl>
                                        <p:attrNameLst>
                                          <p:attrName>style.visibility</p:attrName>
                                        </p:attrNameLst>
                                      </p:cBhvr>
                                      <p:to>
                                        <p:strVal val="visible"/>
                                      </p:to>
                                    </p:set>
                                    <p:animEffect transition="in" filter="randombar(horizontal)">
                                      <p:cBhvr>
                                        <p:cTn id="129" dur="500"/>
                                        <p:tgtEl>
                                          <p:spTgt spid="47"/>
                                        </p:tgtEl>
                                      </p:cBhvr>
                                    </p:animEffect>
                                  </p:childTnLst>
                                </p:cTn>
                              </p:par>
                            </p:childTnLst>
                          </p:cTn>
                        </p:par>
                      </p:childTnLst>
                    </p:cTn>
                  </p:par>
                  <p:par>
                    <p:cTn id="130" fill="hold">
                      <p:stCondLst>
                        <p:cond delay="indefinite"/>
                      </p:stCondLst>
                      <p:childTnLst>
                        <p:par>
                          <p:cTn id="131" fill="hold">
                            <p:stCondLst>
                              <p:cond delay="0"/>
                            </p:stCondLst>
                            <p:childTnLst>
                              <p:par>
                                <p:cTn id="132" presetID="10" presetClass="exit" presetSubtype="0" fill="hold" nodeType="clickEffect">
                                  <p:stCondLst>
                                    <p:cond delay="0"/>
                                  </p:stCondLst>
                                  <p:childTnLst>
                                    <p:animEffect transition="out" filter="fade">
                                      <p:cBhvr>
                                        <p:cTn id="133" dur="500"/>
                                        <p:tgtEl>
                                          <p:spTgt spid="33"/>
                                        </p:tgtEl>
                                      </p:cBhvr>
                                    </p:animEffect>
                                    <p:set>
                                      <p:cBhvr>
                                        <p:cTn id="134" dur="1" fill="hold">
                                          <p:stCondLst>
                                            <p:cond delay="499"/>
                                          </p:stCondLst>
                                        </p:cTn>
                                        <p:tgtEl>
                                          <p:spTgt spid="33"/>
                                        </p:tgtEl>
                                        <p:attrNameLst>
                                          <p:attrName>style.visibility</p:attrName>
                                        </p:attrNameLst>
                                      </p:cBhvr>
                                      <p:to>
                                        <p:strVal val="hidden"/>
                                      </p:to>
                                    </p:set>
                                  </p:childTnLst>
                                </p:cTn>
                              </p:par>
                              <p:par>
                                <p:cTn id="135" presetID="10" presetClass="exit" presetSubtype="0" fill="hold" grpId="1" nodeType="withEffect">
                                  <p:stCondLst>
                                    <p:cond delay="0"/>
                                  </p:stCondLst>
                                  <p:childTnLst>
                                    <p:animEffect transition="out" filter="fade">
                                      <p:cBhvr>
                                        <p:cTn id="136" dur="500"/>
                                        <p:tgtEl>
                                          <p:spTgt spid="47"/>
                                        </p:tgtEl>
                                      </p:cBhvr>
                                    </p:animEffect>
                                    <p:set>
                                      <p:cBhvr>
                                        <p:cTn id="137" dur="1" fill="hold">
                                          <p:stCondLst>
                                            <p:cond delay="499"/>
                                          </p:stCondLst>
                                        </p:cTn>
                                        <p:tgtEl>
                                          <p:spTgt spid="47"/>
                                        </p:tgtEl>
                                        <p:attrNameLst>
                                          <p:attrName>style.visibility</p:attrName>
                                        </p:attrNameLst>
                                      </p:cBhvr>
                                      <p:to>
                                        <p:strVal val="hidden"/>
                                      </p:to>
                                    </p:set>
                                  </p:childTnLst>
                                </p:cTn>
                              </p:par>
                              <p:par>
                                <p:cTn id="138" presetID="14" presetClass="entr" presetSubtype="10" fill="hold" nodeType="withEffect">
                                  <p:stCondLst>
                                    <p:cond delay="0"/>
                                  </p:stCondLst>
                                  <p:childTnLst>
                                    <p:set>
                                      <p:cBhvr>
                                        <p:cTn id="139" dur="1" fill="hold">
                                          <p:stCondLst>
                                            <p:cond delay="0"/>
                                          </p:stCondLst>
                                        </p:cTn>
                                        <p:tgtEl>
                                          <p:spTgt spid="29"/>
                                        </p:tgtEl>
                                        <p:attrNameLst>
                                          <p:attrName>style.visibility</p:attrName>
                                        </p:attrNameLst>
                                      </p:cBhvr>
                                      <p:to>
                                        <p:strVal val="visible"/>
                                      </p:to>
                                    </p:set>
                                    <p:animEffect transition="in" filter="randombar(horizontal)">
                                      <p:cBhvr>
                                        <p:cTn id="140" dur="500"/>
                                        <p:tgtEl>
                                          <p:spTgt spid="29"/>
                                        </p:tgtEl>
                                      </p:cBhvr>
                                    </p:animEffect>
                                  </p:childTnLst>
                                </p:cTn>
                              </p:par>
                            </p:childTnLst>
                          </p:cTn>
                        </p:par>
                      </p:childTnLst>
                    </p:cTn>
                  </p:par>
                  <p:par>
                    <p:cTn id="141" fill="hold">
                      <p:stCondLst>
                        <p:cond delay="indefinite"/>
                      </p:stCondLst>
                      <p:childTnLst>
                        <p:par>
                          <p:cTn id="142" fill="hold">
                            <p:stCondLst>
                              <p:cond delay="0"/>
                            </p:stCondLst>
                            <p:childTnLst>
                              <p:par>
                                <p:cTn id="143" presetID="42" presetClass="exit" presetSubtype="0" fill="hold" grpId="1" nodeType="clickEffect">
                                  <p:stCondLst>
                                    <p:cond delay="0"/>
                                  </p:stCondLst>
                                  <p:childTnLst>
                                    <p:animEffect transition="out" filter="fade">
                                      <p:cBhvr>
                                        <p:cTn id="144" dur="1000"/>
                                        <p:tgtEl>
                                          <p:spTgt spid="11"/>
                                        </p:tgtEl>
                                      </p:cBhvr>
                                    </p:animEffect>
                                    <p:anim calcmode="lin" valueType="num">
                                      <p:cBhvr>
                                        <p:cTn id="145" dur="1000"/>
                                        <p:tgtEl>
                                          <p:spTgt spid="11"/>
                                        </p:tgtEl>
                                        <p:attrNameLst>
                                          <p:attrName>ppt_x</p:attrName>
                                        </p:attrNameLst>
                                      </p:cBhvr>
                                      <p:tavLst>
                                        <p:tav tm="0">
                                          <p:val>
                                            <p:strVal val="ppt_x"/>
                                          </p:val>
                                        </p:tav>
                                        <p:tav tm="100000">
                                          <p:val>
                                            <p:strVal val="ppt_x"/>
                                          </p:val>
                                        </p:tav>
                                      </p:tavLst>
                                    </p:anim>
                                    <p:anim calcmode="lin" valueType="num">
                                      <p:cBhvr>
                                        <p:cTn id="146" dur="1000"/>
                                        <p:tgtEl>
                                          <p:spTgt spid="11"/>
                                        </p:tgtEl>
                                        <p:attrNameLst>
                                          <p:attrName>ppt_y</p:attrName>
                                        </p:attrNameLst>
                                      </p:cBhvr>
                                      <p:tavLst>
                                        <p:tav tm="0">
                                          <p:val>
                                            <p:strVal val="ppt_y"/>
                                          </p:val>
                                        </p:tav>
                                        <p:tav tm="100000">
                                          <p:val>
                                            <p:strVal val="ppt_y+.1"/>
                                          </p:val>
                                        </p:tav>
                                      </p:tavLst>
                                    </p:anim>
                                    <p:set>
                                      <p:cBhvr>
                                        <p:cTn id="147" dur="1" fill="hold">
                                          <p:stCondLst>
                                            <p:cond delay="999"/>
                                          </p:stCondLst>
                                        </p:cTn>
                                        <p:tgtEl>
                                          <p:spTgt spid="11"/>
                                        </p:tgtEl>
                                        <p:attrNameLst>
                                          <p:attrName>style.visibility</p:attrName>
                                        </p:attrNameLst>
                                      </p:cBhvr>
                                      <p:to>
                                        <p:strVal val="hidden"/>
                                      </p:to>
                                    </p:set>
                                  </p:childTnLst>
                                </p:cTn>
                              </p:par>
                              <p:par>
                                <p:cTn id="148" presetID="42" presetClass="exit" presetSubtype="0" fill="hold" nodeType="withEffect">
                                  <p:stCondLst>
                                    <p:cond delay="0"/>
                                  </p:stCondLst>
                                  <p:childTnLst>
                                    <p:animEffect transition="out" filter="fade">
                                      <p:cBhvr>
                                        <p:cTn id="149" dur="1000"/>
                                        <p:tgtEl>
                                          <p:spTgt spid="29"/>
                                        </p:tgtEl>
                                      </p:cBhvr>
                                    </p:animEffect>
                                    <p:anim calcmode="lin" valueType="num">
                                      <p:cBhvr>
                                        <p:cTn id="150" dur="1000"/>
                                        <p:tgtEl>
                                          <p:spTgt spid="29"/>
                                        </p:tgtEl>
                                        <p:attrNameLst>
                                          <p:attrName>ppt_x</p:attrName>
                                        </p:attrNameLst>
                                      </p:cBhvr>
                                      <p:tavLst>
                                        <p:tav tm="0">
                                          <p:val>
                                            <p:strVal val="ppt_x"/>
                                          </p:val>
                                        </p:tav>
                                        <p:tav tm="100000">
                                          <p:val>
                                            <p:strVal val="ppt_x"/>
                                          </p:val>
                                        </p:tav>
                                      </p:tavLst>
                                    </p:anim>
                                    <p:anim calcmode="lin" valueType="num">
                                      <p:cBhvr>
                                        <p:cTn id="151" dur="1000"/>
                                        <p:tgtEl>
                                          <p:spTgt spid="29"/>
                                        </p:tgtEl>
                                        <p:attrNameLst>
                                          <p:attrName>ppt_y</p:attrName>
                                        </p:attrNameLst>
                                      </p:cBhvr>
                                      <p:tavLst>
                                        <p:tav tm="0">
                                          <p:val>
                                            <p:strVal val="ppt_y"/>
                                          </p:val>
                                        </p:tav>
                                        <p:tav tm="100000">
                                          <p:val>
                                            <p:strVal val="ppt_y+.1"/>
                                          </p:val>
                                        </p:tav>
                                      </p:tavLst>
                                    </p:anim>
                                    <p:set>
                                      <p:cBhvr>
                                        <p:cTn id="152" dur="1" fill="hold">
                                          <p:stCondLst>
                                            <p:cond delay="999"/>
                                          </p:stCondLst>
                                        </p:cTn>
                                        <p:tgtEl>
                                          <p:spTgt spid="29"/>
                                        </p:tgtEl>
                                        <p:attrNameLst>
                                          <p:attrName>style.visibility</p:attrName>
                                        </p:attrNameLst>
                                      </p:cBhvr>
                                      <p:to>
                                        <p:strVal val="hidden"/>
                                      </p:to>
                                    </p:set>
                                  </p:childTnLst>
                                </p:cTn>
                              </p:par>
                              <p:par>
                                <p:cTn id="153" presetID="2" presetClass="entr" presetSubtype="4" fill="hold" grpId="0" nodeType="withEffect">
                                  <p:stCondLst>
                                    <p:cond delay="0"/>
                                  </p:stCondLst>
                                  <p:childTnLst>
                                    <p:set>
                                      <p:cBhvr>
                                        <p:cTn id="154" dur="1" fill="hold">
                                          <p:stCondLst>
                                            <p:cond delay="0"/>
                                          </p:stCondLst>
                                        </p:cTn>
                                        <p:tgtEl>
                                          <p:spTgt spid="49"/>
                                        </p:tgtEl>
                                        <p:attrNameLst>
                                          <p:attrName>style.visibility</p:attrName>
                                        </p:attrNameLst>
                                      </p:cBhvr>
                                      <p:to>
                                        <p:strVal val="visible"/>
                                      </p:to>
                                    </p:set>
                                    <p:anim calcmode="lin" valueType="num">
                                      <p:cBhvr additive="base">
                                        <p:cTn id="155" dur="500" fill="hold"/>
                                        <p:tgtEl>
                                          <p:spTgt spid="49"/>
                                        </p:tgtEl>
                                        <p:attrNameLst>
                                          <p:attrName>ppt_x</p:attrName>
                                        </p:attrNameLst>
                                      </p:cBhvr>
                                      <p:tavLst>
                                        <p:tav tm="0">
                                          <p:val>
                                            <p:strVal val="#ppt_x"/>
                                          </p:val>
                                        </p:tav>
                                        <p:tav tm="100000">
                                          <p:val>
                                            <p:strVal val="#ppt_x"/>
                                          </p:val>
                                        </p:tav>
                                      </p:tavLst>
                                    </p:anim>
                                    <p:anim calcmode="lin" valueType="num">
                                      <p:cBhvr additive="base">
                                        <p:cTn id="156" dur="500" fill="hold"/>
                                        <p:tgtEl>
                                          <p:spTgt spid="4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2" grpId="0"/>
      <p:bldP spid="12" grpId="1"/>
      <p:bldP spid="47" grpId="0"/>
      <p:bldP spid="47" grpId="1"/>
      <p:bldP spid="48" grpId="0"/>
      <p:bldP spid="49" grpId="0"/>
      <p:bldP spid="4" grpId="0" build="allAtOnce"/>
      <p:bldP spid="32" grpId="0"/>
      <p:bldP spid="32" grpId="1"/>
      <p:bldP spid="6" grpId="0" build="p" animBg="1"/>
      <p:bldP spid="6" grpId="1" build="allAtOnce"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1E9326-06A9-D843-9F15-BC3324EE5826}"/>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AFB9DA22-BE61-2446-87AE-83F927ADF074}"/>
              </a:ext>
            </a:extLst>
          </p:cNvPr>
          <p:cNvSpPr>
            <a:spLocks noGrp="1"/>
          </p:cNvSpPr>
          <p:nvPr>
            <p:ph idx="1"/>
          </p:nvPr>
        </p:nvSpPr>
        <p:spPr>
          <a:xfrm>
            <a:off x="228600" y="1124744"/>
            <a:ext cx="8610600" cy="5123656"/>
          </a:xfrm>
        </p:spPr>
        <p:txBody>
          <a:bodyPr/>
          <a:lstStyle/>
          <a:p>
            <a:r>
              <a:rPr lang="en-US" dirty="0"/>
              <a:t>The Problem: DNA Read Mapping</a:t>
            </a:r>
          </a:p>
          <a:p>
            <a:pPr lvl="1"/>
            <a:r>
              <a:rPr lang="en-US" dirty="0">
                <a:solidFill>
                  <a:srgbClr val="0000FF"/>
                </a:solidFill>
              </a:rPr>
              <a:t>State-of-the-art Read Mapper Design</a:t>
            </a:r>
          </a:p>
          <a:p>
            <a:pPr lvl="1"/>
            <a:endParaRPr lang="en-US" dirty="0"/>
          </a:p>
          <a:p>
            <a:r>
              <a:rPr lang="en-US" dirty="0"/>
              <a:t>Algorithmic Acceleration </a:t>
            </a:r>
          </a:p>
          <a:p>
            <a:pPr lvl="1"/>
            <a:r>
              <a:rPr lang="en-US" dirty="0"/>
              <a:t>Exploiting Structure of the Genome</a:t>
            </a:r>
          </a:p>
          <a:p>
            <a:pPr lvl="1"/>
            <a:r>
              <a:rPr lang="en-US" dirty="0"/>
              <a:t>Exploiting SIMD Instructions</a:t>
            </a:r>
          </a:p>
          <a:p>
            <a:endParaRPr lang="en-US" dirty="0"/>
          </a:p>
          <a:p>
            <a:r>
              <a:rPr lang="en-US" dirty="0"/>
              <a:t>Hardware Acceleration</a:t>
            </a:r>
          </a:p>
          <a:p>
            <a:pPr lvl="1"/>
            <a:r>
              <a:rPr lang="en-US" dirty="0"/>
              <a:t>Specialized Architectures</a:t>
            </a:r>
          </a:p>
          <a:p>
            <a:pPr lvl="1"/>
            <a:r>
              <a:rPr lang="en-US" dirty="0"/>
              <a:t>Processing in Memory</a:t>
            </a:r>
          </a:p>
          <a:p>
            <a:pPr lvl="1"/>
            <a:endParaRPr lang="en-US" dirty="0"/>
          </a:p>
          <a:p>
            <a:r>
              <a:rPr lang="en-US" dirty="0"/>
              <a:t>Future Opportunities: New Sequencing Technologies</a:t>
            </a:r>
          </a:p>
        </p:txBody>
      </p:sp>
      <p:sp>
        <p:nvSpPr>
          <p:cNvPr id="4" name="Slide Number Placeholder 3">
            <a:extLst>
              <a:ext uri="{FF2B5EF4-FFF2-40B4-BE49-F238E27FC236}">
                <a16:creationId xmlns:a16="http://schemas.microsoft.com/office/drawing/2014/main" id="{F4C949E8-B432-2143-85E7-FAB3F0E378CF}"/>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altLang="en-US" sz="1600" b="0" i="0" u="none" strike="noStrike" kern="1200" cap="none" spc="0" normalizeH="0" baseline="0" noProof="0">
              <a:ln>
                <a:noFill/>
              </a:ln>
              <a:solidFill>
                <a:srgbClr val="000000"/>
              </a:solidFill>
              <a:effectLst/>
              <a:uLnTx/>
              <a:uFillTx/>
              <a:latin typeface="Garamond" pitchFamily="18" charset="0"/>
              <a:ea typeface="+mn-ea"/>
              <a:cs typeface="+mn-cs"/>
            </a:endParaRPr>
          </a:p>
        </p:txBody>
      </p:sp>
    </p:spTree>
    <p:extLst>
      <p:ext uri="{BB962C8B-B14F-4D97-AF65-F5344CB8AC3E}">
        <p14:creationId xmlns:p14="http://schemas.microsoft.com/office/powerpoint/2010/main" val="1199051385"/>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3"/>
          <p:cNvSpPr>
            <a:spLocks noGrp="1"/>
          </p:cNvSpPr>
          <p:nvPr>
            <p:ph type="title"/>
          </p:nvPr>
        </p:nvSpPr>
        <p:spPr/>
        <p:txBody>
          <a:bodyPr/>
          <a:lstStyle/>
          <a:p>
            <a:r>
              <a:rPr lang="en-US" dirty="0"/>
              <a:t>Read Mapping Algorithms: Two Styles</a:t>
            </a:r>
          </a:p>
        </p:txBody>
      </p:sp>
      <p:sp>
        <p:nvSpPr>
          <p:cNvPr id="33795" name="Content Placeholder 4"/>
          <p:cNvSpPr>
            <a:spLocks noGrp="1"/>
          </p:cNvSpPr>
          <p:nvPr>
            <p:ph idx="1"/>
          </p:nvPr>
        </p:nvSpPr>
        <p:spPr>
          <a:xfrm>
            <a:off x="251520" y="1268760"/>
            <a:ext cx="8795320" cy="4530725"/>
          </a:xfrm>
        </p:spPr>
        <p:txBody>
          <a:bodyPr/>
          <a:lstStyle/>
          <a:p>
            <a:r>
              <a:rPr lang="en-US" sz="2200" dirty="0">
                <a:solidFill>
                  <a:srgbClr val="7030A0"/>
                </a:solidFill>
              </a:rPr>
              <a:t>Hash based seed-and-extend </a:t>
            </a:r>
            <a:r>
              <a:rPr lang="en-US" sz="2200" dirty="0"/>
              <a:t>(hash table, suffix array, suffix tree)</a:t>
            </a:r>
          </a:p>
          <a:p>
            <a:pPr lvl="1"/>
            <a:r>
              <a:rPr lang="en-US" sz="2000" dirty="0"/>
              <a:t>Index the “k-</a:t>
            </a:r>
            <a:r>
              <a:rPr lang="en-US" sz="2000" dirty="0" err="1"/>
              <a:t>mers</a:t>
            </a:r>
            <a:r>
              <a:rPr lang="en-US" sz="2000" dirty="0"/>
              <a:t>” in the genome into a hash table (pre-processing)</a:t>
            </a:r>
          </a:p>
          <a:p>
            <a:pPr lvl="1"/>
            <a:r>
              <a:rPr lang="en-US" sz="2000" dirty="0"/>
              <a:t>When searching a read, find the location of a k-</a:t>
            </a:r>
            <a:r>
              <a:rPr lang="en-US" sz="2000" dirty="0" err="1"/>
              <a:t>mer</a:t>
            </a:r>
            <a:r>
              <a:rPr lang="en-US" sz="2000" dirty="0"/>
              <a:t> in the read; then extend through alignment</a:t>
            </a:r>
          </a:p>
          <a:p>
            <a:pPr lvl="1"/>
            <a:r>
              <a:rPr lang="en-US" sz="2000" dirty="0">
                <a:solidFill>
                  <a:srgbClr val="0432FF"/>
                </a:solidFill>
              </a:rPr>
              <a:t>More sensitive (can find all mapping locations)</a:t>
            </a:r>
            <a:r>
              <a:rPr lang="en-US" sz="2000" dirty="0"/>
              <a:t>, but </a:t>
            </a:r>
            <a:r>
              <a:rPr lang="en-US" sz="2000" dirty="0">
                <a:solidFill>
                  <a:srgbClr val="FF0000"/>
                </a:solidFill>
              </a:rPr>
              <a:t>slow</a:t>
            </a:r>
          </a:p>
          <a:p>
            <a:pPr lvl="1"/>
            <a:r>
              <a:rPr lang="en-US" sz="2000" dirty="0"/>
              <a:t>Requires </a:t>
            </a:r>
            <a:r>
              <a:rPr lang="en-US" sz="2000" dirty="0">
                <a:solidFill>
                  <a:srgbClr val="FF0000"/>
                </a:solidFill>
              </a:rPr>
              <a:t>large memory</a:t>
            </a:r>
            <a:r>
              <a:rPr lang="en-US" sz="2000" dirty="0"/>
              <a:t>; this </a:t>
            </a:r>
            <a:r>
              <a:rPr lang="en-US" sz="2000" dirty="0">
                <a:solidFill>
                  <a:srgbClr val="0000FF"/>
                </a:solidFill>
              </a:rPr>
              <a:t>can be reduced </a:t>
            </a:r>
            <a:r>
              <a:rPr lang="en-US" sz="2000" dirty="0"/>
              <a:t>with cost to run time</a:t>
            </a:r>
          </a:p>
          <a:p>
            <a:endParaRPr lang="en-US" sz="2200" dirty="0"/>
          </a:p>
          <a:p>
            <a:r>
              <a:rPr lang="en-US" sz="2200" dirty="0">
                <a:solidFill>
                  <a:srgbClr val="7030A0"/>
                </a:solidFill>
              </a:rPr>
              <a:t>Burrows-Wheeler Transform &amp; </a:t>
            </a:r>
            <a:r>
              <a:rPr lang="en-US" sz="2200" dirty="0" err="1">
                <a:solidFill>
                  <a:srgbClr val="7030A0"/>
                </a:solidFill>
              </a:rPr>
              <a:t>Ferragina-Manzini</a:t>
            </a:r>
            <a:r>
              <a:rPr lang="en-US" sz="2200" dirty="0">
                <a:solidFill>
                  <a:srgbClr val="7030A0"/>
                </a:solidFill>
              </a:rPr>
              <a:t> Index based aligners</a:t>
            </a:r>
          </a:p>
          <a:p>
            <a:pPr lvl="1"/>
            <a:r>
              <a:rPr lang="en-US" sz="2000" dirty="0"/>
              <a:t>BWT is a compression method used to compress the genome index</a:t>
            </a:r>
          </a:p>
          <a:p>
            <a:pPr lvl="1"/>
            <a:r>
              <a:rPr lang="en-US" sz="2000" dirty="0"/>
              <a:t>Perfect matches can be found very quickly, memory lookup costs increase for imperfect matches</a:t>
            </a:r>
          </a:p>
          <a:p>
            <a:pPr lvl="1"/>
            <a:r>
              <a:rPr lang="en-US" sz="2000" dirty="0">
                <a:solidFill>
                  <a:srgbClr val="FF0000"/>
                </a:solidFill>
              </a:rPr>
              <a:t>Reduced sensitivity</a:t>
            </a:r>
          </a:p>
        </p:txBody>
      </p:sp>
    </p:spTree>
    <p:extLst>
      <p:ext uri="{BB962C8B-B14F-4D97-AF65-F5344CB8AC3E}">
        <p14:creationId xmlns:p14="http://schemas.microsoft.com/office/powerpoint/2010/main" val="23168972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795">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3795">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3795">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3795">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3795">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3795">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379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0729F3-BCD2-5D4C-B450-A9D887BA7C2C}"/>
              </a:ext>
            </a:extLst>
          </p:cNvPr>
          <p:cNvSpPr>
            <a:spLocks noGrp="1"/>
          </p:cNvSpPr>
          <p:nvPr>
            <p:ph type="title"/>
          </p:nvPr>
        </p:nvSpPr>
        <p:spPr/>
        <p:txBody>
          <a:bodyPr/>
          <a:lstStyle/>
          <a:p>
            <a:r>
              <a:rPr lang="en-US" dirty="0"/>
              <a:t>Hash Table Based Read Mappers</a:t>
            </a:r>
          </a:p>
        </p:txBody>
      </p:sp>
      <p:sp>
        <p:nvSpPr>
          <p:cNvPr id="3" name="Content Placeholder 2">
            <a:extLst>
              <a:ext uri="{FF2B5EF4-FFF2-40B4-BE49-F238E27FC236}">
                <a16:creationId xmlns:a16="http://schemas.microsoft.com/office/drawing/2014/main" id="{9CB9A27D-976C-BB40-AF25-3357EC40A623}"/>
              </a:ext>
            </a:extLst>
          </p:cNvPr>
          <p:cNvSpPr>
            <a:spLocks noGrp="1"/>
          </p:cNvSpPr>
          <p:nvPr>
            <p:ph idx="1"/>
          </p:nvPr>
        </p:nvSpPr>
        <p:spPr/>
        <p:txBody>
          <a:bodyPr/>
          <a:lstStyle/>
          <a:p>
            <a:r>
              <a:rPr lang="en-US" dirty="0"/>
              <a:t>Key Idea</a:t>
            </a:r>
          </a:p>
          <a:p>
            <a:pPr lvl="1">
              <a:lnSpc>
                <a:spcPct val="120000"/>
              </a:lnSpc>
            </a:pPr>
            <a:r>
              <a:rPr lang="en-US" sz="2400" dirty="0">
                <a:solidFill>
                  <a:srgbClr val="0000FF"/>
                </a:solidFill>
              </a:rPr>
              <a:t>Preprocess the reference into a </a:t>
            </a:r>
            <a:r>
              <a:rPr lang="en-US" sz="2400" i="1" dirty="0">
                <a:solidFill>
                  <a:srgbClr val="0000FF"/>
                </a:solidFill>
              </a:rPr>
              <a:t>Hash Table</a:t>
            </a:r>
          </a:p>
          <a:p>
            <a:pPr lvl="1">
              <a:lnSpc>
                <a:spcPct val="120000"/>
              </a:lnSpc>
            </a:pPr>
            <a:r>
              <a:rPr lang="en-US" sz="2400" dirty="0"/>
              <a:t>Use </a:t>
            </a:r>
            <a:r>
              <a:rPr lang="en-US" sz="2400" i="1" dirty="0">
                <a:solidFill>
                  <a:srgbClr val="000000"/>
                </a:solidFill>
              </a:rPr>
              <a:t>Hash Table </a:t>
            </a:r>
            <a:r>
              <a:rPr lang="en-US" sz="2400" dirty="0"/>
              <a:t>to map reads</a:t>
            </a:r>
          </a:p>
          <a:p>
            <a:pPr lvl="1"/>
            <a:endParaRPr lang="en-US" dirty="0"/>
          </a:p>
        </p:txBody>
      </p:sp>
      <p:sp>
        <p:nvSpPr>
          <p:cNvPr id="4" name="Slide Number Placeholder 3">
            <a:extLst>
              <a:ext uri="{FF2B5EF4-FFF2-40B4-BE49-F238E27FC236}">
                <a16:creationId xmlns:a16="http://schemas.microsoft.com/office/drawing/2014/main" id="{0D977D54-C17D-6D4E-84B5-CE2B52996A7B}"/>
              </a:ext>
            </a:extLst>
          </p:cNvPr>
          <p:cNvSpPr>
            <a:spLocks noGrp="1"/>
          </p:cNvSpPr>
          <p:nvPr>
            <p:ph type="sldNum" sz="quarter" idx="11"/>
          </p:nvPr>
        </p:nvSpPr>
        <p:spPr/>
        <p:txBody>
          <a:bodyPr/>
          <a:lstStyle/>
          <a:p>
            <a:fld id="{323594FA-E141-4234-AE05-360401972BE7}" type="slidenum">
              <a:rPr lang="en-US" altLang="en-US" smtClean="0"/>
              <a:pPr/>
              <a:t>33</a:t>
            </a:fld>
            <a:endParaRPr lang="en-US" altLang="en-US"/>
          </a:p>
        </p:txBody>
      </p:sp>
    </p:spTree>
    <p:extLst>
      <p:ext uri="{BB962C8B-B14F-4D97-AF65-F5344CB8AC3E}">
        <p14:creationId xmlns:p14="http://schemas.microsoft.com/office/powerpoint/2010/main" val="2176357850"/>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915400" cy="756320"/>
          </a:xfrm>
        </p:spPr>
        <p:txBody>
          <a:bodyPr/>
          <a:lstStyle/>
          <a:p>
            <a:r>
              <a:rPr lang="en-US" dirty="0"/>
              <a:t>Hash Table-Based Mappers </a:t>
            </a:r>
            <a:r>
              <a:rPr lang="en-US" sz="2600" dirty="0"/>
              <a:t>[Alkan+ Nature Gen’09]</a:t>
            </a:r>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altLang="en-US" sz="1600" b="0" i="0" u="none" strike="noStrike" kern="1200" cap="none" spc="0" normalizeH="0" baseline="0" noProof="0" dirty="0">
              <a:ln>
                <a:noFill/>
              </a:ln>
              <a:solidFill>
                <a:srgbClr val="000000"/>
              </a:solidFill>
              <a:effectLst/>
              <a:uLnTx/>
              <a:uFillTx/>
              <a:latin typeface="Garamond" pitchFamily="18" charset="0"/>
              <a:ea typeface="+mn-ea"/>
              <a:cs typeface="+mn-cs"/>
            </a:endParaRPr>
          </a:p>
        </p:txBody>
      </p:sp>
      <p:graphicFrame>
        <p:nvGraphicFramePr>
          <p:cNvPr id="5" name="内容占位符 52"/>
          <p:cNvGraphicFramePr>
            <a:graphicFrameLocks/>
          </p:cNvGraphicFramePr>
          <p:nvPr>
            <p:extLst/>
          </p:nvPr>
        </p:nvGraphicFramePr>
        <p:xfrm>
          <a:off x="2997943" y="1815815"/>
          <a:ext cx="2222128" cy="335280"/>
        </p:xfrm>
        <a:graphic>
          <a:graphicData uri="http://schemas.openxmlformats.org/drawingml/2006/table">
            <a:tbl>
              <a:tblPr firstRow="1" bandRow="1">
                <a:tableStyleId>{5C22544A-7EE6-4342-B048-85BDC9FD1C3A}</a:tableStyleId>
              </a:tblPr>
              <a:tblGrid>
                <a:gridCol w="555532">
                  <a:extLst>
                    <a:ext uri="{9D8B030D-6E8A-4147-A177-3AD203B41FA5}">
                      <a16:colId xmlns:a16="http://schemas.microsoft.com/office/drawing/2014/main" val="20000"/>
                    </a:ext>
                  </a:extLst>
                </a:gridCol>
                <a:gridCol w="555532">
                  <a:extLst>
                    <a:ext uri="{9D8B030D-6E8A-4147-A177-3AD203B41FA5}">
                      <a16:colId xmlns:a16="http://schemas.microsoft.com/office/drawing/2014/main" val="20001"/>
                    </a:ext>
                  </a:extLst>
                </a:gridCol>
                <a:gridCol w="555532">
                  <a:extLst>
                    <a:ext uri="{9D8B030D-6E8A-4147-A177-3AD203B41FA5}">
                      <a16:colId xmlns:a16="http://schemas.microsoft.com/office/drawing/2014/main" val="20002"/>
                    </a:ext>
                  </a:extLst>
                </a:gridCol>
                <a:gridCol w="555532">
                  <a:extLst>
                    <a:ext uri="{9D8B030D-6E8A-4147-A177-3AD203B41FA5}">
                      <a16:colId xmlns:a16="http://schemas.microsoft.com/office/drawing/2014/main" val="20003"/>
                    </a:ext>
                  </a:extLst>
                </a:gridCol>
              </a:tblGrid>
              <a:tr h="181213">
                <a:tc>
                  <a:txBody>
                    <a:bodyPr/>
                    <a:lstStyle/>
                    <a:p>
                      <a:r>
                        <a:rPr lang="en-US" sz="1600" b="0" dirty="0">
                          <a:solidFill>
                            <a:schemeClr val="accent1">
                              <a:lumMod val="75000"/>
                            </a:schemeClr>
                          </a:solidFill>
                        </a:rPr>
                        <a:t>12</a:t>
                      </a:r>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b="0" dirty="0">
                          <a:solidFill>
                            <a:schemeClr val="accent1">
                              <a:lumMod val="75000"/>
                            </a:schemeClr>
                          </a:solidFill>
                        </a:rPr>
                        <a:t>324</a:t>
                      </a:r>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b="0" dirty="0">
                          <a:solidFill>
                            <a:schemeClr val="accent1">
                              <a:lumMod val="75000"/>
                            </a:schemeClr>
                          </a:solidFill>
                        </a:rPr>
                        <a:t>577</a:t>
                      </a:r>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b="0" dirty="0">
                          <a:solidFill>
                            <a:schemeClr val="accent1">
                              <a:lumMod val="75000"/>
                            </a:schemeClr>
                          </a:solidFill>
                        </a:rPr>
                        <a:t>940</a:t>
                      </a:r>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
        <p:nvSpPr>
          <p:cNvPr id="6" name="Rectangle 84"/>
          <p:cNvSpPr/>
          <p:nvPr/>
        </p:nvSpPr>
        <p:spPr>
          <a:xfrm>
            <a:off x="683568" y="1846803"/>
            <a:ext cx="2080179" cy="269557"/>
          </a:xfrm>
          <a:prstGeom prst="rect">
            <a:avLst/>
          </a:prstGeom>
          <a:noFill/>
        </p:spPr>
        <p:style>
          <a:lnRef idx="1">
            <a:schemeClr val="accent1"/>
          </a:lnRef>
          <a:fillRef idx="3">
            <a:schemeClr val="accent1"/>
          </a:fillRef>
          <a:effectRef idx="2">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C00000"/>
                </a:solidFill>
                <a:effectLst/>
                <a:uLnTx/>
                <a:uFillTx/>
                <a:latin typeface="Tahoma"/>
                <a:ea typeface="+mn-ea"/>
                <a:cs typeface="+mn-cs"/>
              </a:rPr>
              <a:t>AAAA</a:t>
            </a:r>
            <a:r>
              <a:rPr kumimoji="0" lang="en-US" altLang="zh-CN" sz="2000" b="0" i="0" u="none" strike="noStrike" kern="1200" cap="none" spc="0" normalizeH="0" baseline="0" noProof="0" dirty="0">
                <a:ln>
                  <a:noFill/>
                </a:ln>
                <a:solidFill>
                  <a:srgbClr val="C00000"/>
                </a:solidFill>
                <a:effectLst/>
                <a:uLnTx/>
                <a:uFillTx/>
                <a:latin typeface="Tahoma"/>
                <a:ea typeface="+mn-ea"/>
                <a:cs typeface="+mn-cs"/>
              </a:rPr>
              <a:t>AAAAAAAA</a:t>
            </a:r>
            <a:endParaRPr kumimoji="0" lang="en-US" sz="2000" b="0" i="0" u="none" strike="noStrike" kern="1200" cap="none" spc="0" normalizeH="0" baseline="0" noProof="0" dirty="0">
              <a:ln>
                <a:solidFill>
                  <a:srgbClr val="3B812F"/>
                </a:solidFill>
              </a:ln>
              <a:solidFill>
                <a:srgbClr val="C00000"/>
              </a:solidFill>
              <a:effectLst/>
              <a:uLnTx/>
              <a:uFillTx/>
              <a:latin typeface="Tahoma"/>
              <a:ea typeface="+mn-ea"/>
              <a:cs typeface="+mn-cs"/>
            </a:endParaRPr>
          </a:p>
        </p:txBody>
      </p:sp>
      <p:sp>
        <p:nvSpPr>
          <p:cNvPr id="7" name="Rectangle 85"/>
          <p:cNvSpPr/>
          <p:nvPr/>
        </p:nvSpPr>
        <p:spPr>
          <a:xfrm>
            <a:off x="683568" y="2272580"/>
            <a:ext cx="2073543" cy="293538"/>
          </a:xfrm>
          <a:prstGeom prst="rect">
            <a:avLst/>
          </a:prstGeom>
          <a:noFill/>
        </p:spPr>
        <p:style>
          <a:lnRef idx="1">
            <a:schemeClr val="accent1"/>
          </a:lnRef>
          <a:fillRef idx="3">
            <a:schemeClr val="accent1"/>
          </a:fillRef>
          <a:effectRef idx="2">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C00000"/>
                </a:solidFill>
                <a:effectLst/>
                <a:uLnTx/>
                <a:uFillTx/>
                <a:latin typeface="Tahoma"/>
                <a:ea typeface="+mn-ea"/>
                <a:cs typeface="+mn-cs"/>
              </a:rPr>
              <a:t>AAAA</a:t>
            </a:r>
            <a:r>
              <a:rPr kumimoji="0" lang="en-US" altLang="zh-CN" sz="2000" b="0" i="0" u="none" strike="noStrike" kern="1200" cap="none" spc="0" normalizeH="0" baseline="0" noProof="0" dirty="0">
                <a:ln>
                  <a:noFill/>
                </a:ln>
                <a:solidFill>
                  <a:srgbClr val="C00000"/>
                </a:solidFill>
                <a:effectLst/>
                <a:uLnTx/>
                <a:uFillTx/>
                <a:latin typeface="Tahoma"/>
                <a:ea typeface="+mn-ea"/>
                <a:cs typeface="+mn-cs"/>
              </a:rPr>
              <a:t>AAAAAAA</a:t>
            </a:r>
            <a:r>
              <a:rPr kumimoji="0" lang="en-US" sz="2000" b="0" i="0" u="none" strike="noStrike" kern="1200" cap="none" spc="0" normalizeH="0" baseline="0" noProof="0" dirty="0">
                <a:ln>
                  <a:noFill/>
                </a:ln>
                <a:solidFill>
                  <a:srgbClr val="CC9900">
                    <a:lumMod val="50000"/>
                  </a:srgbClr>
                </a:solidFill>
                <a:effectLst/>
                <a:uLnTx/>
                <a:uFillTx/>
                <a:latin typeface="Tahoma"/>
                <a:ea typeface="+mn-ea"/>
                <a:cs typeface="+mn-cs"/>
              </a:rPr>
              <a:t>C</a:t>
            </a:r>
            <a:endParaRPr kumimoji="0" lang="en-US" sz="2000" b="0" i="0" u="none" strike="noStrike" kern="1200" cap="none" spc="0" normalizeH="0" baseline="0" noProof="0" dirty="0">
              <a:ln>
                <a:solidFill>
                  <a:srgbClr val="3B812F"/>
                </a:solidFill>
              </a:ln>
              <a:solidFill>
                <a:srgbClr val="CC9900">
                  <a:lumMod val="50000"/>
                </a:srgbClr>
              </a:solidFill>
              <a:effectLst/>
              <a:uLnTx/>
              <a:uFillTx/>
              <a:latin typeface="Tahoma"/>
              <a:ea typeface="+mn-ea"/>
              <a:cs typeface="+mn-cs"/>
            </a:endParaRPr>
          </a:p>
        </p:txBody>
      </p:sp>
      <p:sp>
        <p:nvSpPr>
          <p:cNvPr id="8" name="Rectangle 86"/>
          <p:cNvSpPr/>
          <p:nvPr/>
        </p:nvSpPr>
        <p:spPr>
          <a:xfrm>
            <a:off x="676932" y="2743259"/>
            <a:ext cx="2080179" cy="317512"/>
          </a:xfrm>
          <a:prstGeom prst="rect">
            <a:avLst/>
          </a:prstGeom>
          <a:noFill/>
        </p:spPr>
        <p:style>
          <a:lnRef idx="1">
            <a:schemeClr val="accent1"/>
          </a:lnRef>
          <a:fillRef idx="3">
            <a:schemeClr val="accent1"/>
          </a:fillRef>
          <a:effectRef idx="2">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C00000"/>
                </a:solidFill>
                <a:effectLst/>
                <a:uLnTx/>
                <a:uFillTx/>
                <a:latin typeface="Tahoma"/>
                <a:ea typeface="+mn-ea"/>
                <a:cs typeface="+mn-cs"/>
              </a:rPr>
              <a:t>AAAA</a:t>
            </a:r>
            <a:r>
              <a:rPr kumimoji="0" lang="en-US" altLang="zh-CN" sz="2000" b="0" i="0" u="none" strike="noStrike" kern="1200" cap="none" spc="0" normalizeH="0" baseline="0" noProof="0" dirty="0">
                <a:ln>
                  <a:noFill/>
                </a:ln>
                <a:solidFill>
                  <a:srgbClr val="C00000"/>
                </a:solidFill>
                <a:effectLst/>
                <a:uLnTx/>
                <a:uFillTx/>
                <a:latin typeface="Tahoma"/>
                <a:ea typeface="+mn-ea"/>
                <a:cs typeface="+mn-cs"/>
              </a:rPr>
              <a:t>AAAAAAA</a:t>
            </a:r>
            <a:r>
              <a:rPr kumimoji="0" lang="en-US" sz="2000" b="0" i="0" u="none" strike="noStrike" kern="1200" cap="none" spc="0" normalizeH="0" baseline="0" noProof="0" dirty="0">
                <a:ln>
                  <a:noFill/>
                </a:ln>
                <a:solidFill>
                  <a:srgbClr val="1A3A15"/>
                </a:solidFill>
                <a:effectLst/>
                <a:uLnTx/>
                <a:uFillTx/>
                <a:latin typeface="Tahoma"/>
                <a:ea typeface="+mn-ea"/>
                <a:cs typeface="+mn-cs"/>
              </a:rPr>
              <a:t>T</a:t>
            </a:r>
            <a:endParaRPr kumimoji="0" lang="en-US" sz="2000" b="0" i="0" u="none" strike="noStrike" kern="1200" cap="none" spc="0" normalizeH="0" baseline="0" noProof="0" dirty="0">
              <a:ln>
                <a:solidFill>
                  <a:srgbClr val="3B812F"/>
                </a:solidFill>
              </a:ln>
              <a:solidFill>
                <a:srgbClr val="1A3A15"/>
              </a:solidFill>
              <a:effectLst/>
              <a:uLnTx/>
              <a:uFillTx/>
              <a:latin typeface="Tahoma"/>
              <a:ea typeface="+mn-ea"/>
              <a:cs typeface="+mn-cs"/>
            </a:endParaRPr>
          </a:p>
        </p:txBody>
      </p:sp>
      <p:graphicFrame>
        <p:nvGraphicFramePr>
          <p:cNvPr id="9" name="内容占位符 52"/>
          <p:cNvGraphicFramePr>
            <a:graphicFrameLocks/>
          </p:cNvGraphicFramePr>
          <p:nvPr>
            <p:extLst/>
          </p:nvPr>
        </p:nvGraphicFramePr>
        <p:xfrm>
          <a:off x="2997943" y="2255519"/>
          <a:ext cx="2780555" cy="335280"/>
        </p:xfrm>
        <a:graphic>
          <a:graphicData uri="http://schemas.openxmlformats.org/drawingml/2006/table">
            <a:tbl>
              <a:tblPr firstRow="1" bandRow="1">
                <a:tableStyleId>{5C22544A-7EE6-4342-B048-85BDC9FD1C3A}</a:tableStyleId>
              </a:tblPr>
              <a:tblGrid>
                <a:gridCol w="556111">
                  <a:extLst>
                    <a:ext uri="{9D8B030D-6E8A-4147-A177-3AD203B41FA5}">
                      <a16:colId xmlns:a16="http://schemas.microsoft.com/office/drawing/2014/main" val="20000"/>
                    </a:ext>
                  </a:extLst>
                </a:gridCol>
                <a:gridCol w="556111">
                  <a:extLst>
                    <a:ext uri="{9D8B030D-6E8A-4147-A177-3AD203B41FA5}">
                      <a16:colId xmlns:a16="http://schemas.microsoft.com/office/drawing/2014/main" val="20001"/>
                    </a:ext>
                  </a:extLst>
                </a:gridCol>
                <a:gridCol w="556111">
                  <a:extLst>
                    <a:ext uri="{9D8B030D-6E8A-4147-A177-3AD203B41FA5}">
                      <a16:colId xmlns:a16="http://schemas.microsoft.com/office/drawing/2014/main" val="20002"/>
                    </a:ext>
                  </a:extLst>
                </a:gridCol>
                <a:gridCol w="556111">
                  <a:extLst>
                    <a:ext uri="{9D8B030D-6E8A-4147-A177-3AD203B41FA5}">
                      <a16:colId xmlns:a16="http://schemas.microsoft.com/office/drawing/2014/main" val="20003"/>
                    </a:ext>
                  </a:extLst>
                </a:gridCol>
                <a:gridCol w="556111">
                  <a:extLst>
                    <a:ext uri="{9D8B030D-6E8A-4147-A177-3AD203B41FA5}">
                      <a16:colId xmlns:a16="http://schemas.microsoft.com/office/drawing/2014/main" val="20004"/>
                    </a:ext>
                  </a:extLst>
                </a:gridCol>
              </a:tblGrid>
              <a:tr h="181213">
                <a:tc>
                  <a:txBody>
                    <a:bodyPr/>
                    <a:lstStyle/>
                    <a:p>
                      <a:r>
                        <a:rPr lang="en-US" sz="1600" b="0" dirty="0">
                          <a:solidFill>
                            <a:schemeClr val="accent1">
                              <a:lumMod val="75000"/>
                            </a:schemeClr>
                          </a:solidFill>
                        </a:rPr>
                        <a:t>13</a:t>
                      </a:r>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b="0" dirty="0">
                          <a:solidFill>
                            <a:schemeClr val="accent1">
                              <a:lumMod val="75000"/>
                            </a:schemeClr>
                          </a:solidFill>
                        </a:rPr>
                        <a:t>421</a:t>
                      </a:r>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b="0" dirty="0">
                          <a:solidFill>
                            <a:schemeClr val="accent1">
                              <a:lumMod val="75000"/>
                            </a:schemeClr>
                          </a:solidFill>
                        </a:rPr>
                        <a:t>412</a:t>
                      </a:r>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b="0" dirty="0">
                          <a:solidFill>
                            <a:schemeClr val="accent1">
                              <a:lumMod val="75000"/>
                            </a:schemeClr>
                          </a:solidFill>
                        </a:rPr>
                        <a:t>765</a:t>
                      </a:r>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b="0" dirty="0">
                          <a:solidFill>
                            <a:schemeClr val="accent1">
                              <a:lumMod val="75000"/>
                            </a:schemeClr>
                          </a:solidFill>
                        </a:rPr>
                        <a:t>889</a:t>
                      </a:r>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cxnSp>
        <p:nvCxnSpPr>
          <p:cNvPr id="11" name="直接箭头连接符 59"/>
          <p:cNvCxnSpPr>
            <a:stCxn id="6" idx="3"/>
            <a:endCxn id="5" idx="1"/>
          </p:cNvCxnSpPr>
          <p:nvPr/>
        </p:nvCxnSpPr>
        <p:spPr>
          <a:xfrm>
            <a:off x="2763747" y="1981582"/>
            <a:ext cx="234196" cy="187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2" name="直接箭头连接符 62"/>
          <p:cNvCxnSpPr>
            <a:stCxn id="7" idx="3"/>
            <a:endCxn id="9" idx="1"/>
          </p:cNvCxnSpPr>
          <p:nvPr/>
        </p:nvCxnSpPr>
        <p:spPr>
          <a:xfrm>
            <a:off x="2757111" y="2419349"/>
            <a:ext cx="240832" cy="381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3" name="直接箭头连接符 64"/>
          <p:cNvCxnSpPr>
            <a:stCxn id="8" idx="3"/>
          </p:cNvCxnSpPr>
          <p:nvPr/>
        </p:nvCxnSpPr>
        <p:spPr>
          <a:xfrm>
            <a:off x="2757111" y="2902015"/>
            <a:ext cx="240832"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8" name="Rectangle 84"/>
          <p:cNvSpPr/>
          <p:nvPr/>
        </p:nvSpPr>
        <p:spPr>
          <a:xfrm>
            <a:off x="683567" y="3223144"/>
            <a:ext cx="2080179" cy="269557"/>
          </a:xfrm>
          <a:prstGeom prst="rect">
            <a:avLst/>
          </a:prstGeom>
          <a:noFill/>
        </p:spPr>
        <p:style>
          <a:lnRef idx="1">
            <a:schemeClr val="accent1"/>
          </a:lnRef>
          <a:fillRef idx="3">
            <a:schemeClr val="accent1"/>
          </a:fillRef>
          <a:effectRef idx="2">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Tahoma"/>
                <a:ea typeface="+mn-ea"/>
                <a:cs typeface="+mn-cs"/>
              </a:rPr>
              <a:t>......</a:t>
            </a:r>
            <a:endParaRPr kumimoji="0" lang="en-US" sz="2000" b="0" i="0" u="none" strike="noStrike" kern="1200" cap="none" spc="0" normalizeH="0" baseline="0" noProof="0" dirty="0">
              <a:ln>
                <a:solidFill>
                  <a:srgbClr val="3B812F"/>
                </a:solidFill>
              </a:ln>
              <a:solidFill>
                <a:srgbClr val="000000"/>
              </a:solidFill>
              <a:effectLst/>
              <a:uLnTx/>
              <a:uFillTx/>
              <a:latin typeface="Tahoma"/>
              <a:ea typeface="+mn-ea"/>
              <a:cs typeface="+mn-cs"/>
            </a:endParaRPr>
          </a:p>
        </p:txBody>
      </p:sp>
      <p:sp>
        <p:nvSpPr>
          <p:cNvPr id="19" name="Rectangle 85"/>
          <p:cNvSpPr/>
          <p:nvPr/>
        </p:nvSpPr>
        <p:spPr>
          <a:xfrm>
            <a:off x="683567" y="3648921"/>
            <a:ext cx="2073543" cy="293538"/>
          </a:xfrm>
          <a:prstGeom prst="rect">
            <a:avLst/>
          </a:prstGeom>
          <a:noFill/>
        </p:spPr>
        <p:style>
          <a:lnRef idx="1">
            <a:schemeClr val="accent1"/>
          </a:lnRef>
          <a:fillRef idx="3">
            <a:schemeClr val="accent1"/>
          </a:fillRef>
          <a:effectRef idx="2">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CC9900">
                    <a:lumMod val="50000"/>
                  </a:srgbClr>
                </a:solidFill>
                <a:effectLst/>
                <a:uLnTx/>
                <a:uFillTx/>
                <a:latin typeface="Tahoma"/>
                <a:ea typeface="+mn-ea"/>
                <a:cs typeface="+mn-cs"/>
              </a:rPr>
              <a:t>CCCCCCCCCCCC</a:t>
            </a:r>
            <a:endParaRPr kumimoji="0" lang="en-US" sz="2000" b="0" i="0" u="none" strike="noStrike" kern="1200" cap="none" spc="0" normalizeH="0" baseline="0" noProof="0" dirty="0">
              <a:ln>
                <a:solidFill>
                  <a:srgbClr val="3B812F"/>
                </a:solidFill>
              </a:ln>
              <a:solidFill>
                <a:srgbClr val="CC9900">
                  <a:lumMod val="50000"/>
                </a:srgbClr>
              </a:solidFill>
              <a:effectLst/>
              <a:uLnTx/>
              <a:uFillTx/>
              <a:latin typeface="Tahoma"/>
              <a:ea typeface="+mn-ea"/>
              <a:cs typeface="+mn-cs"/>
            </a:endParaRPr>
          </a:p>
        </p:txBody>
      </p:sp>
      <p:sp>
        <p:nvSpPr>
          <p:cNvPr id="20" name="Rectangle 86"/>
          <p:cNvSpPr/>
          <p:nvPr/>
        </p:nvSpPr>
        <p:spPr>
          <a:xfrm>
            <a:off x="676931" y="4119600"/>
            <a:ext cx="2080179" cy="317512"/>
          </a:xfrm>
          <a:prstGeom prst="rect">
            <a:avLst/>
          </a:prstGeom>
          <a:noFill/>
        </p:spPr>
        <p:style>
          <a:lnRef idx="1">
            <a:schemeClr val="accent1"/>
          </a:lnRef>
          <a:fillRef idx="3">
            <a:schemeClr val="accent1"/>
          </a:fillRef>
          <a:effectRef idx="2">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Tahoma"/>
                <a:ea typeface="+mn-ea"/>
                <a:cs typeface="+mn-cs"/>
              </a:rPr>
              <a:t>......</a:t>
            </a:r>
            <a:endParaRPr kumimoji="0" lang="en-US" sz="2000" b="0" i="0" u="none" strike="noStrike" kern="1200" cap="none" spc="0" normalizeH="0" baseline="0" noProof="0" dirty="0">
              <a:ln>
                <a:solidFill>
                  <a:srgbClr val="3B812F"/>
                </a:solidFill>
              </a:ln>
              <a:solidFill>
                <a:srgbClr val="77933C"/>
              </a:solidFill>
              <a:effectLst/>
              <a:uLnTx/>
              <a:uFillTx/>
              <a:latin typeface="Tahoma"/>
              <a:ea typeface="+mn-ea"/>
              <a:cs typeface="+mn-cs"/>
            </a:endParaRPr>
          </a:p>
        </p:txBody>
      </p:sp>
      <p:graphicFrame>
        <p:nvGraphicFramePr>
          <p:cNvPr id="21" name="内容占位符 52"/>
          <p:cNvGraphicFramePr>
            <a:graphicFrameLocks/>
          </p:cNvGraphicFramePr>
          <p:nvPr>
            <p:extLst/>
          </p:nvPr>
        </p:nvGraphicFramePr>
        <p:xfrm>
          <a:off x="2997943" y="3631860"/>
          <a:ext cx="2798195" cy="335280"/>
        </p:xfrm>
        <a:graphic>
          <a:graphicData uri="http://schemas.openxmlformats.org/drawingml/2006/table">
            <a:tbl>
              <a:tblPr firstRow="1" bandRow="1">
                <a:tableStyleId>{5C22544A-7EE6-4342-B048-85BDC9FD1C3A}</a:tableStyleId>
              </a:tblPr>
              <a:tblGrid>
                <a:gridCol w="559639">
                  <a:extLst>
                    <a:ext uri="{9D8B030D-6E8A-4147-A177-3AD203B41FA5}">
                      <a16:colId xmlns:a16="http://schemas.microsoft.com/office/drawing/2014/main" val="20000"/>
                    </a:ext>
                  </a:extLst>
                </a:gridCol>
                <a:gridCol w="559639">
                  <a:extLst>
                    <a:ext uri="{9D8B030D-6E8A-4147-A177-3AD203B41FA5}">
                      <a16:colId xmlns:a16="http://schemas.microsoft.com/office/drawing/2014/main" val="20001"/>
                    </a:ext>
                  </a:extLst>
                </a:gridCol>
                <a:gridCol w="559639">
                  <a:extLst>
                    <a:ext uri="{9D8B030D-6E8A-4147-A177-3AD203B41FA5}">
                      <a16:colId xmlns:a16="http://schemas.microsoft.com/office/drawing/2014/main" val="20002"/>
                    </a:ext>
                  </a:extLst>
                </a:gridCol>
                <a:gridCol w="559639">
                  <a:extLst>
                    <a:ext uri="{9D8B030D-6E8A-4147-A177-3AD203B41FA5}">
                      <a16:colId xmlns:a16="http://schemas.microsoft.com/office/drawing/2014/main" val="20003"/>
                    </a:ext>
                  </a:extLst>
                </a:gridCol>
                <a:gridCol w="559639">
                  <a:extLst>
                    <a:ext uri="{9D8B030D-6E8A-4147-A177-3AD203B41FA5}">
                      <a16:colId xmlns:a16="http://schemas.microsoft.com/office/drawing/2014/main" val="20004"/>
                    </a:ext>
                  </a:extLst>
                </a:gridCol>
              </a:tblGrid>
              <a:tr h="181213">
                <a:tc>
                  <a:txBody>
                    <a:bodyPr/>
                    <a:lstStyle/>
                    <a:p>
                      <a:r>
                        <a:rPr lang="en-US" sz="1600" b="0" dirty="0">
                          <a:solidFill>
                            <a:schemeClr val="accent1">
                              <a:lumMod val="75000"/>
                            </a:schemeClr>
                          </a:solidFill>
                        </a:rPr>
                        <a:t>24</a:t>
                      </a:r>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b="0" dirty="0">
                          <a:solidFill>
                            <a:schemeClr val="accent1">
                              <a:lumMod val="75000"/>
                            </a:schemeClr>
                          </a:solidFill>
                        </a:rPr>
                        <a:t>459</a:t>
                      </a:r>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b="0" dirty="0">
                          <a:solidFill>
                            <a:schemeClr val="accent1">
                              <a:lumMod val="75000"/>
                            </a:schemeClr>
                          </a:solidFill>
                        </a:rPr>
                        <a:t>744</a:t>
                      </a:r>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b="0" dirty="0">
                          <a:solidFill>
                            <a:schemeClr val="accent1">
                              <a:lumMod val="75000"/>
                            </a:schemeClr>
                          </a:solidFill>
                        </a:rPr>
                        <a:t>988</a:t>
                      </a:r>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b="0" dirty="0">
                          <a:solidFill>
                            <a:schemeClr val="accent1">
                              <a:lumMod val="75000"/>
                            </a:schemeClr>
                          </a:solidFill>
                        </a:rPr>
                        <a:t>989</a:t>
                      </a:r>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cxnSp>
        <p:nvCxnSpPr>
          <p:cNvPr id="24" name="直接箭头连接符 62"/>
          <p:cNvCxnSpPr>
            <a:stCxn id="19" idx="3"/>
            <a:endCxn id="21" idx="1"/>
          </p:cNvCxnSpPr>
          <p:nvPr/>
        </p:nvCxnSpPr>
        <p:spPr>
          <a:xfrm>
            <a:off x="2757110" y="3795690"/>
            <a:ext cx="240833" cy="381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7" name="Rectangle 84"/>
          <p:cNvSpPr/>
          <p:nvPr/>
        </p:nvSpPr>
        <p:spPr>
          <a:xfrm>
            <a:off x="683566" y="4581128"/>
            <a:ext cx="2080179" cy="269557"/>
          </a:xfrm>
          <a:prstGeom prst="rect">
            <a:avLst/>
          </a:prstGeom>
          <a:noFill/>
        </p:spPr>
        <p:style>
          <a:lnRef idx="1">
            <a:schemeClr val="accent1"/>
          </a:lnRef>
          <a:fillRef idx="3">
            <a:schemeClr val="accent1"/>
          </a:fillRef>
          <a:effectRef idx="2">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Tahoma"/>
                <a:ea typeface="+mn-ea"/>
                <a:cs typeface="+mn-cs"/>
              </a:rPr>
              <a:t>......</a:t>
            </a:r>
            <a:endParaRPr kumimoji="0" lang="en-US" sz="2000" b="0" i="0" u="none" strike="noStrike" kern="1200" cap="none" spc="0" normalizeH="0" baseline="0" noProof="0" dirty="0">
              <a:ln>
                <a:solidFill>
                  <a:srgbClr val="3B812F"/>
                </a:solidFill>
              </a:ln>
              <a:solidFill>
                <a:srgbClr val="3B812F"/>
              </a:solidFill>
              <a:effectLst/>
              <a:uLnTx/>
              <a:uFillTx/>
              <a:latin typeface="Tahoma"/>
              <a:ea typeface="+mn-ea"/>
              <a:cs typeface="+mn-cs"/>
            </a:endParaRPr>
          </a:p>
        </p:txBody>
      </p:sp>
      <p:sp>
        <p:nvSpPr>
          <p:cNvPr id="38" name="Rectangle 85"/>
          <p:cNvSpPr/>
          <p:nvPr/>
        </p:nvSpPr>
        <p:spPr>
          <a:xfrm>
            <a:off x="683566" y="5006905"/>
            <a:ext cx="2073543" cy="293538"/>
          </a:xfrm>
          <a:prstGeom prst="rect">
            <a:avLst/>
          </a:prstGeom>
          <a:noFill/>
        </p:spPr>
        <p:style>
          <a:lnRef idx="1">
            <a:schemeClr val="accent1"/>
          </a:lnRef>
          <a:fillRef idx="3">
            <a:schemeClr val="accent1"/>
          </a:fillRef>
          <a:effectRef idx="2">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Tahoma"/>
                <a:ea typeface="+mn-ea"/>
                <a:cs typeface="+mn-cs"/>
              </a:rPr>
              <a:t>......</a:t>
            </a:r>
            <a:endParaRPr kumimoji="0" lang="en-US" sz="2000" b="0" i="0" u="none" strike="noStrike" kern="1200" cap="none" spc="0" normalizeH="0" baseline="0" noProof="0" dirty="0">
              <a:ln>
                <a:solidFill>
                  <a:srgbClr val="3B812F"/>
                </a:solidFill>
              </a:ln>
              <a:solidFill>
                <a:srgbClr val="CC9900">
                  <a:lumMod val="60000"/>
                  <a:lumOff val="40000"/>
                </a:srgbClr>
              </a:solidFill>
              <a:effectLst/>
              <a:uLnTx/>
              <a:uFillTx/>
              <a:latin typeface="Tahoma"/>
              <a:ea typeface="+mn-ea"/>
              <a:cs typeface="+mn-cs"/>
            </a:endParaRPr>
          </a:p>
        </p:txBody>
      </p:sp>
      <p:sp>
        <p:nvSpPr>
          <p:cNvPr id="39" name="Rectangle 86"/>
          <p:cNvSpPr/>
          <p:nvPr/>
        </p:nvSpPr>
        <p:spPr>
          <a:xfrm>
            <a:off x="676930" y="5477584"/>
            <a:ext cx="2080179" cy="317512"/>
          </a:xfrm>
          <a:prstGeom prst="rect">
            <a:avLst/>
          </a:prstGeom>
          <a:noFill/>
        </p:spPr>
        <p:style>
          <a:lnRef idx="1">
            <a:schemeClr val="accent1"/>
          </a:lnRef>
          <a:fillRef idx="3">
            <a:schemeClr val="accent1"/>
          </a:fillRef>
          <a:effectRef idx="2">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35742A">
                    <a:lumMod val="50000"/>
                  </a:srgbClr>
                </a:solidFill>
                <a:effectLst/>
                <a:uLnTx/>
                <a:uFillTx/>
                <a:latin typeface="Tahoma"/>
                <a:ea typeface="+mn-ea"/>
                <a:cs typeface="+mn-cs"/>
              </a:rPr>
              <a:t>TTTTTTTTTTTT</a:t>
            </a:r>
            <a:endParaRPr kumimoji="0" lang="en-US" sz="2000" b="0" i="0" u="none" strike="noStrike" kern="1200" cap="none" spc="0" normalizeH="0" baseline="0" noProof="0" dirty="0">
              <a:ln>
                <a:solidFill>
                  <a:srgbClr val="3B812F"/>
                </a:solidFill>
              </a:ln>
              <a:solidFill>
                <a:srgbClr val="35742A">
                  <a:lumMod val="50000"/>
                </a:srgbClr>
              </a:solidFill>
              <a:effectLst/>
              <a:uLnTx/>
              <a:uFillTx/>
              <a:latin typeface="Tahoma"/>
              <a:ea typeface="+mn-ea"/>
              <a:cs typeface="+mn-cs"/>
            </a:endParaRPr>
          </a:p>
        </p:txBody>
      </p:sp>
      <p:graphicFrame>
        <p:nvGraphicFramePr>
          <p:cNvPr id="41" name="内容占位符 52"/>
          <p:cNvGraphicFramePr>
            <a:graphicFrameLocks/>
          </p:cNvGraphicFramePr>
          <p:nvPr>
            <p:extLst/>
          </p:nvPr>
        </p:nvGraphicFramePr>
        <p:xfrm>
          <a:off x="2997941" y="5472510"/>
          <a:ext cx="1718076" cy="335280"/>
        </p:xfrm>
        <a:graphic>
          <a:graphicData uri="http://schemas.openxmlformats.org/drawingml/2006/table">
            <a:tbl>
              <a:tblPr firstRow="1" bandRow="1">
                <a:tableStyleId>{5C22544A-7EE6-4342-B048-85BDC9FD1C3A}</a:tableStyleId>
              </a:tblPr>
              <a:tblGrid>
                <a:gridCol w="572692">
                  <a:extLst>
                    <a:ext uri="{9D8B030D-6E8A-4147-A177-3AD203B41FA5}">
                      <a16:colId xmlns:a16="http://schemas.microsoft.com/office/drawing/2014/main" val="20000"/>
                    </a:ext>
                  </a:extLst>
                </a:gridCol>
                <a:gridCol w="572692">
                  <a:extLst>
                    <a:ext uri="{9D8B030D-6E8A-4147-A177-3AD203B41FA5}">
                      <a16:colId xmlns:a16="http://schemas.microsoft.com/office/drawing/2014/main" val="20001"/>
                    </a:ext>
                  </a:extLst>
                </a:gridCol>
                <a:gridCol w="572692">
                  <a:extLst>
                    <a:ext uri="{9D8B030D-6E8A-4147-A177-3AD203B41FA5}">
                      <a16:colId xmlns:a16="http://schemas.microsoft.com/office/drawing/2014/main" val="20002"/>
                    </a:ext>
                  </a:extLst>
                </a:gridCol>
              </a:tblGrid>
              <a:tr h="181213">
                <a:tc>
                  <a:txBody>
                    <a:bodyPr/>
                    <a:lstStyle/>
                    <a:p>
                      <a:r>
                        <a:rPr lang="en-US" sz="1600" b="0" dirty="0">
                          <a:solidFill>
                            <a:schemeClr val="accent1">
                              <a:lumMod val="75000"/>
                            </a:schemeClr>
                          </a:solidFill>
                        </a:rPr>
                        <a:t>36</a:t>
                      </a:r>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b="0" dirty="0">
                          <a:solidFill>
                            <a:schemeClr val="accent1">
                              <a:lumMod val="75000"/>
                            </a:schemeClr>
                          </a:solidFill>
                        </a:rPr>
                        <a:t>535</a:t>
                      </a:r>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b="0" dirty="0">
                          <a:solidFill>
                            <a:schemeClr val="accent1">
                              <a:lumMod val="75000"/>
                            </a:schemeClr>
                          </a:solidFill>
                        </a:rPr>
                        <a:t>123</a:t>
                      </a:r>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cxnSp>
        <p:nvCxnSpPr>
          <p:cNvPr id="44" name="直接箭头连接符 64"/>
          <p:cNvCxnSpPr>
            <a:stCxn id="39" idx="3"/>
            <a:endCxn id="41" idx="1"/>
          </p:cNvCxnSpPr>
          <p:nvPr/>
        </p:nvCxnSpPr>
        <p:spPr>
          <a:xfrm>
            <a:off x="2757109" y="5636340"/>
            <a:ext cx="240832" cy="381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2997941" y="2717349"/>
            <a:ext cx="720069" cy="36933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a:ea typeface="+mn-ea"/>
                <a:cs typeface="+mn-cs"/>
              </a:rPr>
              <a:t>NULL</a:t>
            </a:r>
          </a:p>
        </p:txBody>
      </p:sp>
      <p:sp>
        <p:nvSpPr>
          <p:cNvPr id="61" name="Freeform 60"/>
          <p:cNvSpPr/>
          <p:nvPr/>
        </p:nvSpPr>
        <p:spPr>
          <a:xfrm>
            <a:off x="7812360" y="2437818"/>
            <a:ext cx="517263" cy="3384376"/>
          </a:xfrm>
          <a:custGeom>
            <a:avLst/>
            <a:gdLst>
              <a:gd name="connsiteX0" fmla="*/ 47703 w 229231"/>
              <a:gd name="connsiteY0" fmla="*/ 0 h 2754489"/>
              <a:gd name="connsiteX1" fmla="*/ 2548 w 229231"/>
              <a:gd name="connsiteY1" fmla="*/ 225778 h 2754489"/>
              <a:gd name="connsiteX2" fmla="*/ 115437 w 229231"/>
              <a:gd name="connsiteY2" fmla="*/ 406400 h 2754489"/>
              <a:gd name="connsiteX3" fmla="*/ 47703 w 229231"/>
              <a:gd name="connsiteY3" fmla="*/ 620889 h 2754489"/>
              <a:gd name="connsiteX4" fmla="*/ 160592 w 229231"/>
              <a:gd name="connsiteY4" fmla="*/ 846667 h 2754489"/>
              <a:gd name="connsiteX5" fmla="*/ 25125 w 229231"/>
              <a:gd name="connsiteY5" fmla="*/ 1106311 h 2754489"/>
              <a:gd name="connsiteX6" fmla="*/ 183170 w 229231"/>
              <a:gd name="connsiteY6" fmla="*/ 1354667 h 2754489"/>
              <a:gd name="connsiteX7" fmla="*/ 70281 w 229231"/>
              <a:gd name="connsiteY7" fmla="*/ 1591734 h 2754489"/>
              <a:gd name="connsiteX8" fmla="*/ 194459 w 229231"/>
              <a:gd name="connsiteY8" fmla="*/ 1873956 h 2754489"/>
              <a:gd name="connsiteX9" fmla="*/ 70281 w 229231"/>
              <a:gd name="connsiteY9" fmla="*/ 2156178 h 2754489"/>
              <a:gd name="connsiteX10" fmla="*/ 228325 w 229231"/>
              <a:gd name="connsiteY10" fmla="*/ 2370667 h 2754489"/>
              <a:gd name="connsiteX11" fmla="*/ 138014 w 229231"/>
              <a:gd name="connsiteY11" fmla="*/ 2630311 h 2754489"/>
              <a:gd name="connsiteX12" fmla="*/ 205748 w 229231"/>
              <a:gd name="connsiteY12" fmla="*/ 2754489 h 2754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9231" h="2754489">
                <a:moveTo>
                  <a:pt x="47703" y="0"/>
                </a:moveTo>
                <a:cubicBezTo>
                  <a:pt x="19481" y="79022"/>
                  <a:pt x="-8741" y="158045"/>
                  <a:pt x="2548" y="225778"/>
                </a:cubicBezTo>
                <a:cubicBezTo>
                  <a:pt x="13837" y="293511"/>
                  <a:pt x="107911" y="340548"/>
                  <a:pt x="115437" y="406400"/>
                </a:cubicBezTo>
                <a:cubicBezTo>
                  <a:pt x="122963" y="472252"/>
                  <a:pt x="40177" y="547511"/>
                  <a:pt x="47703" y="620889"/>
                </a:cubicBezTo>
                <a:cubicBezTo>
                  <a:pt x="55229" y="694267"/>
                  <a:pt x="164355" y="765763"/>
                  <a:pt x="160592" y="846667"/>
                </a:cubicBezTo>
                <a:cubicBezTo>
                  <a:pt x="156829" y="927571"/>
                  <a:pt x="21362" y="1021644"/>
                  <a:pt x="25125" y="1106311"/>
                </a:cubicBezTo>
                <a:cubicBezTo>
                  <a:pt x="28888" y="1190978"/>
                  <a:pt x="175644" y="1273763"/>
                  <a:pt x="183170" y="1354667"/>
                </a:cubicBezTo>
                <a:cubicBezTo>
                  <a:pt x="190696" y="1435571"/>
                  <a:pt x="68400" y="1505186"/>
                  <a:pt x="70281" y="1591734"/>
                </a:cubicBezTo>
                <a:cubicBezTo>
                  <a:pt x="72162" y="1678282"/>
                  <a:pt x="194459" y="1779882"/>
                  <a:pt x="194459" y="1873956"/>
                </a:cubicBezTo>
                <a:cubicBezTo>
                  <a:pt x="194459" y="1968030"/>
                  <a:pt x="64637" y="2073393"/>
                  <a:pt x="70281" y="2156178"/>
                </a:cubicBezTo>
                <a:cubicBezTo>
                  <a:pt x="75925" y="2238963"/>
                  <a:pt x="217036" y="2291645"/>
                  <a:pt x="228325" y="2370667"/>
                </a:cubicBezTo>
                <a:cubicBezTo>
                  <a:pt x="239614" y="2449689"/>
                  <a:pt x="141777" y="2566341"/>
                  <a:pt x="138014" y="2630311"/>
                </a:cubicBezTo>
                <a:cubicBezTo>
                  <a:pt x="134251" y="2694281"/>
                  <a:pt x="192578" y="2718741"/>
                  <a:pt x="205748" y="2754489"/>
                </a:cubicBezTo>
              </a:path>
            </a:pathLst>
          </a:custGeom>
          <a:ln>
            <a:solidFill>
              <a:schemeClr val="tx1">
                <a:lumMod val="75000"/>
                <a:lumOff val="25000"/>
              </a:schemeClr>
            </a:solidFill>
          </a:ln>
        </p:spPr>
        <p:style>
          <a:lnRef idx="2">
            <a:schemeClr val="accent5"/>
          </a:lnRef>
          <a:fillRef idx="0">
            <a:schemeClr val="accent5"/>
          </a:fillRef>
          <a:effectRef idx="1">
            <a:schemeClr val="accent5"/>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lumMod val="65000"/>
                  <a:lumOff val="35000"/>
                </a:srgbClr>
              </a:solidFill>
              <a:effectLst/>
              <a:uLnTx/>
              <a:uFillTx/>
              <a:latin typeface="Tahoma"/>
              <a:ea typeface="+mn-ea"/>
              <a:cs typeface="+mn-cs"/>
            </a:endParaRPr>
          </a:p>
        </p:txBody>
      </p:sp>
      <p:sp>
        <p:nvSpPr>
          <p:cNvPr id="62" name="TextBox 61"/>
          <p:cNvSpPr txBox="1"/>
          <p:nvPr/>
        </p:nvSpPr>
        <p:spPr>
          <a:xfrm>
            <a:off x="6767618" y="1846803"/>
            <a:ext cx="208948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a:ea typeface="+mn-ea"/>
                <a:cs typeface="+mn-cs"/>
              </a:rPr>
              <a:t>Reference genome</a:t>
            </a:r>
          </a:p>
        </p:txBody>
      </p:sp>
      <p:sp>
        <p:nvSpPr>
          <p:cNvPr id="63" name="Freeform 62"/>
          <p:cNvSpPr/>
          <p:nvPr/>
        </p:nvSpPr>
        <p:spPr>
          <a:xfrm>
            <a:off x="7788275" y="2555751"/>
            <a:ext cx="298450" cy="536593"/>
          </a:xfrm>
          <a:custGeom>
            <a:avLst/>
            <a:gdLst>
              <a:gd name="connsiteX0" fmla="*/ 60325 w 298450"/>
              <a:gd name="connsiteY0" fmla="*/ 0 h 536593"/>
              <a:gd name="connsiteX1" fmla="*/ 47625 w 298450"/>
              <a:gd name="connsiteY1" fmla="*/ 15875 h 536593"/>
              <a:gd name="connsiteX2" fmla="*/ 34925 w 298450"/>
              <a:gd name="connsiteY2" fmla="*/ 38100 h 536593"/>
              <a:gd name="connsiteX3" fmla="*/ 28575 w 298450"/>
              <a:gd name="connsiteY3" fmla="*/ 57150 h 536593"/>
              <a:gd name="connsiteX4" fmla="*/ 15875 w 298450"/>
              <a:gd name="connsiteY4" fmla="*/ 76200 h 536593"/>
              <a:gd name="connsiteX5" fmla="*/ 9525 w 298450"/>
              <a:gd name="connsiteY5" fmla="*/ 95250 h 536593"/>
              <a:gd name="connsiteX6" fmla="*/ 3175 w 298450"/>
              <a:gd name="connsiteY6" fmla="*/ 114300 h 536593"/>
              <a:gd name="connsiteX7" fmla="*/ 0 w 298450"/>
              <a:gd name="connsiteY7" fmla="*/ 123825 h 536593"/>
              <a:gd name="connsiteX8" fmla="*/ 3175 w 298450"/>
              <a:gd name="connsiteY8" fmla="*/ 161925 h 536593"/>
              <a:gd name="connsiteX9" fmla="*/ 6350 w 298450"/>
              <a:gd name="connsiteY9" fmla="*/ 171450 h 536593"/>
              <a:gd name="connsiteX10" fmla="*/ 15875 w 298450"/>
              <a:gd name="connsiteY10" fmla="*/ 177800 h 536593"/>
              <a:gd name="connsiteX11" fmla="*/ 34925 w 298450"/>
              <a:gd name="connsiteY11" fmla="*/ 190500 h 536593"/>
              <a:gd name="connsiteX12" fmla="*/ 63500 w 298450"/>
              <a:gd name="connsiteY12" fmla="*/ 209550 h 536593"/>
              <a:gd name="connsiteX13" fmla="*/ 73025 w 298450"/>
              <a:gd name="connsiteY13" fmla="*/ 215900 h 536593"/>
              <a:gd name="connsiteX14" fmla="*/ 82550 w 298450"/>
              <a:gd name="connsiteY14" fmla="*/ 219075 h 536593"/>
              <a:gd name="connsiteX15" fmla="*/ 101600 w 298450"/>
              <a:gd name="connsiteY15" fmla="*/ 231775 h 536593"/>
              <a:gd name="connsiteX16" fmla="*/ 111125 w 298450"/>
              <a:gd name="connsiteY16" fmla="*/ 238125 h 536593"/>
              <a:gd name="connsiteX17" fmla="*/ 130175 w 298450"/>
              <a:gd name="connsiteY17" fmla="*/ 250825 h 536593"/>
              <a:gd name="connsiteX18" fmla="*/ 149225 w 298450"/>
              <a:gd name="connsiteY18" fmla="*/ 263525 h 536593"/>
              <a:gd name="connsiteX19" fmla="*/ 168275 w 298450"/>
              <a:gd name="connsiteY19" fmla="*/ 276225 h 536593"/>
              <a:gd name="connsiteX20" fmla="*/ 177800 w 298450"/>
              <a:gd name="connsiteY20" fmla="*/ 282575 h 536593"/>
              <a:gd name="connsiteX21" fmla="*/ 187325 w 298450"/>
              <a:gd name="connsiteY21" fmla="*/ 285750 h 536593"/>
              <a:gd name="connsiteX22" fmla="*/ 206375 w 298450"/>
              <a:gd name="connsiteY22" fmla="*/ 298450 h 536593"/>
              <a:gd name="connsiteX23" fmla="*/ 225425 w 298450"/>
              <a:gd name="connsiteY23" fmla="*/ 311150 h 536593"/>
              <a:gd name="connsiteX24" fmla="*/ 234950 w 298450"/>
              <a:gd name="connsiteY24" fmla="*/ 317500 h 536593"/>
              <a:gd name="connsiteX25" fmla="*/ 244475 w 298450"/>
              <a:gd name="connsiteY25" fmla="*/ 323850 h 536593"/>
              <a:gd name="connsiteX26" fmla="*/ 263525 w 298450"/>
              <a:gd name="connsiteY26" fmla="*/ 339725 h 536593"/>
              <a:gd name="connsiteX27" fmla="*/ 285750 w 298450"/>
              <a:gd name="connsiteY27" fmla="*/ 368300 h 536593"/>
              <a:gd name="connsiteX28" fmla="*/ 295275 w 298450"/>
              <a:gd name="connsiteY28" fmla="*/ 387350 h 536593"/>
              <a:gd name="connsiteX29" fmla="*/ 298450 w 298450"/>
              <a:gd name="connsiteY29" fmla="*/ 396875 h 536593"/>
              <a:gd name="connsiteX30" fmla="*/ 288925 w 298450"/>
              <a:gd name="connsiteY30" fmla="*/ 431800 h 536593"/>
              <a:gd name="connsiteX31" fmla="*/ 279400 w 298450"/>
              <a:gd name="connsiteY31" fmla="*/ 438150 h 536593"/>
              <a:gd name="connsiteX32" fmla="*/ 266700 w 298450"/>
              <a:gd name="connsiteY32" fmla="*/ 457200 h 536593"/>
              <a:gd name="connsiteX33" fmla="*/ 260350 w 298450"/>
              <a:gd name="connsiteY33" fmla="*/ 466725 h 536593"/>
              <a:gd name="connsiteX34" fmla="*/ 250825 w 298450"/>
              <a:gd name="connsiteY34" fmla="*/ 473075 h 536593"/>
              <a:gd name="connsiteX35" fmla="*/ 238125 w 298450"/>
              <a:gd name="connsiteY35" fmla="*/ 492125 h 536593"/>
              <a:gd name="connsiteX36" fmla="*/ 215900 w 298450"/>
              <a:gd name="connsiteY36" fmla="*/ 520700 h 536593"/>
              <a:gd name="connsiteX37" fmla="*/ 206375 w 298450"/>
              <a:gd name="connsiteY37" fmla="*/ 527050 h 536593"/>
              <a:gd name="connsiteX38" fmla="*/ 196850 w 298450"/>
              <a:gd name="connsiteY38" fmla="*/ 536575 h 536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298450" h="536593">
                <a:moveTo>
                  <a:pt x="60325" y="0"/>
                </a:moveTo>
                <a:cubicBezTo>
                  <a:pt x="56092" y="5292"/>
                  <a:pt x="50916" y="9951"/>
                  <a:pt x="47625" y="15875"/>
                </a:cubicBezTo>
                <a:cubicBezTo>
                  <a:pt x="31635" y="44657"/>
                  <a:pt x="59602" y="13423"/>
                  <a:pt x="34925" y="38100"/>
                </a:cubicBezTo>
                <a:cubicBezTo>
                  <a:pt x="32808" y="44450"/>
                  <a:pt x="32288" y="51581"/>
                  <a:pt x="28575" y="57150"/>
                </a:cubicBezTo>
                <a:cubicBezTo>
                  <a:pt x="24342" y="63500"/>
                  <a:pt x="18288" y="68960"/>
                  <a:pt x="15875" y="76200"/>
                </a:cubicBezTo>
                <a:lnTo>
                  <a:pt x="9525" y="95250"/>
                </a:lnTo>
                <a:lnTo>
                  <a:pt x="3175" y="114300"/>
                </a:lnTo>
                <a:lnTo>
                  <a:pt x="0" y="123825"/>
                </a:lnTo>
                <a:cubicBezTo>
                  <a:pt x="1058" y="136525"/>
                  <a:pt x="1491" y="149293"/>
                  <a:pt x="3175" y="161925"/>
                </a:cubicBezTo>
                <a:cubicBezTo>
                  <a:pt x="3617" y="165242"/>
                  <a:pt x="4259" y="168837"/>
                  <a:pt x="6350" y="171450"/>
                </a:cubicBezTo>
                <a:cubicBezTo>
                  <a:pt x="8734" y="174430"/>
                  <a:pt x="12944" y="175357"/>
                  <a:pt x="15875" y="177800"/>
                </a:cubicBezTo>
                <a:cubicBezTo>
                  <a:pt x="49697" y="205985"/>
                  <a:pt x="4794" y="173761"/>
                  <a:pt x="34925" y="190500"/>
                </a:cubicBezTo>
                <a:lnTo>
                  <a:pt x="63500" y="209550"/>
                </a:lnTo>
                <a:cubicBezTo>
                  <a:pt x="66675" y="211667"/>
                  <a:pt x="69405" y="214693"/>
                  <a:pt x="73025" y="215900"/>
                </a:cubicBezTo>
                <a:cubicBezTo>
                  <a:pt x="76200" y="216958"/>
                  <a:pt x="79624" y="217450"/>
                  <a:pt x="82550" y="219075"/>
                </a:cubicBezTo>
                <a:cubicBezTo>
                  <a:pt x="89221" y="222781"/>
                  <a:pt x="95250" y="227542"/>
                  <a:pt x="101600" y="231775"/>
                </a:cubicBezTo>
                <a:cubicBezTo>
                  <a:pt x="104775" y="233892"/>
                  <a:pt x="108427" y="235427"/>
                  <a:pt x="111125" y="238125"/>
                </a:cubicBezTo>
                <a:cubicBezTo>
                  <a:pt x="123017" y="250017"/>
                  <a:pt x="116390" y="246230"/>
                  <a:pt x="130175" y="250825"/>
                </a:cubicBezTo>
                <a:cubicBezTo>
                  <a:pt x="151314" y="271964"/>
                  <a:pt x="128548" y="252038"/>
                  <a:pt x="149225" y="263525"/>
                </a:cubicBezTo>
                <a:cubicBezTo>
                  <a:pt x="155896" y="267231"/>
                  <a:pt x="161925" y="271992"/>
                  <a:pt x="168275" y="276225"/>
                </a:cubicBezTo>
                <a:cubicBezTo>
                  <a:pt x="171450" y="278342"/>
                  <a:pt x="174180" y="281368"/>
                  <a:pt x="177800" y="282575"/>
                </a:cubicBezTo>
                <a:cubicBezTo>
                  <a:pt x="180975" y="283633"/>
                  <a:pt x="184399" y="284125"/>
                  <a:pt x="187325" y="285750"/>
                </a:cubicBezTo>
                <a:cubicBezTo>
                  <a:pt x="193996" y="289456"/>
                  <a:pt x="200025" y="294217"/>
                  <a:pt x="206375" y="298450"/>
                </a:cubicBezTo>
                <a:lnTo>
                  <a:pt x="225425" y="311150"/>
                </a:lnTo>
                <a:lnTo>
                  <a:pt x="234950" y="317500"/>
                </a:lnTo>
                <a:cubicBezTo>
                  <a:pt x="238125" y="319617"/>
                  <a:pt x="241777" y="321152"/>
                  <a:pt x="244475" y="323850"/>
                </a:cubicBezTo>
                <a:cubicBezTo>
                  <a:pt x="256698" y="336073"/>
                  <a:pt x="250264" y="330884"/>
                  <a:pt x="263525" y="339725"/>
                </a:cubicBezTo>
                <a:cubicBezTo>
                  <a:pt x="278716" y="362511"/>
                  <a:pt x="270829" y="353379"/>
                  <a:pt x="285750" y="368300"/>
                </a:cubicBezTo>
                <a:cubicBezTo>
                  <a:pt x="293730" y="392241"/>
                  <a:pt x="282965" y="362731"/>
                  <a:pt x="295275" y="387350"/>
                </a:cubicBezTo>
                <a:cubicBezTo>
                  <a:pt x="296772" y="390343"/>
                  <a:pt x="297392" y="393700"/>
                  <a:pt x="298450" y="396875"/>
                </a:cubicBezTo>
                <a:cubicBezTo>
                  <a:pt x="296572" y="411900"/>
                  <a:pt x="299216" y="421509"/>
                  <a:pt x="288925" y="431800"/>
                </a:cubicBezTo>
                <a:cubicBezTo>
                  <a:pt x="286227" y="434498"/>
                  <a:pt x="282575" y="436033"/>
                  <a:pt x="279400" y="438150"/>
                </a:cubicBezTo>
                <a:lnTo>
                  <a:pt x="266700" y="457200"/>
                </a:lnTo>
                <a:cubicBezTo>
                  <a:pt x="264583" y="460375"/>
                  <a:pt x="263525" y="464608"/>
                  <a:pt x="260350" y="466725"/>
                </a:cubicBezTo>
                <a:lnTo>
                  <a:pt x="250825" y="473075"/>
                </a:lnTo>
                <a:cubicBezTo>
                  <a:pt x="244753" y="491291"/>
                  <a:pt x="251998" y="474288"/>
                  <a:pt x="238125" y="492125"/>
                </a:cubicBezTo>
                <a:cubicBezTo>
                  <a:pt x="225082" y="508894"/>
                  <a:pt x="229558" y="509319"/>
                  <a:pt x="215900" y="520700"/>
                </a:cubicBezTo>
                <a:cubicBezTo>
                  <a:pt x="212969" y="523143"/>
                  <a:pt x="209550" y="524933"/>
                  <a:pt x="206375" y="527050"/>
                </a:cubicBezTo>
                <a:cubicBezTo>
                  <a:pt x="199438" y="537456"/>
                  <a:pt x="203841" y="536575"/>
                  <a:pt x="196850" y="536575"/>
                </a:cubicBezTo>
              </a:path>
            </a:pathLst>
          </a:cu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64" name="Freeform 63"/>
          <p:cNvSpPr/>
          <p:nvPr/>
        </p:nvSpPr>
        <p:spPr>
          <a:xfrm>
            <a:off x="7855744" y="3277270"/>
            <a:ext cx="319087" cy="511969"/>
          </a:xfrm>
          <a:custGeom>
            <a:avLst/>
            <a:gdLst>
              <a:gd name="connsiteX0" fmla="*/ 126206 w 319087"/>
              <a:gd name="connsiteY0" fmla="*/ 0 h 511969"/>
              <a:gd name="connsiteX1" fmla="*/ 135731 w 319087"/>
              <a:gd name="connsiteY1" fmla="*/ 11906 h 511969"/>
              <a:gd name="connsiteX2" fmla="*/ 142875 w 319087"/>
              <a:gd name="connsiteY2" fmla="*/ 19050 h 511969"/>
              <a:gd name="connsiteX3" fmla="*/ 154781 w 319087"/>
              <a:gd name="connsiteY3" fmla="*/ 33337 h 511969"/>
              <a:gd name="connsiteX4" fmla="*/ 161925 w 319087"/>
              <a:gd name="connsiteY4" fmla="*/ 35719 h 511969"/>
              <a:gd name="connsiteX5" fmla="*/ 176212 w 319087"/>
              <a:gd name="connsiteY5" fmla="*/ 45244 h 511969"/>
              <a:gd name="connsiteX6" fmla="*/ 188119 w 319087"/>
              <a:gd name="connsiteY6" fmla="*/ 54769 h 511969"/>
              <a:gd name="connsiteX7" fmla="*/ 195262 w 319087"/>
              <a:gd name="connsiteY7" fmla="*/ 61912 h 511969"/>
              <a:gd name="connsiteX8" fmla="*/ 202406 w 319087"/>
              <a:gd name="connsiteY8" fmla="*/ 66675 h 511969"/>
              <a:gd name="connsiteX9" fmla="*/ 216694 w 319087"/>
              <a:gd name="connsiteY9" fmla="*/ 80962 h 511969"/>
              <a:gd name="connsiteX10" fmla="*/ 230981 w 319087"/>
              <a:gd name="connsiteY10" fmla="*/ 88106 h 511969"/>
              <a:gd name="connsiteX11" fmla="*/ 238125 w 319087"/>
              <a:gd name="connsiteY11" fmla="*/ 95250 h 511969"/>
              <a:gd name="connsiteX12" fmla="*/ 245269 w 319087"/>
              <a:gd name="connsiteY12" fmla="*/ 100012 h 511969"/>
              <a:gd name="connsiteX13" fmla="*/ 252412 w 319087"/>
              <a:gd name="connsiteY13" fmla="*/ 107156 h 511969"/>
              <a:gd name="connsiteX14" fmla="*/ 259556 w 319087"/>
              <a:gd name="connsiteY14" fmla="*/ 111919 h 511969"/>
              <a:gd name="connsiteX15" fmla="*/ 280987 w 319087"/>
              <a:gd name="connsiteY15" fmla="*/ 130969 h 511969"/>
              <a:gd name="connsiteX16" fmla="*/ 292894 w 319087"/>
              <a:gd name="connsiteY16" fmla="*/ 145256 h 511969"/>
              <a:gd name="connsiteX17" fmla="*/ 302419 w 319087"/>
              <a:gd name="connsiteY17" fmla="*/ 159544 h 511969"/>
              <a:gd name="connsiteX18" fmla="*/ 307181 w 319087"/>
              <a:gd name="connsiteY18" fmla="*/ 166687 h 511969"/>
              <a:gd name="connsiteX19" fmla="*/ 316706 w 319087"/>
              <a:gd name="connsiteY19" fmla="*/ 180975 h 511969"/>
              <a:gd name="connsiteX20" fmla="*/ 319087 w 319087"/>
              <a:gd name="connsiteY20" fmla="*/ 188119 h 511969"/>
              <a:gd name="connsiteX21" fmla="*/ 316706 w 319087"/>
              <a:gd name="connsiteY21" fmla="*/ 209550 h 511969"/>
              <a:gd name="connsiteX22" fmla="*/ 307181 w 319087"/>
              <a:gd name="connsiteY22" fmla="*/ 223837 h 511969"/>
              <a:gd name="connsiteX23" fmla="*/ 295275 w 319087"/>
              <a:gd name="connsiteY23" fmla="*/ 235744 h 511969"/>
              <a:gd name="connsiteX24" fmla="*/ 283369 w 319087"/>
              <a:gd name="connsiteY24" fmla="*/ 245269 h 511969"/>
              <a:gd name="connsiteX25" fmla="*/ 271462 w 319087"/>
              <a:gd name="connsiteY25" fmla="*/ 259556 h 511969"/>
              <a:gd name="connsiteX26" fmla="*/ 257175 w 319087"/>
              <a:gd name="connsiteY26" fmla="*/ 269081 h 511969"/>
              <a:gd name="connsiteX27" fmla="*/ 235744 w 319087"/>
              <a:gd name="connsiteY27" fmla="*/ 283369 h 511969"/>
              <a:gd name="connsiteX28" fmla="*/ 228600 w 319087"/>
              <a:gd name="connsiteY28" fmla="*/ 288131 h 511969"/>
              <a:gd name="connsiteX29" fmla="*/ 221456 w 319087"/>
              <a:gd name="connsiteY29" fmla="*/ 295275 h 511969"/>
              <a:gd name="connsiteX30" fmla="*/ 214312 w 319087"/>
              <a:gd name="connsiteY30" fmla="*/ 300037 h 511969"/>
              <a:gd name="connsiteX31" fmla="*/ 200025 w 319087"/>
              <a:gd name="connsiteY31" fmla="*/ 314325 h 511969"/>
              <a:gd name="connsiteX32" fmla="*/ 195262 w 319087"/>
              <a:gd name="connsiteY32" fmla="*/ 321469 h 511969"/>
              <a:gd name="connsiteX33" fmla="*/ 188119 w 319087"/>
              <a:gd name="connsiteY33" fmla="*/ 323850 h 511969"/>
              <a:gd name="connsiteX34" fmla="*/ 180975 w 319087"/>
              <a:gd name="connsiteY34" fmla="*/ 330994 h 511969"/>
              <a:gd name="connsiteX35" fmla="*/ 166687 w 319087"/>
              <a:gd name="connsiteY35" fmla="*/ 340519 h 511969"/>
              <a:gd name="connsiteX36" fmla="*/ 159544 w 319087"/>
              <a:gd name="connsiteY36" fmla="*/ 345281 h 511969"/>
              <a:gd name="connsiteX37" fmla="*/ 130969 w 319087"/>
              <a:gd name="connsiteY37" fmla="*/ 364331 h 511969"/>
              <a:gd name="connsiteX38" fmla="*/ 109537 w 319087"/>
              <a:gd name="connsiteY38" fmla="*/ 378619 h 511969"/>
              <a:gd name="connsiteX39" fmla="*/ 95250 w 319087"/>
              <a:gd name="connsiteY39" fmla="*/ 388144 h 511969"/>
              <a:gd name="connsiteX40" fmla="*/ 88106 w 319087"/>
              <a:gd name="connsiteY40" fmla="*/ 395287 h 511969"/>
              <a:gd name="connsiteX41" fmla="*/ 80962 w 319087"/>
              <a:gd name="connsiteY41" fmla="*/ 397669 h 511969"/>
              <a:gd name="connsiteX42" fmla="*/ 66675 w 319087"/>
              <a:gd name="connsiteY42" fmla="*/ 407194 h 511969"/>
              <a:gd name="connsiteX43" fmla="*/ 66675 w 319087"/>
              <a:gd name="connsiteY43" fmla="*/ 407194 h 511969"/>
              <a:gd name="connsiteX44" fmla="*/ 52387 w 319087"/>
              <a:gd name="connsiteY44" fmla="*/ 419100 h 511969"/>
              <a:gd name="connsiteX45" fmla="*/ 47625 w 319087"/>
              <a:gd name="connsiteY45" fmla="*/ 426244 h 511969"/>
              <a:gd name="connsiteX46" fmla="*/ 33337 w 319087"/>
              <a:gd name="connsiteY46" fmla="*/ 435769 h 511969"/>
              <a:gd name="connsiteX47" fmla="*/ 14287 w 319087"/>
              <a:gd name="connsiteY47" fmla="*/ 464344 h 511969"/>
              <a:gd name="connsiteX48" fmla="*/ 9525 w 319087"/>
              <a:gd name="connsiteY48" fmla="*/ 471487 h 511969"/>
              <a:gd name="connsiteX49" fmla="*/ 4762 w 319087"/>
              <a:gd name="connsiteY49" fmla="*/ 478631 h 511969"/>
              <a:gd name="connsiteX50" fmla="*/ 0 w 319087"/>
              <a:gd name="connsiteY50" fmla="*/ 497681 h 511969"/>
              <a:gd name="connsiteX51" fmla="*/ 2381 w 319087"/>
              <a:gd name="connsiteY51" fmla="*/ 511969 h 511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319087" h="511969">
                <a:moveTo>
                  <a:pt x="126206" y="0"/>
                </a:moveTo>
                <a:cubicBezTo>
                  <a:pt x="129381" y="3969"/>
                  <a:pt x="132384" y="8081"/>
                  <a:pt x="135731" y="11906"/>
                </a:cubicBezTo>
                <a:cubicBezTo>
                  <a:pt x="137949" y="14440"/>
                  <a:pt x="140719" y="16463"/>
                  <a:pt x="142875" y="19050"/>
                </a:cubicBezTo>
                <a:cubicBezTo>
                  <a:pt x="148368" y="25642"/>
                  <a:pt x="146951" y="28117"/>
                  <a:pt x="154781" y="33337"/>
                </a:cubicBezTo>
                <a:cubicBezTo>
                  <a:pt x="156870" y="34729"/>
                  <a:pt x="159731" y="34500"/>
                  <a:pt x="161925" y="35719"/>
                </a:cubicBezTo>
                <a:cubicBezTo>
                  <a:pt x="166928" y="38499"/>
                  <a:pt x="176212" y="45244"/>
                  <a:pt x="176212" y="45244"/>
                </a:cubicBezTo>
                <a:cubicBezTo>
                  <a:pt x="186864" y="61219"/>
                  <a:pt x="174316" y="45567"/>
                  <a:pt x="188119" y="54769"/>
                </a:cubicBezTo>
                <a:cubicBezTo>
                  <a:pt x="190921" y="56637"/>
                  <a:pt x="192675" y="59756"/>
                  <a:pt x="195262" y="61912"/>
                </a:cubicBezTo>
                <a:cubicBezTo>
                  <a:pt x="197461" y="63744"/>
                  <a:pt x="200267" y="64774"/>
                  <a:pt x="202406" y="66675"/>
                </a:cubicBezTo>
                <a:cubicBezTo>
                  <a:pt x="207440" y="71150"/>
                  <a:pt x="210305" y="78831"/>
                  <a:pt x="216694" y="80962"/>
                </a:cubicBezTo>
                <a:cubicBezTo>
                  <a:pt x="223851" y="83349"/>
                  <a:pt x="224828" y="82979"/>
                  <a:pt x="230981" y="88106"/>
                </a:cubicBezTo>
                <a:cubicBezTo>
                  <a:pt x="233568" y="90262"/>
                  <a:pt x="235538" y="93094"/>
                  <a:pt x="238125" y="95250"/>
                </a:cubicBezTo>
                <a:cubicBezTo>
                  <a:pt x="240324" y="97082"/>
                  <a:pt x="243070" y="98180"/>
                  <a:pt x="245269" y="100012"/>
                </a:cubicBezTo>
                <a:cubicBezTo>
                  <a:pt x="247856" y="102168"/>
                  <a:pt x="249825" y="105000"/>
                  <a:pt x="252412" y="107156"/>
                </a:cubicBezTo>
                <a:cubicBezTo>
                  <a:pt x="254611" y="108988"/>
                  <a:pt x="257417" y="110018"/>
                  <a:pt x="259556" y="111919"/>
                </a:cubicBezTo>
                <a:cubicBezTo>
                  <a:pt x="284027" y="133670"/>
                  <a:pt x="264773" y="120158"/>
                  <a:pt x="280987" y="130969"/>
                </a:cubicBezTo>
                <a:cubicBezTo>
                  <a:pt x="298023" y="156518"/>
                  <a:pt x="271482" y="117726"/>
                  <a:pt x="292894" y="145256"/>
                </a:cubicBezTo>
                <a:cubicBezTo>
                  <a:pt x="296408" y="149774"/>
                  <a:pt x="299244" y="154781"/>
                  <a:pt x="302419" y="159544"/>
                </a:cubicBezTo>
                <a:lnTo>
                  <a:pt x="307181" y="166687"/>
                </a:lnTo>
                <a:lnTo>
                  <a:pt x="316706" y="180975"/>
                </a:lnTo>
                <a:lnTo>
                  <a:pt x="319087" y="188119"/>
                </a:lnTo>
                <a:cubicBezTo>
                  <a:pt x="318293" y="195263"/>
                  <a:pt x="318979" y="202731"/>
                  <a:pt x="316706" y="209550"/>
                </a:cubicBezTo>
                <a:cubicBezTo>
                  <a:pt x="314896" y="214980"/>
                  <a:pt x="310356" y="219075"/>
                  <a:pt x="307181" y="223837"/>
                </a:cubicBezTo>
                <a:cubicBezTo>
                  <a:pt x="300830" y="233363"/>
                  <a:pt x="304802" y="229393"/>
                  <a:pt x="295275" y="235744"/>
                </a:cubicBezTo>
                <a:cubicBezTo>
                  <a:pt x="284623" y="251718"/>
                  <a:pt x="297170" y="236068"/>
                  <a:pt x="283369" y="245269"/>
                </a:cubicBezTo>
                <a:cubicBezTo>
                  <a:pt x="265461" y="257208"/>
                  <a:pt x="285522" y="247254"/>
                  <a:pt x="271462" y="259556"/>
                </a:cubicBezTo>
                <a:cubicBezTo>
                  <a:pt x="267155" y="263325"/>
                  <a:pt x="261937" y="265906"/>
                  <a:pt x="257175" y="269081"/>
                </a:cubicBezTo>
                <a:lnTo>
                  <a:pt x="235744" y="283369"/>
                </a:lnTo>
                <a:cubicBezTo>
                  <a:pt x="233363" y="284957"/>
                  <a:pt x="230624" y="286107"/>
                  <a:pt x="228600" y="288131"/>
                </a:cubicBezTo>
                <a:cubicBezTo>
                  <a:pt x="226219" y="290512"/>
                  <a:pt x="224043" y="293119"/>
                  <a:pt x="221456" y="295275"/>
                </a:cubicBezTo>
                <a:cubicBezTo>
                  <a:pt x="219257" y="297107"/>
                  <a:pt x="216451" y="298136"/>
                  <a:pt x="214312" y="300037"/>
                </a:cubicBezTo>
                <a:cubicBezTo>
                  <a:pt x="209278" y="304512"/>
                  <a:pt x="203761" y="308721"/>
                  <a:pt x="200025" y="314325"/>
                </a:cubicBezTo>
                <a:cubicBezTo>
                  <a:pt x="198437" y="316706"/>
                  <a:pt x="197497" y="319681"/>
                  <a:pt x="195262" y="321469"/>
                </a:cubicBezTo>
                <a:cubicBezTo>
                  <a:pt x="193302" y="323037"/>
                  <a:pt x="190500" y="323056"/>
                  <a:pt x="188119" y="323850"/>
                </a:cubicBezTo>
                <a:cubicBezTo>
                  <a:pt x="185738" y="326231"/>
                  <a:pt x="183633" y="328926"/>
                  <a:pt x="180975" y="330994"/>
                </a:cubicBezTo>
                <a:cubicBezTo>
                  <a:pt x="176457" y="334508"/>
                  <a:pt x="171450" y="337344"/>
                  <a:pt x="166687" y="340519"/>
                </a:cubicBezTo>
                <a:lnTo>
                  <a:pt x="159544" y="345281"/>
                </a:lnTo>
                <a:lnTo>
                  <a:pt x="130969" y="364331"/>
                </a:lnTo>
                <a:lnTo>
                  <a:pt x="109537" y="378619"/>
                </a:lnTo>
                <a:cubicBezTo>
                  <a:pt x="109535" y="378621"/>
                  <a:pt x="95251" y="388143"/>
                  <a:pt x="95250" y="388144"/>
                </a:cubicBezTo>
                <a:cubicBezTo>
                  <a:pt x="92869" y="390525"/>
                  <a:pt x="90908" y="393419"/>
                  <a:pt x="88106" y="395287"/>
                </a:cubicBezTo>
                <a:cubicBezTo>
                  <a:pt x="86017" y="396679"/>
                  <a:pt x="83156" y="396450"/>
                  <a:pt x="80962" y="397669"/>
                </a:cubicBezTo>
                <a:cubicBezTo>
                  <a:pt x="75959" y="400449"/>
                  <a:pt x="71437" y="404019"/>
                  <a:pt x="66675" y="407194"/>
                </a:cubicBezTo>
                <a:lnTo>
                  <a:pt x="66675" y="407194"/>
                </a:lnTo>
                <a:cubicBezTo>
                  <a:pt x="57507" y="416361"/>
                  <a:pt x="62333" y="412469"/>
                  <a:pt x="52387" y="419100"/>
                </a:cubicBezTo>
                <a:cubicBezTo>
                  <a:pt x="50800" y="421481"/>
                  <a:pt x="49779" y="424359"/>
                  <a:pt x="47625" y="426244"/>
                </a:cubicBezTo>
                <a:cubicBezTo>
                  <a:pt x="43317" y="430013"/>
                  <a:pt x="33337" y="435769"/>
                  <a:pt x="33337" y="435769"/>
                </a:cubicBezTo>
                <a:lnTo>
                  <a:pt x="14287" y="464344"/>
                </a:lnTo>
                <a:lnTo>
                  <a:pt x="9525" y="471487"/>
                </a:lnTo>
                <a:lnTo>
                  <a:pt x="4762" y="478631"/>
                </a:lnTo>
                <a:cubicBezTo>
                  <a:pt x="2883" y="484268"/>
                  <a:pt x="0" y="491935"/>
                  <a:pt x="0" y="497681"/>
                </a:cubicBezTo>
                <a:cubicBezTo>
                  <a:pt x="0" y="502509"/>
                  <a:pt x="2381" y="511969"/>
                  <a:pt x="2381" y="511969"/>
                </a:cubicBezTo>
              </a:path>
            </a:pathLst>
          </a:cu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65" name="Freeform 64"/>
          <p:cNvSpPr/>
          <p:nvPr/>
        </p:nvSpPr>
        <p:spPr>
          <a:xfrm>
            <a:off x="7960473" y="4913189"/>
            <a:ext cx="247696" cy="347662"/>
          </a:xfrm>
          <a:custGeom>
            <a:avLst/>
            <a:gdLst>
              <a:gd name="connsiteX0" fmla="*/ 159590 w 247696"/>
              <a:gd name="connsiteY0" fmla="*/ 0 h 347662"/>
              <a:gd name="connsiteX1" fmla="*/ 147683 w 247696"/>
              <a:gd name="connsiteY1" fmla="*/ 7143 h 347662"/>
              <a:gd name="connsiteX2" fmla="*/ 138158 w 247696"/>
              <a:gd name="connsiteY2" fmla="*/ 11906 h 347662"/>
              <a:gd name="connsiteX3" fmla="*/ 121490 w 247696"/>
              <a:gd name="connsiteY3" fmla="*/ 26193 h 347662"/>
              <a:gd name="connsiteX4" fmla="*/ 107202 w 247696"/>
              <a:gd name="connsiteY4" fmla="*/ 35718 h 347662"/>
              <a:gd name="connsiteX5" fmla="*/ 92915 w 247696"/>
              <a:gd name="connsiteY5" fmla="*/ 50006 h 347662"/>
              <a:gd name="connsiteX6" fmla="*/ 78627 w 247696"/>
              <a:gd name="connsiteY6" fmla="*/ 59531 h 347662"/>
              <a:gd name="connsiteX7" fmla="*/ 71483 w 247696"/>
              <a:gd name="connsiteY7" fmla="*/ 66675 h 347662"/>
              <a:gd name="connsiteX8" fmla="*/ 57196 w 247696"/>
              <a:gd name="connsiteY8" fmla="*/ 76200 h 347662"/>
              <a:gd name="connsiteX9" fmla="*/ 42908 w 247696"/>
              <a:gd name="connsiteY9" fmla="*/ 85725 h 347662"/>
              <a:gd name="connsiteX10" fmla="*/ 35765 w 247696"/>
              <a:gd name="connsiteY10" fmla="*/ 90487 h 347662"/>
              <a:gd name="connsiteX11" fmla="*/ 28621 w 247696"/>
              <a:gd name="connsiteY11" fmla="*/ 95250 h 347662"/>
              <a:gd name="connsiteX12" fmla="*/ 23858 w 247696"/>
              <a:gd name="connsiteY12" fmla="*/ 102393 h 347662"/>
              <a:gd name="connsiteX13" fmla="*/ 16715 w 247696"/>
              <a:gd name="connsiteY13" fmla="*/ 107156 h 347662"/>
              <a:gd name="connsiteX14" fmla="*/ 11952 w 247696"/>
              <a:gd name="connsiteY14" fmla="*/ 121443 h 347662"/>
              <a:gd name="connsiteX15" fmla="*/ 9571 w 247696"/>
              <a:gd name="connsiteY15" fmla="*/ 128587 h 347662"/>
              <a:gd name="connsiteX16" fmla="*/ 4808 w 247696"/>
              <a:gd name="connsiteY16" fmla="*/ 135731 h 347662"/>
              <a:gd name="connsiteX17" fmla="*/ 46 w 247696"/>
              <a:gd name="connsiteY17" fmla="*/ 150018 h 347662"/>
              <a:gd name="connsiteX18" fmla="*/ 7190 w 247696"/>
              <a:gd name="connsiteY18" fmla="*/ 188118 h 347662"/>
              <a:gd name="connsiteX19" fmla="*/ 9571 w 247696"/>
              <a:gd name="connsiteY19" fmla="*/ 195262 h 347662"/>
              <a:gd name="connsiteX20" fmla="*/ 19096 w 247696"/>
              <a:gd name="connsiteY20" fmla="*/ 209550 h 347662"/>
              <a:gd name="connsiteX21" fmla="*/ 21477 w 247696"/>
              <a:gd name="connsiteY21" fmla="*/ 216693 h 347662"/>
              <a:gd name="connsiteX22" fmla="*/ 28621 w 247696"/>
              <a:gd name="connsiteY22" fmla="*/ 221456 h 347662"/>
              <a:gd name="connsiteX23" fmla="*/ 35765 w 247696"/>
              <a:gd name="connsiteY23" fmla="*/ 228600 h 347662"/>
              <a:gd name="connsiteX24" fmla="*/ 42908 w 247696"/>
              <a:gd name="connsiteY24" fmla="*/ 233362 h 347662"/>
              <a:gd name="connsiteX25" fmla="*/ 50052 w 247696"/>
              <a:gd name="connsiteY25" fmla="*/ 240506 h 347662"/>
              <a:gd name="connsiteX26" fmla="*/ 64340 w 247696"/>
              <a:gd name="connsiteY26" fmla="*/ 245268 h 347662"/>
              <a:gd name="connsiteX27" fmla="*/ 78627 w 247696"/>
              <a:gd name="connsiteY27" fmla="*/ 252412 h 347662"/>
              <a:gd name="connsiteX28" fmla="*/ 85771 w 247696"/>
              <a:gd name="connsiteY28" fmla="*/ 257175 h 347662"/>
              <a:gd name="connsiteX29" fmla="*/ 100058 w 247696"/>
              <a:gd name="connsiteY29" fmla="*/ 261937 h 347662"/>
              <a:gd name="connsiteX30" fmla="*/ 107202 w 247696"/>
              <a:gd name="connsiteY30" fmla="*/ 264318 h 347662"/>
              <a:gd name="connsiteX31" fmla="*/ 121490 w 247696"/>
              <a:gd name="connsiteY31" fmla="*/ 273843 h 347662"/>
              <a:gd name="connsiteX32" fmla="*/ 128633 w 247696"/>
              <a:gd name="connsiteY32" fmla="*/ 276225 h 347662"/>
              <a:gd name="connsiteX33" fmla="*/ 150065 w 247696"/>
              <a:gd name="connsiteY33" fmla="*/ 288131 h 347662"/>
              <a:gd name="connsiteX34" fmla="*/ 166733 w 247696"/>
              <a:gd name="connsiteY34" fmla="*/ 297656 h 347662"/>
              <a:gd name="connsiteX35" fmla="*/ 181021 w 247696"/>
              <a:gd name="connsiteY35" fmla="*/ 307181 h 347662"/>
              <a:gd name="connsiteX36" fmla="*/ 188165 w 247696"/>
              <a:gd name="connsiteY36" fmla="*/ 311943 h 347662"/>
              <a:gd name="connsiteX37" fmla="*/ 209596 w 247696"/>
              <a:gd name="connsiteY37" fmla="*/ 328612 h 347662"/>
              <a:gd name="connsiteX38" fmla="*/ 223883 w 247696"/>
              <a:gd name="connsiteY38" fmla="*/ 333375 h 347662"/>
              <a:gd name="connsiteX39" fmla="*/ 238171 w 247696"/>
              <a:gd name="connsiteY39" fmla="*/ 342900 h 347662"/>
              <a:gd name="connsiteX40" fmla="*/ 247696 w 247696"/>
              <a:gd name="connsiteY40" fmla="*/ 347662 h 347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247696" h="347662">
                <a:moveTo>
                  <a:pt x="159590" y="0"/>
                </a:moveTo>
                <a:cubicBezTo>
                  <a:pt x="155621" y="2381"/>
                  <a:pt x="151729" y="4895"/>
                  <a:pt x="147683" y="7143"/>
                </a:cubicBezTo>
                <a:cubicBezTo>
                  <a:pt x="144580" y="8867"/>
                  <a:pt x="141168" y="10025"/>
                  <a:pt x="138158" y="11906"/>
                </a:cubicBezTo>
                <a:cubicBezTo>
                  <a:pt x="118873" y="23960"/>
                  <a:pt x="137434" y="13792"/>
                  <a:pt x="121490" y="26193"/>
                </a:cubicBezTo>
                <a:cubicBezTo>
                  <a:pt x="116972" y="29707"/>
                  <a:pt x="111249" y="31670"/>
                  <a:pt x="107202" y="35718"/>
                </a:cubicBezTo>
                <a:cubicBezTo>
                  <a:pt x="102440" y="40481"/>
                  <a:pt x="98519" y="46270"/>
                  <a:pt x="92915" y="50006"/>
                </a:cubicBezTo>
                <a:cubicBezTo>
                  <a:pt x="88152" y="53181"/>
                  <a:pt x="82674" y="55484"/>
                  <a:pt x="78627" y="59531"/>
                </a:cubicBezTo>
                <a:cubicBezTo>
                  <a:pt x="76246" y="61912"/>
                  <a:pt x="74141" y="64607"/>
                  <a:pt x="71483" y="66675"/>
                </a:cubicBezTo>
                <a:cubicBezTo>
                  <a:pt x="66965" y="70189"/>
                  <a:pt x="61958" y="73025"/>
                  <a:pt x="57196" y="76200"/>
                </a:cubicBezTo>
                <a:lnTo>
                  <a:pt x="42908" y="85725"/>
                </a:lnTo>
                <a:lnTo>
                  <a:pt x="35765" y="90487"/>
                </a:lnTo>
                <a:lnTo>
                  <a:pt x="28621" y="95250"/>
                </a:lnTo>
                <a:cubicBezTo>
                  <a:pt x="27033" y="97631"/>
                  <a:pt x="25882" y="100369"/>
                  <a:pt x="23858" y="102393"/>
                </a:cubicBezTo>
                <a:cubicBezTo>
                  <a:pt x="21834" y="104417"/>
                  <a:pt x="18232" y="104729"/>
                  <a:pt x="16715" y="107156"/>
                </a:cubicBezTo>
                <a:cubicBezTo>
                  <a:pt x="14054" y="111413"/>
                  <a:pt x="13540" y="116681"/>
                  <a:pt x="11952" y="121443"/>
                </a:cubicBezTo>
                <a:cubicBezTo>
                  <a:pt x="11158" y="123824"/>
                  <a:pt x="10963" y="126499"/>
                  <a:pt x="9571" y="128587"/>
                </a:cubicBezTo>
                <a:lnTo>
                  <a:pt x="4808" y="135731"/>
                </a:lnTo>
                <a:cubicBezTo>
                  <a:pt x="3221" y="140493"/>
                  <a:pt x="-453" y="145023"/>
                  <a:pt x="46" y="150018"/>
                </a:cubicBezTo>
                <a:cubicBezTo>
                  <a:pt x="2927" y="178831"/>
                  <a:pt x="-96" y="166260"/>
                  <a:pt x="7190" y="188118"/>
                </a:cubicBezTo>
                <a:cubicBezTo>
                  <a:pt x="7984" y="190499"/>
                  <a:pt x="8179" y="193173"/>
                  <a:pt x="9571" y="195262"/>
                </a:cubicBezTo>
                <a:lnTo>
                  <a:pt x="19096" y="209550"/>
                </a:lnTo>
                <a:cubicBezTo>
                  <a:pt x="19890" y="211931"/>
                  <a:pt x="19909" y="214733"/>
                  <a:pt x="21477" y="216693"/>
                </a:cubicBezTo>
                <a:cubicBezTo>
                  <a:pt x="23265" y="218928"/>
                  <a:pt x="26422" y="219624"/>
                  <a:pt x="28621" y="221456"/>
                </a:cubicBezTo>
                <a:cubicBezTo>
                  <a:pt x="31208" y="223612"/>
                  <a:pt x="33178" y="226444"/>
                  <a:pt x="35765" y="228600"/>
                </a:cubicBezTo>
                <a:cubicBezTo>
                  <a:pt x="37963" y="230432"/>
                  <a:pt x="40710" y="231530"/>
                  <a:pt x="42908" y="233362"/>
                </a:cubicBezTo>
                <a:cubicBezTo>
                  <a:pt x="45495" y="235518"/>
                  <a:pt x="47108" y="238871"/>
                  <a:pt x="50052" y="240506"/>
                </a:cubicBezTo>
                <a:cubicBezTo>
                  <a:pt x="54441" y="242944"/>
                  <a:pt x="64340" y="245268"/>
                  <a:pt x="64340" y="245268"/>
                </a:cubicBezTo>
                <a:cubicBezTo>
                  <a:pt x="84805" y="258914"/>
                  <a:pt x="58915" y="242556"/>
                  <a:pt x="78627" y="252412"/>
                </a:cubicBezTo>
                <a:cubicBezTo>
                  <a:pt x="81187" y="253692"/>
                  <a:pt x="83156" y="256013"/>
                  <a:pt x="85771" y="257175"/>
                </a:cubicBezTo>
                <a:cubicBezTo>
                  <a:pt x="90358" y="259214"/>
                  <a:pt x="95296" y="260350"/>
                  <a:pt x="100058" y="261937"/>
                </a:cubicBezTo>
                <a:lnTo>
                  <a:pt x="107202" y="264318"/>
                </a:lnTo>
                <a:cubicBezTo>
                  <a:pt x="111965" y="267493"/>
                  <a:pt x="116060" y="272032"/>
                  <a:pt x="121490" y="273843"/>
                </a:cubicBezTo>
                <a:cubicBezTo>
                  <a:pt x="123871" y="274637"/>
                  <a:pt x="126439" y="275006"/>
                  <a:pt x="128633" y="276225"/>
                </a:cubicBezTo>
                <a:cubicBezTo>
                  <a:pt x="153190" y="289869"/>
                  <a:pt x="133903" y="282745"/>
                  <a:pt x="150065" y="288131"/>
                </a:cubicBezTo>
                <a:cubicBezTo>
                  <a:pt x="174769" y="304601"/>
                  <a:pt x="136528" y="279533"/>
                  <a:pt x="166733" y="297656"/>
                </a:cubicBezTo>
                <a:cubicBezTo>
                  <a:pt x="171641" y="300601"/>
                  <a:pt x="176258" y="304006"/>
                  <a:pt x="181021" y="307181"/>
                </a:cubicBezTo>
                <a:cubicBezTo>
                  <a:pt x="183402" y="308768"/>
                  <a:pt x="186141" y="309919"/>
                  <a:pt x="188165" y="311943"/>
                </a:cubicBezTo>
                <a:cubicBezTo>
                  <a:pt x="194330" y="318109"/>
                  <a:pt x="201048" y="325762"/>
                  <a:pt x="209596" y="328612"/>
                </a:cubicBezTo>
                <a:cubicBezTo>
                  <a:pt x="214358" y="330200"/>
                  <a:pt x="219706" y="330590"/>
                  <a:pt x="223883" y="333375"/>
                </a:cubicBezTo>
                <a:cubicBezTo>
                  <a:pt x="228646" y="336550"/>
                  <a:pt x="232741" y="341090"/>
                  <a:pt x="238171" y="342900"/>
                </a:cubicBezTo>
                <a:cubicBezTo>
                  <a:pt x="246380" y="345636"/>
                  <a:pt x="243540" y="343506"/>
                  <a:pt x="247696" y="347662"/>
                </a:cubicBezTo>
              </a:path>
            </a:pathLst>
          </a:cu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66" name="Freeform 65"/>
          <p:cNvSpPr/>
          <p:nvPr/>
        </p:nvSpPr>
        <p:spPr>
          <a:xfrm>
            <a:off x="7952955" y="4241676"/>
            <a:ext cx="157583" cy="347663"/>
          </a:xfrm>
          <a:custGeom>
            <a:avLst/>
            <a:gdLst>
              <a:gd name="connsiteX0" fmla="*/ 133770 w 157583"/>
              <a:gd name="connsiteY0" fmla="*/ 0 h 347663"/>
              <a:gd name="connsiteX1" fmla="*/ 109958 w 157583"/>
              <a:gd name="connsiteY1" fmla="*/ 19050 h 347663"/>
              <a:gd name="connsiteX2" fmla="*/ 95670 w 157583"/>
              <a:gd name="connsiteY2" fmla="*/ 23813 h 347663"/>
              <a:gd name="connsiteX3" fmla="*/ 67095 w 157583"/>
              <a:gd name="connsiteY3" fmla="*/ 42863 h 347663"/>
              <a:gd name="connsiteX4" fmla="*/ 48045 w 157583"/>
              <a:gd name="connsiteY4" fmla="*/ 71438 h 347663"/>
              <a:gd name="connsiteX5" fmla="*/ 33758 w 157583"/>
              <a:gd name="connsiteY5" fmla="*/ 85725 h 347663"/>
              <a:gd name="connsiteX6" fmla="*/ 28995 w 157583"/>
              <a:gd name="connsiteY6" fmla="*/ 100013 h 347663"/>
              <a:gd name="connsiteX7" fmla="*/ 9945 w 157583"/>
              <a:gd name="connsiteY7" fmla="*/ 128588 h 347663"/>
              <a:gd name="connsiteX8" fmla="*/ 420 w 157583"/>
              <a:gd name="connsiteY8" fmla="*/ 157163 h 347663"/>
              <a:gd name="connsiteX9" fmla="*/ 24233 w 157583"/>
              <a:gd name="connsiteY9" fmla="*/ 204788 h 347663"/>
              <a:gd name="connsiteX10" fmla="*/ 33758 w 157583"/>
              <a:gd name="connsiteY10" fmla="*/ 219075 h 347663"/>
              <a:gd name="connsiteX11" fmla="*/ 43283 w 157583"/>
              <a:gd name="connsiteY11" fmla="*/ 233363 h 347663"/>
              <a:gd name="connsiteX12" fmla="*/ 57570 w 157583"/>
              <a:gd name="connsiteY12" fmla="*/ 242888 h 347663"/>
              <a:gd name="connsiteX13" fmla="*/ 81383 w 157583"/>
              <a:gd name="connsiteY13" fmla="*/ 266700 h 347663"/>
              <a:gd name="connsiteX14" fmla="*/ 105195 w 157583"/>
              <a:gd name="connsiteY14" fmla="*/ 295275 h 347663"/>
              <a:gd name="connsiteX15" fmla="*/ 119483 w 157583"/>
              <a:gd name="connsiteY15" fmla="*/ 304800 h 347663"/>
              <a:gd name="connsiteX16" fmla="*/ 143295 w 157583"/>
              <a:gd name="connsiteY16" fmla="*/ 328613 h 347663"/>
              <a:gd name="connsiteX17" fmla="*/ 152820 w 157583"/>
              <a:gd name="connsiteY17" fmla="*/ 342900 h 347663"/>
              <a:gd name="connsiteX18" fmla="*/ 157583 w 157583"/>
              <a:gd name="connsiteY18" fmla="*/ 347663 h 347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57583" h="347663">
                <a:moveTo>
                  <a:pt x="133770" y="0"/>
                </a:moveTo>
                <a:cubicBezTo>
                  <a:pt x="125833" y="6350"/>
                  <a:pt x="118578" y="13663"/>
                  <a:pt x="109958" y="19050"/>
                </a:cubicBezTo>
                <a:cubicBezTo>
                  <a:pt x="105701" y="21711"/>
                  <a:pt x="99847" y="21028"/>
                  <a:pt x="95670" y="23813"/>
                </a:cubicBezTo>
                <a:cubicBezTo>
                  <a:pt x="59995" y="47596"/>
                  <a:pt x="101069" y="31538"/>
                  <a:pt x="67095" y="42863"/>
                </a:cubicBezTo>
                <a:cubicBezTo>
                  <a:pt x="21521" y="88437"/>
                  <a:pt x="75614" y="30085"/>
                  <a:pt x="48045" y="71438"/>
                </a:cubicBezTo>
                <a:cubicBezTo>
                  <a:pt x="44309" y="77042"/>
                  <a:pt x="38520" y="80963"/>
                  <a:pt x="33758" y="85725"/>
                </a:cubicBezTo>
                <a:cubicBezTo>
                  <a:pt x="32170" y="90488"/>
                  <a:pt x="31433" y="95624"/>
                  <a:pt x="28995" y="100013"/>
                </a:cubicBezTo>
                <a:cubicBezTo>
                  <a:pt x="23436" y="110020"/>
                  <a:pt x="9945" y="128588"/>
                  <a:pt x="9945" y="128588"/>
                </a:cubicBezTo>
                <a:cubicBezTo>
                  <a:pt x="6770" y="138113"/>
                  <a:pt x="-2015" y="147423"/>
                  <a:pt x="420" y="157163"/>
                </a:cubicBezTo>
                <a:cubicBezTo>
                  <a:pt x="7960" y="187318"/>
                  <a:pt x="1552" y="170767"/>
                  <a:pt x="24233" y="204788"/>
                </a:cubicBezTo>
                <a:lnTo>
                  <a:pt x="33758" y="219075"/>
                </a:lnTo>
                <a:cubicBezTo>
                  <a:pt x="36933" y="223838"/>
                  <a:pt x="38520" y="230188"/>
                  <a:pt x="43283" y="233363"/>
                </a:cubicBezTo>
                <a:lnTo>
                  <a:pt x="57570" y="242888"/>
                </a:lnTo>
                <a:cubicBezTo>
                  <a:pt x="75034" y="269083"/>
                  <a:pt x="57568" y="246854"/>
                  <a:pt x="81383" y="266700"/>
                </a:cubicBezTo>
                <a:cubicBezTo>
                  <a:pt x="128200" y="305715"/>
                  <a:pt x="67728" y="257810"/>
                  <a:pt x="105195" y="295275"/>
                </a:cubicBezTo>
                <a:cubicBezTo>
                  <a:pt x="109243" y="299322"/>
                  <a:pt x="114720" y="301625"/>
                  <a:pt x="119483" y="304800"/>
                </a:cubicBezTo>
                <a:cubicBezTo>
                  <a:pt x="144881" y="342898"/>
                  <a:pt x="111548" y="296866"/>
                  <a:pt x="143295" y="328613"/>
                </a:cubicBezTo>
                <a:cubicBezTo>
                  <a:pt x="147342" y="332660"/>
                  <a:pt x="149386" y="338321"/>
                  <a:pt x="152820" y="342900"/>
                </a:cubicBezTo>
                <a:cubicBezTo>
                  <a:pt x="154167" y="344696"/>
                  <a:pt x="155995" y="346075"/>
                  <a:pt x="157583" y="347663"/>
                </a:cubicBezTo>
              </a:path>
            </a:pathLst>
          </a:cu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cxnSp>
        <p:nvCxnSpPr>
          <p:cNvPr id="68" name="Straight Arrow Connector 67"/>
          <p:cNvCxnSpPr>
            <a:stCxn id="63" idx="12"/>
          </p:cNvCxnSpPr>
          <p:nvPr/>
        </p:nvCxnSpPr>
        <p:spPr>
          <a:xfrm flipH="1" flipV="1">
            <a:off x="3275856" y="2116360"/>
            <a:ext cx="4575919" cy="64894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a:stCxn id="64" idx="34"/>
          </p:cNvCxnSpPr>
          <p:nvPr/>
        </p:nvCxnSpPr>
        <p:spPr>
          <a:xfrm flipH="1" flipV="1">
            <a:off x="3851920" y="2116360"/>
            <a:ext cx="4184799" cy="149190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2" name="Straight Arrow Connector 71"/>
          <p:cNvCxnSpPr>
            <a:stCxn id="61" idx="7"/>
          </p:cNvCxnSpPr>
          <p:nvPr/>
        </p:nvCxnSpPr>
        <p:spPr>
          <a:xfrm flipH="1" flipV="1">
            <a:off x="4355976" y="2116360"/>
            <a:ext cx="3614974" cy="227718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a:stCxn id="65" idx="13"/>
          </p:cNvCxnSpPr>
          <p:nvPr/>
        </p:nvCxnSpPr>
        <p:spPr>
          <a:xfrm flipH="1" flipV="1">
            <a:off x="5004048" y="2116360"/>
            <a:ext cx="2973140" cy="290398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683568" y="1124744"/>
            <a:ext cx="2172390" cy="64633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FF"/>
                </a:solidFill>
                <a:effectLst/>
                <a:uLnTx/>
                <a:uFillTx/>
                <a:latin typeface="Tahoma"/>
                <a:ea typeface="+mn-ea"/>
                <a:cs typeface="+mn-cs"/>
              </a:rPr>
              <a:t>k-</a:t>
            </a:r>
            <a:r>
              <a:rPr kumimoji="0" lang="en-US" sz="1800" b="0" i="0" u="none" strike="noStrike" kern="1200" cap="none" spc="0" normalizeH="0" baseline="0" noProof="0" dirty="0" err="1">
                <a:ln>
                  <a:noFill/>
                </a:ln>
                <a:solidFill>
                  <a:srgbClr val="0000FF"/>
                </a:solidFill>
                <a:effectLst/>
                <a:uLnTx/>
                <a:uFillTx/>
                <a:latin typeface="Tahoma"/>
                <a:ea typeface="+mn-ea"/>
                <a:cs typeface="+mn-cs"/>
              </a:rPr>
              <a:t>mer</a:t>
            </a:r>
            <a:r>
              <a:rPr kumimoji="0" lang="en-US" sz="1800" b="0" i="0" u="none" strike="noStrike" kern="1200" cap="none" spc="0" normalizeH="0" baseline="0" noProof="0" dirty="0">
                <a:ln>
                  <a:noFill/>
                </a:ln>
                <a:solidFill>
                  <a:srgbClr val="000000"/>
                </a:solidFill>
                <a:effectLst/>
                <a:uLnTx/>
                <a:uFillTx/>
                <a:latin typeface="Tahoma"/>
                <a:ea typeface="+mn-ea"/>
                <a:cs typeface="+mn-cs"/>
              </a:rPr>
              <a:t> or </a:t>
            </a:r>
            <a:r>
              <a:rPr kumimoji="0" lang="en-US" sz="1800" b="0" i="0" u="none" strike="noStrike" kern="1200" cap="none" spc="0" normalizeH="0" baseline="0" noProof="0" dirty="0">
                <a:ln>
                  <a:noFill/>
                </a:ln>
                <a:solidFill>
                  <a:srgbClr val="0000FF"/>
                </a:solidFill>
                <a:effectLst/>
                <a:uLnTx/>
                <a:uFillTx/>
                <a:latin typeface="Tahoma"/>
                <a:ea typeface="+mn-ea"/>
                <a:cs typeface="+mn-cs"/>
              </a:rPr>
              <a:t>12-mer</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rgbClr val="0000FF"/>
                </a:solidFill>
                <a:latin typeface="Tahoma"/>
              </a:rPr>
              <a:t>(string of length k)</a:t>
            </a:r>
            <a:r>
              <a:rPr kumimoji="0" lang="en-US" sz="1800" b="0" i="0" u="none" strike="noStrike" kern="1200" cap="none" spc="0" normalizeH="0" baseline="0" noProof="0" dirty="0">
                <a:ln>
                  <a:noFill/>
                </a:ln>
                <a:solidFill>
                  <a:srgbClr val="0000FF"/>
                </a:solidFill>
                <a:effectLst/>
                <a:uLnTx/>
                <a:uFillTx/>
                <a:latin typeface="Tahoma"/>
                <a:ea typeface="+mn-ea"/>
                <a:cs typeface="+mn-cs"/>
              </a:rPr>
              <a:t> </a:t>
            </a:r>
          </a:p>
        </p:txBody>
      </p:sp>
      <p:sp>
        <p:nvSpPr>
          <p:cNvPr id="14" name="TextBox 13"/>
          <p:cNvSpPr txBox="1"/>
          <p:nvPr/>
        </p:nvSpPr>
        <p:spPr>
          <a:xfrm>
            <a:off x="3255625" y="1196752"/>
            <a:ext cx="3281630"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FF"/>
                </a:solidFill>
                <a:effectLst/>
                <a:uLnTx/>
                <a:uFillTx/>
                <a:latin typeface="Tahoma"/>
                <a:ea typeface="+mn-ea"/>
                <a:cs typeface="+mn-cs"/>
              </a:rPr>
              <a:t>Location list—where the k-</a:t>
            </a:r>
            <a:r>
              <a:rPr kumimoji="0" lang="en-US" sz="1800" b="0" i="0" u="none" strike="noStrike" kern="1200" cap="none" spc="0" normalizeH="0" baseline="0" noProof="0" dirty="0" err="1">
                <a:ln>
                  <a:noFill/>
                </a:ln>
                <a:solidFill>
                  <a:srgbClr val="0000FF"/>
                </a:solidFill>
                <a:effectLst/>
                <a:uLnTx/>
                <a:uFillTx/>
                <a:latin typeface="Tahoma"/>
                <a:ea typeface="+mn-ea"/>
                <a:cs typeface="+mn-cs"/>
              </a:rPr>
              <a:t>mer</a:t>
            </a:r>
            <a:endParaRPr kumimoji="0" lang="en-US" sz="1800" b="0" i="0" u="none" strike="noStrike" kern="1200" cap="none" spc="0" normalizeH="0" baseline="0" noProof="0" dirty="0">
              <a:ln>
                <a:noFill/>
              </a:ln>
              <a:solidFill>
                <a:srgbClr val="0000FF"/>
              </a:solidFill>
              <a:effectLst/>
              <a:uLnTx/>
              <a:uFillTx/>
              <a:latin typeface="Tahoma"/>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FF"/>
                </a:solidFill>
                <a:effectLst/>
                <a:uLnTx/>
                <a:uFillTx/>
                <a:latin typeface="Tahoma"/>
                <a:ea typeface="+mn-ea"/>
                <a:cs typeface="+mn-cs"/>
              </a:rPr>
              <a:t> occurs in reference gnome</a:t>
            </a:r>
          </a:p>
        </p:txBody>
      </p:sp>
      <p:sp>
        <p:nvSpPr>
          <p:cNvPr id="40" name="Rectangle 39"/>
          <p:cNvSpPr/>
          <p:nvPr/>
        </p:nvSpPr>
        <p:spPr>
          <a:xfrm>
            <a:off x="611560" y="1772816"/>
            <a:ext cx="2232248" cy="432048"/>
          </a:xfrm>
          <a:prstGeom prst="rect">
            <a:avLst/>
          </a:prstGeom>
          <a:solidFill>
            <a:srgbClr val="0000FF">
              <a:alpha val="5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16" name="TextBox 15"/>
          <p:cNvSpPr txBox="1"/>
          <p:nvPr/>
        </p:nvSpPr>
        <p:spPr>
          <a:xfrm>
            <a:off x="5148064" y="5805264"/>
            <a:ext cx="2976596" cy="461665"/>
          </a:xfrm>
          <a:prstGeom prst="rect">
            <a:avLst/>
          </a:prstGeom>
          <a:ln>
            <a:solidFill>
              <a:srgbClr val="FF1919"/>
            </a:solidFill>
          </a:ln>
        </p:spPr>
        <p:style>
          <a:lnRef idx="2">
            <a:schemeClr val="dk1"/>
          </a:lnRef>
          <a:fillRef idx="1">
            <a:schemeClr val="lt1"/>
          </a:fillRef>
          <a:effectRef idx="0">
            <a:schemeClr val="dk1"/>
          </a:effectRef>
          <a:fontRef idx="minor">
            <a:schemeClr val="dk1"/>
          </a:fontRef>
        </p:style>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FF"/>
                </a:solidFill>
                <a:effectLst/>
                <a:uLnTx/>
                <a:uFillTx/>
                <a:latin typeface="Tahoma"/>
                <a:ea typeface="+mn-ea"/>
                <a:cs typeface="+mn-cs"/>
              </a:rPr>
              <a:t>Once for a reference</a:t>
            </a:r>
          </a:p>
        </p:txBody>
      </p:sp>
    </p:spTree>
    <p:extLst>
      <p:ext uri="{BB962C8B-B14F-4D97-AF65-F5344CB8AC3E}">
        <p14:creationId xmlns:p14="http://schemas.microsoft.com/office/powerpoint/2010/main" val="349844102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0"/>
                                        </p:tgtEl>
                                        <p:attrNameLst>
                                          <p:attrName>style.visibility</p:attrName>
                                        </p:attrNameLst>
                                      </p:cBhvr>
                                      <p:to>
                                        <p:strVal val="visible"/>
                                      </p:to>
                                    </p:set>
                                  </p:childTnLst>
                                </p:cTn>
                              </p:par>
                            </p:childTnLst>
                          </p:cTn>
                        </p:par>
                        <p:par>
                          <p:cTn id="35" fill="hold">
                            <p:stCondLst>
                              <p:cond delay="0"/>
                            </p:stCondLst>
                            <p:childTnLst>
                              <p:par>
                                <p:cTn id="36" presetID="22" presetClass="entr" presetSubtype="4" fill="hold" grpId="0" nodeType="afterEffect">
                                  <p:stCondLst>
                                    <p:cond delay="0"/>
                                  </p:stCondLst>
                                  <p:childTnLst>
                                    <p:set>
                                      <p:cBhvr>
                                        <p:cTn id="37" dur="1" fill="hold">
                                          <p:stCondLst>
                                            <p:cond delay="0"/>
                                          </p:stCondLst>
                                        </p:cTn>
                                        <p:tgtEl>
                                          <p:spTgt spid="63"/>
                                        </p:tgtEl>
                                        <p:attrNameLst>
                                          <p:attrName>style.visibility</p:attrName>
                                        </p:attrNameLst>
                                      </p:cBhvr>
                                      <p:to>
                                        <p:strVal val="visible"/>
                                      </p:to>
                                    </p:set>
                                    <p:animEffect transition="in" filter="wipe(down)">
                                      <p:cBhvr>
                                        <p:cTn id="38" dur="500"/>
                                        <p:tgtEl>
                                          <p:spTgt spid="63"/>
                                        </p:tgtEl>
                                      </p:cBhvr>
                                    </p:animEffect>
                                  </p:childTnLst>
                                </p:cTn>
                              </p:par>
                            </p:childTnLst>
                          </p:cTn>
                        </p:par>
                        <p:par>
                          <p:cTn id="39" fill="hold">
                            <p:stCondLst>
                              <p:cond delay="500"/>
                            </p:stCondLst>
                            <p:childTnLst>
                              <p:par>
                                <p:cTn id="40" presetID="22" presetClass="entr" presetSubtype="4" fill="hold" nodeType="afterEffect">
                                  <p:stCondLst>
                                    <p:cond delay="0"/>
                                  </p:stCondLst>
                                  <p:childTnLst>
                                    <p:set>
                                      <p:cBhvr>
                                        <p:cTn id="41" dur="1" fill="hold">
                                          <p:stCondLst>
                                            <p:cond delay="0"/>
                                          </p:stCondLst>
                                        </p:cTn>
                                        <p:tgtEl>
                                          <p:spTgt spid="68"/>
                                        </p:tgtEl>
                                        <p:attrNameLst>
                                          <p:attrName>style.visibility</p:attrName>
                                        </p:attrNameLst>
                                      </p:cBhvr>
                                      <p:to>
                                        <p:strVal val="visible"/>
                                      </p:to>
                                    </p:set>
                                    <p:animEffect transition="in" filter="wipe(down)">
                                      <p:cBhvr>
                                        <p:cTn id="42" dur="500"/>
                                        <p:tgtEl>
                                          <p:spTgt spid="68"/>
                                        </p:tgtEl>
                                      </p:cBhvr>
                                    </p:animEffect>
                                  </p:childTnLst>
                                </p:cTn>
                              </p:par>
                            </p:childTnLst>
                          </p:cTn>
                        </p:par>
                        <p:par>
                          <p:cTn id="43" fill="hold">
                            <p:stCondLst>
                              <p:cond delay="1000"/>
                            </p:stCondLst>
                            <p:childTnLst>
                              <p:par>
                                <p:cTn id="44" presetID="22" presetClass="entr" presetSubtype="4" fill="hold" grpId="0" nodeType="afterEffect">
                                  <p:stCondLst>
                                    <p:cond delay="0"/>
                                  </p:stCondLst>
                                  <p:childTnLst>
                                    <p:set>
                                      <p:cBhvr>
                                        <p:cTn id="45" dur="1" fill="hold">
                                          <p:stCondLst>
                                            <p:cond delay="0"/>
                                          </p:stCondLst>
                                        </p:cTn>
                                        <p:tgtEl>
                                          <p:spTgt spid="64"/>
                                        </p:tgtEl>
                                        <p:attrNameLst>
                                          <p:attrName>style.visibility</p:attrName>
                                        </p:attrNameLst>
                                      </p:cBhvr>
                                      <p:to>
                                        <p:strVal val="visible"/>
                                      </p:to>
                                    </p:set>
                                    <p:animEffect transition="in" filter="wipe(down)">
                                      <p:cBhvr>
                                        <p:cTn id="46" dur="500"/>
                                        <p:tgtEl>
                                          <p:spTgt spid="64"/>
                                        </p:tgtEl>
                                      </p:cBhvr>
                                    </p:animEffect>
                                  </p:childTnLst>
                                </p:cTn>
                              </p:par>
                            </p:childTnLst>
                          </p:cTn>
                        </p:par>
                        <p:par>
                          <p:cTn id="47" fill="hold">
                            <p:stCondLst>
                              <p:cond delay="1500"/>
                            </p:stCondLst>
                            <p:childTnLst>
                              <p:par>
                                <p:cTn id="48" presetID="22" presetClass="entr" presetSubtype="4" fill="hold" nodeType="afterEffect">
                                  <p:stCondLst>
                                    <p:cond delay="0"/>
                                  </p:stCondLst>
                                  <p:childTnLst>
                                    <p:set>
                                      <p:cBhvr>
                                        <p:cTn id="49" dur="1" fill="hold">
                                          <p:stCondLst>
                                            <p:cond delay="0"/>
                                          </p:stCondLst>
                                        </p:cTn>
                                        <p:tgtEl>
                                          <p:spTgt spid="70"/>
                                        </p:tgtEl>
                                        <p:attrNameLst>
                                          <p:attrName>style.visibility</p:attrName>
                                        </p:attrNameLst>
                                      </p:cBhvr>
                                      <p:to>
                                        <p:strVal val="visible"/>
                                      </p:to>
                                    </p:set>
                                    <p:animEffect transition="in" filter="wipe(down)">
                                      <p:cBhvr>
                                        <p:cTn id="50" dur="500"/>
                                        <p:tgtEl>
                                          <p:spTgt spid="70"/>
                                        </p:tgtEl>
                                      </p:cBhvr>
                                    </p:animEffect>
                                  </p:childTnLst>
                                </p:cTn>
                              </p:par>
                            </p:childTnLst>
                          </p:cTn>
                        </p:par>
                        <p:par>
                          <p:cTn id="51" fill="hold">
                            <p:stCondLst>
                              <p:cond delay="2000"/>
                            </p:stCondLst>
                            <p:childTnLst>
                              <p:par>
                                <p:cTn id="52" presetID="22" presetClass="entr" presetSubtype="4" fill="hold" grpId="0" nodeType="afterEffect">
                                  <p:stCondLst>
                                    <p:cond delay="0"/>
                                  </p:stCondLst>
                                  <p:childTnLst>
                                    <p:set>
                                      <p:cBhvr>
                                        <p:cTn id="53" dur="1" fill="hold">
                                          <p:stCondLst>
                                            <p:cond delay="0"/>
                                          </p:stCondLst>
                                        </p:cTn>
                                        <p:tgtEl>
                                          <p:spTgt spid="66"/>
                                        </p:tgtEl>
                                        <p:attrNameLst>
                                          <p:attrName>style.visibility</p:attrName>
                                        </p:attrNameLst>
                                      </p:cBhvr>
                                      <p:to>
                                        <p:strVal val="visible"/>
                                      </p:to>
                                    </p:set>
                                    <p:animEffect transition="in" filter="wipe(down)">
                                      <p:cBhvr>
                                        <p:cTn id="54" dur="500"/>
                                        <p:tgtEl>
                                          <p:spTgt spid="66"/>
                                        </p:tgtEl>
                                      </p:cBhvr>
                                    </p:animEffect>
                                  </p:childTnLst>
                                </p:cTn>
                              </p:par>
                            </p:childTnLst>
                          </p:cTn>
                        </p:par>
                        <p:par>
                          <p:cTn id="55" fill="hold">
                            <p:stCondLst>
                              <p:cond delay="2500"/>
                            </p:stCondLst>
                            <p:childTnLst>
                              <p:par>
                                <p:cTn id="56" presetID="22" presetClass="entr" presetSubtype="4" fill="hold" nodeType="afterEffect">
                                  <p:stCondLst>
                                    <p:cond delay="0"/>
                                  </p:stCondLst>
                                  <p:childTnLst>
                                    <p:set>
                                      <p:cBhvr>
                                        <p:cTn id="57" dur="1" fill="hold">
                                          <p:stCondLst>
                                            <p:cond delay="0"/>
                                          </p:stCondLst>
                                        </p:cTn>
                                        <p:tgtEl>
                                          <p:spTgt spid="72"/>
                                        </p:tgtEl>
                                        <p:attrNameLst>
                                          <p:attrName>style.visibility</p:attrName>
                                        </p:attrNameLst>
                                      </p:cBhvr>
                                      <p:to>
                                        <p:strVal val="visible"/>
                                      </p:to>
                                    </p:set>
                                    <p:animEffect transition="in" filter="wipe(down)">
                                      <p:cBhvr>
                                        <p:cTn id="58" dur="500"/>
                                        <p:tgtEl>
                                          <p:spTgt spid="72"/>
                                        </p:tgtEl>
                                      </p:cBhvr>
                                    </p:animEffect>
                                  </p:childTnLst>
                                </p:cTn>
                              </p:par>
                            </p:childTnLst>
                          </p:cTn>
                        </p:par>
                        <p:par>
                          <p:cTn id="59" fill="hold">
                            <p:stCondLst>
                              <p:cond delay="3000"/>
                            </p:stCondLst>
                            <p:childTnLst>
                              <p:par>
                                <p:cTn id="60" presetID="22" presetClass="entr" presetSubtype="4" fill="hold" grpId="0" nodeType="afterEffect">
                                  <p:stCondLst>
                                    <p:cond delay="0"/>
                                  </p:stCondLst>
                                  <p:childTnLst>
                                    <p:set>
                                      <p:cBhvr>
                                        <p:cTn id="61" dur="1" fill="hold">
                                          <p:stCondLst>
                                            <p:cond delay="0"/>
                                          </p:stCondLst>
                                        </p:cTn>
                                        <p:tgtEl>
                                          <p:spTgt spid="65"/>
                                        </p:tgtEl>
                                        <p:attrNameLst>
                                          <p:attrName>style.visibility</p:attrName>
                                        </p:attrNameLst>
                                      </p:cBhvr>
                                      <p:to>
                                        <p:strVal val="visible"/>
                                      </p:to>
                                    </p:set>
                                    <p:animEffect transition="in" filter="wipe(down)">
                                      <p:cBhvr>
                                        <p:cTn id="62" dur="500"/>
                                        <p:tgtEl>
                                          <p:spTgt spid="65"/>
                                        </p:tgtEl>
                                      </p:cBhvr>
                                    </p:animEffect>
                                  </p:childTnLst>
                                </p:cTn>
                              </p:par>
                            </p:childTnLst>
                          </p:cTn>
                        </p:par>
                        <p:par>
                          <p:cTn id="63" fill="hold">
                            <p:stCondLst>
                              <p:cond delay="3500"/>
                            </p:stCondLst>
                            <p:childTnLst>
                              <p:par>
                                <p:cTn id="64" presetID="22" presetClass="entr" presetSubtype="4" fill="hold" nodeType="afterEffect">
                                  <p:stCondLst>
                                    <p:cond delay="0"/>
                                  </p:stCondLst>
                                  <p:childTnLst>
                                    <p:set>
                                      <p:cBhvr>
                                        <p:cTn id="65" dur="1" fill="hold">
                                          <p:stCondLst>
                                            <p:cond delay="0"/>
                                          </p:stCondLst>
                                        </p:cTn>
                                        <p:tgtEl>
                                          <p:spTgt spid="74"/>
                                        </p:tgtEl>
                                        <p:attrNameLst>
                                          <p:attrName>style.visibility</p:attrName>
                                        </p:attrNameLst>
                                      </p:cBhvr>
                                      <p:to>
                                        <p:strVal val="visible"/>
                                      </p:to>
                                    </p:set>
                                    <p:animEffect transition="in" filter="wipe(down)">
                                      <p:cBhvr>
                                        <p:cTn id="66" dur="500"/>
                                        <p:tgtEl>
                                          <p:spTgt spid="74"/>
                                        </p:tgtEl>
                                      </p:cBhvr>
                                    </p:animEffect>
                                  </p:childTnLst>
                                </p:cTn>
                              </p:par>
                            </p:childTnLst>
                          </p:cTn>
                        </p:par>
                        <p:par>
                          <p:cTn id="67" fill="hold">
                            <p:stCondLst>
                              <p:cond delay="4000"/>
                            </p:stCondLst>
                            <p:childTnLst>
                              <p:par>
                                <p:cTn id="68" presetID="1" presetClass="entr" presetSubtype="0" fill="hold" nodeType="afterEffect">
                                  <p:stCondLst>
                                    <p:cond delay="0"/>
                                  </p:stCondLst>
                                  <p:childTnLst>
                                    <p:set>
                                      <p:cBhvr>
                                        <p:cTn id="69" dur="1" fill="hold">
                                          <p:stCondLst>
                                            <p:cond delay="0"/>
                                          </p:stCondLst>
                                        </p:cTn>
                                        <p:tgtEl>
                                          <p:spTgt spid="5"/>
                                        </p:tgtEl>
                                        <p:attrNameLst>
                                          <p:attrName>style.visibility</p:attrName>
                                        </p:attrNameLst>
                                      </p:cBhvr>
                                      <p:to>
                                        <p:strVal val="visible"/>
                                      </p:to>
                                    </p:set>
                                  </p:childTnLst>
                                </p:cTn>
                              </p:par>
                            </p:childTnLst>
                          </p:cTn>
                        </p:par>
                        <p:par>
                          <p:cTn id="70" fill="hold">
                            <p:stCondLst>
                              <p:cond delay="4000"/>
                            </p:stCondLst>
                            <p:childTnLst>
                              <p:par>
                                <p:cTn id="71" presetID="1" presetClass="entr" presetSubtype="0" fill="hold" nodeType="afterEffect">
                                  <p:stCondLst>
                                    <p:cond delay="0"/>
                                  </p:stCondLst>
                                  <p:childTnLst>
                                    <p:set>
                                      <p:cBhvr>
                                        <p:cTn id="72" dur="1" fill="hold">
                                          <p:stCondLst>
                                            <p:cond delay="0"/>
                                          </p:stCondLst>
                                        </p:cTn>
                                        <p:tgtEl>
                                          <p:spTgt spid="11"/>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14"/>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12"/>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9"/>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54"/>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13"/>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21"/>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24"/>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44"/>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41"/>
                                        </p:tgtEl>
                                        <p:attrNameLst>
                                          <p:attrName>style.visibility</p:attrName>
                                        </p:attrNameLst>
                                      </p:cBhvr>
                                      <p:to>
                                        <p:strVal val="visible"/>
                                      </p:to>
                                    </p:set>
                                  </p:childTnLst>
                                </p:cTn>
                              </p:par>
                              <p:par>
                                <p:cTn id="93" presetID="1" presetClass="exit" presetSubtype="0" fill="hold" grpId="1" nodeType="withEffect">
                                  <p:stCondLst>
                                    <p:cond delay="0"/>
                                  </p:stCondLst>
                                  <p:childTnLst>
                                    <p:set>
                                      <p:cBhvr>
                                        <p:cTn id="94" dur="1" fill="hold">
                                          <p:stCondLst>
                                            <p:cond delay="0"/>
                                          </p:stCondLst>
                                        </p:cTn>
                                        <p:tgtEl>
                                          <p:spTgt spid="40"/>
                                        </p:tgtEl>
                                        <p:attrNameLst>
                                          <p:attrName>style.visibility</p:attrName>
                                        </p:attrNameLst>
                                      </p:cBhvr>
                                      <p:to>
                                        <p:strVal val="hidden"/>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grpId="0" nodeType="clickEffect">
                                  <p:stCondLst>
                                    <p:cond delay="0"/>
                                  </p:stCondLst>
                                  <p:childTnLst>
                                    <p:set>
                                      <p:cBhvr>
                                        <p:cTn id="9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8" grpId="0" animBg="1"/>
      <p:bldP spid="19" grpId="0" animBg="1"/>
      <p:bldP spid="20" grpId="0" animBg="1"/>
      <p:bldP spid="37" grpId="0" animBg="1"/>
      <p:bldP spid="38" grpId="0" animBg="1"/>
      <p:bldP spid="39" grpId="0" animBg="1"/>
      <p:bldP spid="54" grpId="0" animBg="1"/>
      <p:bldP spid="61" grpId="0" animBg="1"/>
      <p:bldP spid="62" grpId="0"/>
      <p:bldP spid="63" grpId="0" animBg="1"/>
      <p:bldP spid="64" grpId="0" animBg="1"/>
      <p:bldP spid="65" grpId="0" animBg="1"/>
      <p:bldP spid="66" grpId="0" animBg="1"/>
      <p:bldP spid="10" grpId="0"/>
      <p:bldP spid="14" grpId="0"/>
      <p:bldP spid="40" grpId="0" animBg="1"/>
      <p:bldP spid="40" grpId="1" animBg="1"/>
      <p:bldP spid="16"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0729F3-BCD2-5D4C-B450-A9D887BA7C2C}"/>
              </a:ext>
            </a:extLst>
          </p:cNvPr>
          <p:cNvSpPr>
            <a:spLocks noGrp="1"/>
          </p:cNvSpPr>
          <p:nvPr>
            <p:ph type="title"/>
          </p:nvPr>
        </p:nvSpPr>
        <p:spPr/>
        <p:txBody>
          <a:bodyPr/>
          <a:lstStyle/>
          <a:p>
            <a:r>
              <a:rPr lang="en-US" dirty="0"/>
              <a:t>Hash Table Based Read Mappers</a:t>
            </a:r>
          </a:p>
        </p:txBody>
      </p:sp>
      <p:sp>
        <p:nvSpPr>
          <p:cNvPr id="3" name="Content Placeholder 2">
            <a:extLst>
              <a:ext uri="{FF2B5EF4-FFF2-40B4-BE49-F238E27FC236}">
                <a16:creationId xmlns:a16="http://schemas.microsoft.com/office/drawing/2014/main" id="{9CB9A27D-976C-BB40-AF25-3357EC40A623}"/>
              </a:ext>
            </a:extLst>
          </p:cNvPr>
          <p:cNvSpPr>
            <a:spLocks noGrp="1"/>
          </p:cNvSpPr>
          <p:nvPr>
            <p:ph idx="1"/>
          </p:nvPr>
        </p:nvSpPr>
        <p:spPr/>
        <p:txBody>
          <a:bodyPr/>
          <a:lstStyle/>
          <a:p>
            <a:r>
              <a:rPr lang="en-US" dirty="0"/>
              <a:t>Key Idea</a:t>
            </a:r>
          </a:p>
          <a:p>
            <a:pPr lvl="1">
              <a:lnSpc>
                <a:spcPct val="120000"/>
              </a:lnSpc>
            </a:pPr>
            <a:r>
              <a:rPr lang="en-US" sz="2400" dirty="0">
                <a:solidFill>
                  <a:srgbClr val="000000"/>
                </a:solidFill>
              </a:rPr>
              <a:t>Preprocess the reference into a </a:t>
            </a:r>
            <a:r>
              <a:rPr lang="en-US" sz="2400" i="1" dirty="0">
                <a:solidFill>
                  <a:srgbClr val="000000"/>
                </a:solidFill>
              </a:rPr>
              <a:t>Hash Table</a:t>
            </a:r>
          </a:p>
          <a:p>
            <a:pPr lvl="1">
              <a:lnSpc>
                <a:spcPct val="120000"/>
              </a:lnSpc>
            </a:pPr>
            <a:r>
              <a:rPr lang="en-US" sz="2400" dirty="0">
                <a:solidFill>
                  <a:srgbClr val="0000FF"/>
                </a:solidFill>
              </a:rPr>
              <a:t>Use </a:t>
            </a:r>
            <a:r>
              <a:rPr lang="en-US" sz="2400" i="1" dirty="0">
                <a:solidFill>
                  <a:srgbClr val="0000FF"/>
                </a:solidFill>
              </a:rPr>
              <a:t>Hash Table </a:t>
            </a:r>
            <a:r>
              <a:rPr lang="en-US" sz="2400" dirty="0">
                <a:solidFill>
                  <a:srgbClr val="0000FF"/>
                </a:solidFill>
              </a:rPr>
              <a:t>to map reads</a:t>
            </a:r>
          </a:p>
          <a:p>
            <a:pPr lvl="1"/>
            <a:endParaRPr lang="en-US" dirty="0"/>
          </a:p>
        </p:txBody>
      </p:sp>
      <p:sp>
        <p:nvSpPr>
          <p:cNvPr id="4" name="Slide Number Placeholder 3">
            <a:extLst>
              <a:ext uri="{FF2B5EF4-FFF2-40B4-BE49-F238E27FC236}">
                <a16:creationId xmlns:a16="http://schemas.microsoft.com/office/drawing/2014/main" id="{0D977D54-C17D-6D4E-84B5-CE2B52996A7B}"/>
              </a:ext>
            </a:extLst>
          </p:cNvPr>
          <p:cNvSpPr>
            <a:spLocks noGrp="1"/>
          </p:cNvSpPr>
          <p:nvPr>
            <p:ph type="sldNum" sz="quarter" idx="11"/>
          </p:nvPr>
        </p:nvSpPr>
        <p:spPr/>
        <p:txBody>
          <a:bodyPr/>
          <a:lstStyle/>
          <a:p>
            <a:fld id="{323594FA-E141-4234-AE05-360401972BE7}" type="slidenum">
              <a:rPr lang="en-US" altLang="en-US" smtClean="0"/>
              <a:pPr/>
              <a:t>35</a:t>
            </a:fld>
            <a:endParaRPr lang="en-US" altLang="en-US"/>
          </a:p>
        </p:txBody>
      </p:sp>
    </p:spTree>
    <p:extLst>
      <p:ext uri="{BB962C8B-B14F-4D97-AF65-F5344CB8AC3E}">
        <p14:creationId xmlns:p14="http://schemas.microsoft.com/office/powerpoint/2010/main" val="3781532617"/>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Content Placeholder 2"/>
          <p:cNvSpPr txBox="1">
            <a:spLocks/>
          </p:cNvSpPr>
          <p:nvPr/>
        </p:nvSpPr>
        <p:spPr bwMode="auto">
          <a:xfrm>
            <a:off x="228600" y="908720"/>
            <a:ext cx="8610600" cy="533968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a:lstStyle>
          <a:p>
            <a:pPr marL="342900" marR="0" lvl="0" indent="-342900" algn="l" defTabSz="914400" rtl="0" eaLnBrk="0" fontAlgn="base" latinLnBrk="0" hangingPunct="0">
              <a:lnSpc>
                <a:spcPct val="100000"/>
              </a:lnSpc>
              <a:spcBef>
                <a:spcPct val="20000"/>
              </a:spcBef>
              <a:spcAft>
                <a:spcPct val="0"/>
              </a:spcAft>
              <a:buClr>
                <a:srgbClr val="CC9900"/>
              </a:buClr>
              <a:buSzPct val="65000"/>
              <a:buFont typeface="Wingdings" pitchFamily="2" charset="2"/>
              <a:buChar char="n"/>
              <a:tabLst/>
              <a:defRPr/>
            </a:pPr>
            <a:endParaRPr kumimoji="0" lang="en-US" sz="2400" b="0" i="0" u="none" strike="noStrike" kern="1200" cap="none" spc="0" normalizeH="0" baseline="0" noProof="0" dirty="0">
              <a:ln>
                <a:noFill/>
              </a:ln>
              <a:solidFill>
                <a:srgbClr val="000000"/>
              </a:solidFill>
              <a:effectLst/>
              <a:uLnTx/>
              <a:uFillTx/>
              <a:latin typeface="Tahoma"/>
              <a:ea typeface="+mn-ea"/>
              <a:cs typeface="+mn-cs"/>
            </a:endParaRPr>
          </a:p>
        </p:txBody>
      </p:sp>
      <p:sp>
        <p:nvSpPr>
          <p:cNvPr id="72" name="矩形 71"/>
          <p:cNvSpPr/>
          <p:nvPr/>
        </p:nvSpPr>
        <p:spPr>
          <a:xfrm>
            <a:off x="4038600" y="3096238"/>
            <a:ext cx="569124" cy="335253"/>
          </a:xfrm>
          <a:prstGeom prst="rect">
            <a:avLst/>
          </a:prstGeom>
          <a:noFill/>
          <a:ln>
            <a:solidFill>
              <a:srgbClr val="FF050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a:ea typeface="+mn-ea"/>
                <a:cs typeface="+mn-cs"/>
              </a:rPr>
              <a:t>12</a:t>
            </a:r>
          </a:p>
        </p:txBody>
      </p:sp>
      <p:sp>
        <p:nvSpPr>
          <p:cNvPr id="2" name="标题 1"/>
          <p:cNvSpPr>
            <a:spLocks noGrp="1"/>
          </p:cNvSpPr>
          <p:nvPr>
            <p:ph type="title"/>
          </p:nvPr>
        </p:nvSpPr>
        <p:spPr>
          <a:xfrm>
            <a:off x="228600" y="152400"/>
            <a:ext cx="8807896" cy="756320"/>
          </a:xfrm>
        </p:spPr>
        <p:txBody>
          <a:bodyPr/>
          <a:lstStyle/>
          <a:p>
            <a:r>
              <a:rPr lang="en-US" dirty="0"/>
              <a:t>Hash Table-Based Mappers </a:t>
            </a:r>
            <a:r>
              <a:rPr lang="en-US" sz="2400" dirty="0"/>
              <a:t>[Alkan+ Nature Gen’09]</a:t>
            </a:r>
            <a:endParaRPr lang="en-US" dirty="0"/>
          </a:p>
        </p:txBody>
      </p:sp>
      <p:graphicFrame>
        <p:nvGraphicFramePr>
          <p:cNvPr id="53" name="内容占位符 52"/>
          <p:cNvGraphicFramePr>
            <a:graphicFrameLocks noGrp="1"/>
          </p:cNvGraphicFramePr>
          <p:nvPr>
            <p:ph idx="1"/>
            <p:extLst/>
          </p:nvPr>
        </p:nvGraphicFramePr>
        <p:xfrm>
          <a:off x="2524565" y="4289187"/>
          <a:ext cx="1615388" cy="213360"/>
        </p:xfrm>
        <a:graphic>
          <a:graphicData uri="http://schemas.openxmlformats.org/drawingml/2006/table">
            <a:tbl>
              <a:tblPr firstRow="1" bandRow="1">
                <a:tableStyleId>{5C22544A-7EE6-4342-B048-85BDC9FD1C3A}</a:tableStyleId>
              </a:tblPr>
              <a:tblGrid>
                <a:gridCol w="403847">
                  <a:extLst>
                    <a:ext uri="{9D8B030D-6E8A-4147-A177-3AD203B41FA5}">
                      <a16:colId xmlns:a16="http://schemas.microsoft.com/office/drawing/2014/main" val="20000"/>
                    </a:ext>
                  </a:extLst>
                </a:gridCol>
                <a:gridCol w="403847">
                  <a:extLst>
                    <a:ext uri="{9D8B030D-6E8A-4147-A177-3AD203B41FA5}">
                      <a16:colId xmlns:a16="http://schemas.microsoft.com/office/drawing/2014/main" val="20001"/>
                    </a:ext>
                  </a:extLst>
                </a:gridCol>
                <a:gridCol w="403847">
                  <a:extLst>
                    <a:ext uri="{9D8B030D-6E8A-4147-A177-3AD203B41FA5}">
                      <a16:colId xmlns:a16="http://schemas.microsoft.com/office/drawing/2014/main" val="20002"/>
                    </a:ext>
                  </a:extLst>
                </a:gridCol>
                <a:gridCol w="403847">
                  <a:extLst>
                    <a:ext uri="{9D8B030D-6E8A-4147-A177-3AD203B41FA5}">
                      <a16:colId xmlns:a16="http://schemas.microsoft.com/office/drawing/2014/main" val="20003"/>
                    </a:ext>
                  </a:extLst>
                </a:gridCol>
              </a:tblGrid>
              <a:tr h="181213">
                <a:tc>
                  <a:txBody>
                    <a:bodyPr/>
                    <a:lstStyle/>
                    <a:p>
                      <a:r>
                        <a:rPr lang="en-US" sz="800" b="0" dirty="0">
                          <a:solidFill>
                            <a:schemeClr val="accent1">
                              <a:lumMod val="75000"/>
                            </a:schemeClr>
                          </a:solidFill>
                        </a:rPr>
                        <a:t>12</a:t>
                      </a:r>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800" b="0" dirty="0">
                          <a:solidFill>
                            <a:schemeClr val="accent1">
                              <a:lumMod val="75000"/>
                            </a:schemeClr>
                          </a:solidFill>
                        </a:rPr>
                        <a:t>324</a:t>
                      </a:r>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800" b="0" dirty="0">
                          <a:solidFill>
                            <a:schemeClr val="accent1">
                              <a:lumMod val="75000"/>
                            </a:schemeClr>
                          </a:solidFill>
                        </a:rPr>
                        <a:t>557</a:t>
                      </a:r>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800" b="0" dirty="0">
                          <a:solidFill>
                            <a:schemeClr val="accent1">
                              <a:lumMod val="75000"/>
                            </a:schemeClr>
                          </a:solidFill>
                        </a:rPr>
                        <a:t>940</a:t>
                      </a:r>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
        <p:nvSpPr>
          <p:cNvPr id="5" name="Rectangle 81"/>
          <p:cNvSpPr/>
          <p:nvPr/>
        </p:nvSpPr>
        <p:spPr>
          <a:xfrm>
            <a:off x="353145" y="1196752"/>
            <a:ext cx="5530120" cy="269557"/>
          </a:xfrm>
          <a:prstGeom prst="rect">
            <a:avLst/>
          </a:prstGeom>
          <a:noFill/>
        </p:spPr>
        <p:style>
          <a:lnRef idx="1">
            <a:schemeClr val="accent1"/>
          </a:lnRef>
          <a:fillRef idx="3">
            <a:schemeClr val="accent1"/>
          </a:fillRef>
          <a:effectRef idx="2">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C00000"/>
                </a:solidFill>
                <a:effectLst/>
                <a:uLnTx/>
                <a:uFillTx/>
                <a:latin typeface="Tahoma"/>
                <a:ea typeface="+mn-ea"/>
                <a:cs typeface="+mn-cs"/>
              </a:rPr>
              <a:t>AAAA</a:t>
            </a:r>
            <a:r>
              <a:rPr kumimoji="0" lang="en-US" altLang="zh-CN" sz="2000" b="0" i="0" u="none" strike="noStrike" kern="1200" cap="none" spc="0" normalizeH="0" baseline="0" noProof="0" dirty="0">
                <a:ln>
                  <a:noFill/>
                </a:ln>
                <a:solidFill>
                  <a:srgbClr val="C00000"/>
                </a:solidFill>
                <a:effectLst/>
                <a:uLnTx/>
                <a:uFillTx/>
                <a:latin typeface="Tahoma"/>
                <a:ea typeface="+mn-ea"/>
                <a:cs typeface="+mn-cs"/>
              </a:rPr>
              <a:t>AAAAAAAA</a:t>
            </a:r>
            <a:r>
              <a:rPr kumimoji="0" lang="en-US" sz="2000" b="0" i="0" u="none" strike="noStrike" kern="1200" cap="none" spc="0" normalizeH="0" baseline="0" noProof="0" dirty="0">
                <a:ln>
                  <a:noFill/>
                </a:ln>
                <a:solidFill>
                  <a:srgbClr val="CC9900">
                    <a:lumMod val="50000"/>
                  </a:srgbClr>
                </a:solidFill>
                <a:effectLst/>
                <a:uLnTx/>
                <a:uFillTx/>
                <a:latin typeface="Tahoma"/>
                <a:ea typeface="+mn-ea"/>
                <a:cs typeface="+mn-cs"/>
              </a:rPr>
              <a:t>CCCCCCCCCCCC</a:t>
            </a:r>
            <a:r>
              <a:rPr kumimoji="0" lang="en-US" sz="2000" b="0" i="0" u="none" strike="noStrike" kern="1200" cap="none" spc="0" normalizeH="0" baseline="0" noProof="0" dirty="0">
                <a:ln>
                  <a:noFill/>
                </a:ln>
                <a:solidFill>
                  <a:srgbClr val="35742A"/>
                </a:solidFill>
                <a:effectLst/>
                <a:uLnTx/>
                <a:uFillTx/>
                <a:latin typeface="Tahoma"/>
                <a:ea typeface="+mn-ea"/>
                <a:cs typeface="+mn-cs"/>
              </a:rPr>
              <a:t>TTTTTTTTTTT</a:t>
            </a:r>
            <a:endParaRPr kumimoji="0" lang="en-US" sz="2000" b="0" i="0" u="none" strike="noStrike" kern="1200" cap="none" spc="0" normalizeH="0" baseline="0" noProof="0" dirty="0">
              <a:ln>
                <a:solidFill>
                  <a:srgbClr val="3B812F"/>
                </a:solidFill>
              </a:ln>
              <a:solidFill>
                <a:srgbClr val="35742A"/>
              </a:solidFill>
              <a:effectLst/>
              <a:uLnTx/>
              <a:uFillTx/>
              <a:latin typeface="Tahoma"/>
              <a:ea typeface="+mn-ea"/>
              <a:cs typeface="+mn-cs"/>
            </a:endParaRPr>
          </a:p>
        </p:txBody>
      </p:sp>
      <p:sp>
        <p:nvSpPr>
          <p:cNvPr id="7" name="Rectangle 85"/>
          <p:cNvSpPr/>
          <p:nvPr/>
        </p:nvSpPr>
        <p:spPr>
          <a:xfrm>
            <a:off x="983621" y="2086305"/>
            <a:ext cx="1906831" cy="269557"/>
          </a:xfrm>
          <a:prstGeom prst="rect">
            <a:avLst/>
          </a:prstGeom>
          <a:noFill/>
        </p:spPr>
        <p:style>
          <a:lnRef idx="1">
            <a:schemeClr val="accent1"/>
          </a:lnRef>
          <a:fillRef idx="3">
            <a:schemeClr val="accent1"/>
          </a:fillRef>
          <a:effectRef idx="2">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CC9900">
                    <a:lumMod val="50000"/>
                  </a:srgbClr>
                </a:solidFill>
                <a:effectLst/>
                <a:uLnTx/>
                <a:uFillTx/>
                <a:latin typeface="Tahoma"/>
                <a:ea typeface="+mn-ea"/>
                <a:cs typeface="+mn-cs"/>
              </a:rPr>
              <a:t>CCCCCCCCCCCC</a:t>
            </a:r>
            <a:endParaRPr kumimoji="0" lang="en-US" sz="2000" b="0" i="0" u="none" strike="noStrike" kern="1200" cap="none" spc="0" normalizeH="0" baseline="0" noProof="0" dirty="0">
              <a:ln>
                <a:solidFill>
                  <a:srgbClr val="3B812F"/>
                </a:solidFill>
              </a:ln>
              <a:solidFill>
                <a:srgbClr val="CC9900">
                  <a:lumMod val="50000"/>
                </a:srgbClr>
              </a:solidFill>
              <a:effectLst/>
              <a:uLnTx/>
              <a:uFillTx/>
              <a:latin typeface="Tahoma"/>
              <a:ea typeface="+mn-ea"/>
              <a:cs typeface="+mn-cs"/>
            </a:endParaRPr>
          </a:p>
        </p:txBody>
      </p:sp>
      <p:sp>
        <p:nvSpPr>
          <p:cNvPr id="8" name="Rectangle 86"/>
          <p:cNvSpPr/>
          <p:nvPr/>
        </p:nvSpPr>
        <p:spPr>
          <a:xfrm>
            <a:off x="1763688" y="1965903"/>
            <a:ext cx="1820157" cy="269557"/>
          </a:xfrm>
          <a:prstGeom prst="rect">
            <a:avLst/>
          </a:prstGeom>
          <a:noFill/>
        </p:spPr>
        <p:style>
          <a:lnRef idx="1">
            <a:schemeClr val="accent1"/>
          </a:lnRef>
          <a:fillRef idx="3">
            <a:schemeClr val="accent1"/>
          </a:fillRef>
          <a:effectRef idx="2">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35742A"/>
                </a:solidFill>
                <a:effectLst/>
                <a:uLnTx/>
                <a:uFillTx/>
                <a:latin typeface="Tahoma"/>
                <a:ea typeface="+mn-ea"/>
                <a:cs typeface="+mn-cs"/>
              </a:rPr>
              <a:t>TTTTTTTTTTTT</a:t>
            </a:r>
            <a:endParaRPr kumimoji="0" lang="en-US" sz="2000" b="0" i="0" u="none" strike="noStrike" kern="1200" cap="none" spc="0" normalizeH="0" baseline="0" noProof="0" dirty="0">
              <a:ln>
                <a:solidFill>
                  <a:srgbClr val="3B812F"/>
                </a:solidFill>
              </a:ln>
              <a:solidFill>
                <a:srgbClr val="35742A"/>
              </a:solidFill>
              <a:effectLst/>
              <a:uLnTx/>
              <a:uFillTx/>
              <a:latin typeface="Tahoma"/>
              <a:ea typeface="+mn-ea"/>
              <a:cs typeface="+mn-cs"/>
            </a:endParaRPr>
          </a:p>
        </p:txBody>
      </p:sp>
      <p:sp>
        <p:nvSpPr>
          <p:cNvPr id="9" name="Down Arrow 88"/>
          <p:cNvSpPr/>
          <p:nvPr/>
        </p:nvSpPr>
        <p:spPr>
          <a:xfrm>
            <a:off x="1157062" y="1589025"/>
            <a:ext cx="693393" cy="307777"/>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Tahoma"/>
              <a:ea typeface="+mn-ea"/>
              <a:cs typeface="+mn-cs"/>
            </a:endParaRPr>
          </a:p>
        </p:txBody>
      </p:sp>
      <p:sp>
        <p:nvSpPr>
          <p:cNvPr id="16" name="Rectangle 95"/>
          <p:cNvSpPr/>
          <p:nvPr/>
        </p:nvSpPr>
        <p:spPr>
          <a:xfrm>
            <a:off x="5829529" y="2830680"/>
            <a:ext cx="2258027" cy="907048"/>
          </a:xfrm>
          <a:prstGeom prst="rect">
            <a:avLst/>
          </a:prstGeom>
          <a:solidFill>
            <a:schemeClr val="accent5">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6633">
                    <a:lumMod val="75000"/>
                  </a:srgbClr>
                </a:solidFill>
                <a:effectLst/>
                <a:uLnTx/>
                <a:uFillTx/>
                <a:latin typeface="Tahoma"/>
                <a:ea typeface="+mn-ea"/>
                <a:cs typeface="+mn-cs"/>
              </a:rPr>
              <a:t>Reference Genome</a:t>
            </a:r>
          </a:p>
        </p:txBody>
      </p:sp>
      <p:sp>
        <p:nvSpPr>
          <p:cNvPr id="23" name="Down Arrow 102"/>
          <p:cNvSpPr/>
          <p:nvPr/>
        </p:nvSpPr>
        <p:spPr>
          <a:xfrm>
            <a:off x="1230402" y="2604697"/>
            <a:ext cx="511398" cy="296873"/>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24" name="Rectangle 103"/>
          <p:cNvSpPr/>
          <p:nvPr/>
        </p:nvSpPr>
        <p:spPr>
          <a:xfrm>
            <a:off x="594180" y="2993782"/>
            <a:ext cx="1765224" cy="976956"/>
          </a:xfrm>
          <a:prstGeom prst="rect">
            <a:avLst/>
          </a:prstGeom>
          <a:solidFill>
            <a:schemeClr val="accent5">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0000"/>
                </a:solidFill>
                <a:effectLst/>
                <a:uLnTx/>
                <a:uFillTx/>
                <a:latin typeface="Tahoma"/>
                <a:ea typeface="+mn-ea"/>
                <a:cs typeface="+mn-cs"/>
              </a:rPr>
              <a:t>Hash Table (HT)</a:t>
            </a:r>
          </a:p>
        </p:txBody>
      </p:sp>
      <p:sp>
        <p:nvSpPr>
          <p:cNvPr id="25" name="Down Arrow 104"/>
          <p:cNvSpPr/>
          <p:nvPr/>
        </p:nvSpPr>
        <p:spPr>
          <a:xfrm rot="16200000">
            <a:off x="4905401" y="3028904"/>
            <a:ext cx="511398" cy="549992"/>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35" name="TextBox 34"/>
          <p:cNvSpPr txBox="1"/>
          <p:nvPr/>
        </p:nvSpPr>
        <p:spPr>
          <a:xfrm>
            <a:off x="6300192" y="1412776"/>
            <a:ext cx="889859"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Tahoma"/>
                <a:ea typeface="+mn-ea"/>
                <a:cs typeface="+mn-cs"/>
              </a:rPr>
              <a:t>read</a:t>
            </a:r>
          </a:p>
        </p:txBody>
      </p:sp>
      <p:sp>
        <p:nvSpPr>
          <p:cNvPr id="36" name="TextBox 35"/>
          <p:cNvSpPr txBox="1"/>
          <p:nvPr/>
        </p:nvSpPr>
        <p:spPr>
          <a:xfrm>
            <a:off x="4010283" y="1839209"/>
            <a:ext cx="1258230"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Tahoma"/>
                <a:ea typeface="+mn-ea"/>
                <a:cs typeface="+mn-cs"/>
              </a:rPr>
              <a:t>k-</a:t>
            </a:r>
            <a:r>
              <a:rPr kumimoji="0" lang="en-US" sz="2800" b="0" i="0" u="none" strike="noStrike" kern="1200" cap="none" spc="0" normalizeH="0" baseline="0" noProof="0" dirty="0" err="1">
                <a:ln>
                  <a:noFill/>
                </a:ln>
                <a:solidFill>
                  <a:srgbClr val="000000"/>
                </a:solidFill>
                <a:effectLst/>
                <a:uLnTx/>
                <a:uFillTx/>
                <a:latin typeface="Tahoma"/>
                <a:ea typeface="+mn-ea"/>
                <a:cs typeface="+mn-cs"/>
              </a:rPr>
              <a:t>mers</a:t>
            </a:r>
            <a:endParaRPr kumimoji="0" lang="en-US" sz="2800" b="0" i="0" u="none" strike="noStrike" kern="1200" cap="none" spc="0" normalizeH="0" baseline="0" noProof="0" dirty="0">
              <a:ln>
                <a:noFill/>
              </a:ln>
              <a:solidFill>
                <a:srgbClr val="000000"/>
              </a:solidFill>
              <a:effectLst/>
              <a:uLnTx/>
              <a:uFillTx/>
              <a:latin typeface="Tahoma"/>
              <a:ea typeface="+mn-ea"/>
              <a:cs typeface="+mn-cs"/>
            </a:endParaRPr>
          </a:p>
        </p:txBody>
      </p:sp>
      <p:cxnSp>
        <p:nvCxnSpPr>
          <p:cNvPr id="39" name="Straight Arrow Connector 257"/>
          <p:cNvCxnSpPr>
            <a:endCxn id="5" idx="3"/>
          </p:cNvCxnSpPr>
          <p:nvPr/>
        </p:nvCxnSpPr>
        <p:spPr>
          <a:xfrm flipH="1">
            <a:off x="5883265" y="1331531"/>
            <a:ext cx="416927"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0" name="Straight Arrow Connector 259"/>
          <p:cNvCxnSpPr>
            <a:stCxn id="36" idx="1"/>
            <a:endCxn id="8" idx="3"/>
          </p:cNvCxnSpPr>
          <p:nvPr/>
        </p:nvCxnSpPr>
        <p:spPr>
          <a:xfrm flipH="1" flipV="1">
            <a:off x="3583845" y="2100682"/>
            <a:ext cx="426438" cy="13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48" name="Rectangle 84"/>
          <p:cNvSpPr/>
          <p:nvPr/>
        </p:nvSpPr>
        <p:spPr>
          <a:xfrm>
            <a:off x="210190" y="4262784"/>
            <a:ext cx="2080179" cy="269557"/>
          </a:xfrm>
          <a:prstGeom prst="rect">
            <a:avLst/>
          </a:prstGeom>
          <a:noFill/>
        </p:spPr>
        <p:style>
          <a:lnRef idx="1">
            <a:schemeClr val="accent1"/>
          </a:lnRef>
          <a:fillRef idx="3">
            <a:schemeClr val="accent1"/>
          </a:fillRef>
          <a:effectRef idx="2">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C00000"/>
                </a:solidFill>
                <a:effectLst/>
                <a:uLnTx/>
                <a:uFillTx/>
                <a:latin typeface="Tahoma"/>
                <a:ea typeface="+mn-ea"/>
                <a:cs typeface="+mn-cs"/>
              </a:rPr>
              <a:t>AAAA</a:t>
            </a:r>
            <a:r>
              <a:rPr kumimoji="0" lang="en-US" altLang="zh-CN" sz="2000" b="0" i="0" u="none" strike="noStrike" kern="1200" cap="none" spc="0" normalizeH="0" baseline="0" noProof="0" dirty="0">
                <a:ln>
                  <a:noFill/>
                </a:ln>
                <a:solidFill>
                  <a:srgbClr val="C00000"/>
                </a:solidFill>
                <a:effectLst/>
                <a:uLnTx/>
                <a:uFillTx/>
                <a:latin typeface="Tahoma"/>
                <a:ea typeface="+mn-ea"/>
                <a:cs typeface="+mn-cs"/>
              </a:rPr>
              <a:t>AAAAAAAA</a:t>
            </a:r>
            <a:endParaRPr kumimoji="0" lang="en-US" sz="2000" b="0" i="0" u="none" strike="noStrike" kern="1200" cap="none" spc="0" normalizeH="0" baseline="0" noProof="0" dirty="0">
              <a:ln>
                <a:solidFill>
                  <a:srgbClr val="3B812F"/>
                </a:solidFill>
              </a:ln>
              <a:solidFill>
                <a:srgbClr val="C00000"/>
              </a:solidFill>
              <a:effectLst/>
              <a:uLnTx/>
              <a:uFillTx/>
              <a:latin typeface="Tahoma"/>
              <a:ea typeface="+mn-ea"/>
              <a:cs typeface="+mn-cs"/>
            </a:endParaRPr>
          </a:p>
        </p:txBody>
      </p:sp>
      <p:sp>
        <p:nvSpPr>
          <p:cNvPr id="49" name="Rectangle 85"/>
          <p:cNvSpPr/>
          <p:nvPr/>
        </p:nvSpPr>
        <p:spPr>
          <a:xfrm>
            <a:off x="210190" y="4688561"/>
            <a:ext cx="2073543" cy="293538"/>
          </a:xfrm>
          <a:prstGeom prst="rect">
            <a:avLst/>
          </a:prstGeom>
          <a:noFill/>
        </p:spPr>
        <p:style>
          <a:lnRef idx="1">
            <a:schemeClr val="accent1"/>
          </a:lnRef>
          <a:fillRef idx="3">
            <a:schemeClr val="accent1"/>
          </a:fillRef>
          <a:effectRef idx="2">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CC9900">
                    <a:lumMod val="50000"/>
                  </a:srgbClr>
                </a:solidFill>
                <a:effectLst/>
                <a:uLnTx/>
                <a:uFillTx/>
                <a:latin typeface="Tahoma"/>
                <a:ea typeface="+mn-ea"/>
                <a:cs typeface="+mn-cs"/>
              </a:rPr>
              <a:t>CCCCCCCCCCCC</a:t>
            </a:r>
            <a:endParaRPr kumimoji="0" lang="en-US" sz="2000" b="0" i="0" u="none" strike="noStrike" kern="1200" cap="none" spc="0" normalizeH="0" baseline="0" noProof="0" dirty="0">
              <a:ln>
                <a:solidFill>
                  <a:srgbClr val="3B812F"/>
                </a:solidFill>
              </a:ln>
              <a:solidFill>
                <a:srgbClr val="CC9900">
                  <a:lumMod val="50000"/>
                </a:srgbClr>
              </a:solidFill>
              <a:effectLst/>
              <a:uLnTx/>
              <a:uFillTx/>
              <a:latin typeface="Tahoma"/>
              <a:ea typeface="+mn-ea"/>
              <a:cs typeface="+mn-cs"/>
            </a:endParaRPr>
          </a:p>
        </p:txBody>
      </p:sp>
      <p:sp>
        <p:nvSpPr>
          <p:cNvPr id="50" name="Rectangle 86"/>
          <p:cNvSpPr/>
          <p:nvPr/>
        </p:nvSpPr>
        <p:spPr>
          <a:xfrm>
            <a:off x="203554" y="5159240"/>
            <a:ext cx="2080179" cy="317512"/>
          </a:xfrm>
          <a:prstGeom prst="rect">
            <a:avLst/>
          </a:prstGeom>
          <a:noFill/>
        </p:spPr>
        <p:style>
          <a:lnRef idx="1">
            <a:schemeClr val="accent1"/>
          </a:lnRef>
          <a:fillRef idx="3">
            <a:schemeClr val="accent1"/>
          </a:fillRef>
          <a:effectRef idx="2">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35742A"/>
                </a:solidFill>
                <a:effectLst/>
                <a:uLnTx/>
                <a:uFillTx/>
                <a:latin typeface="Tahoma"/>
                <a:ea typeface="+mn-ea"/>
                <a:cs typeface="+mn-cs"/>
              </a:rPr>
              <a:t>TTTTTTTTTTTT</a:t>
            </a:r>
            <a:endParaRPr kumimoji="0" lang="en-US" sz="2000" b="0" i="0" u="none" strike="noStrike" kern="1200" cap="none" spc="0" normalizeH="0" baseline="0" noProof="0" dirty="0">
              <a:ln>
                <a:solidFill>
                  <a:srgbClr val="3B812F"/>
                </a:solidFill>
              </a:ln>
              <a:solidFill>
                <a:srgbClr val="35742A"/>
              </a:solidFill>
              <a:effectLst/>
              <a:uLnTx/>
              <a:uFillTx/>
              <a:latin typeface="Tahoma"/>
              <a:ea typeface="+mn-ea"/>
              <a:cs typeface="+mn-cs"/>
            </a:endParaRPr>
          </a:p>
        </p:txBody>
      </p:sp>
      <p:graphicFrame>
        <p:nvGraphicFramePr>
          <p:cNvPr id="57" name="内容占位符 52"/>
          <p:cNvGraphicFramePr>
            <a:graphicFrameLocks/>
          </p:cNvGraphicFramePr>
          <p:nvPr>
            <p:extLst/>
          </p:nvPr>
        </p:nvGraphicFramePr>
        <p:xfrm>
          <a:off x="2524565" y="4728650"/>
          <a:ext cx="2009335" cy="213360"/>
        </p:xfrm>
        <a:graphic>
          <a:graphicData uri="http://schemas.openxmlformats.org/drawingml/2006/table">
            <a:tbl>
              <a:tblPr firstRow="1" bandRow="1">
                <a:tableStyleId>{5C22544A-7EE6-4342-B048-85BDC9FD1C3A}</a:tableStyleId>
              </a:tblPr>
              <a:tblGrid>
                <a:gridCol w="401867">
                  <a:extLst>
                    <a:ext uri="{9D8B030D-6E8A-4147-A177-3AD203B41FA5}">
                      <a16:colId xmlns:a16="http://schemas.microsoft.com/office/drawing/2014/main" val="20000"/>
                    </a:ext>
                  </a:extLst>
                </a:gridCol>
                <a:gridCol w="401867">
                  <a:extLst>
                    <a:ext uri="{9D8B030D-6E8A-4147-A177-3AD203B41FA5}">
                      <a16:colId xmlns:a16="http://schemas.microsoft.com/office/drawing/2014/main" val="20001"/>
                    </a:ext>
                  </a:extLst>
                </a:gridCol>
                <a:gridCol w="401867">
                  <a:extLst>
                    <a:ext uri="{9D8B030D-6E8A-4147-A177-3AD203B41FA5}">
                      <a16:colId xmlns:a16="http://schemas.microsoft.com/office/drawing/2014/main" val="20002"/>
                    </a:ext>
                  </a:extLst>
                </a:gridCol>
                <a:gridCol w="401867">
                  <a:extLst>
                    <a:ext uri="{9D8B030D-6E8A-4147-A177-3AD203B41FA5}">
                      <a16:colId xmlns:a16="http://schemas.microsoft.com/office/drawing/2014/main" val="20003"/>
                    </a:ext>
                  </a:extLst>
                </a:gridCol>
                <a:gridCol w="401867">
                  <a:extLst>
                    <a:ext uri="{9D8B030D-6E8A-4147-A177-3AD203B41FA5}">
                      <a16:colId xmlns:a16="http://schemas.microsoft.com/office/drawing/2014/main" val="20004"/>
                    </a:ext>
                  </a:extLst>
                </a:gridCol>
              </a:tblGrid>
              <a:tr h="181213">
                <a:tc>
                  <a:txBody>
                    <a:bodyPr/>
                    <a:lstStyle/>
                    <a:p>
                      <a:r>
                        <a:rPr lang="en-US" sz="800" b="0" dirty="0">
                          <a:solidFill>
                            <a:schemeClr val="accent1">
                              <a:lumMod val="75000"/>
                            </a:schemeClr>
                          </a:solidFill>
                        </a:rPr>
                        <a:t>24</a:t>
                      </a:r>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800" b="0" dirty="0">
                          <a:solidFill>
                            <a:schemeClr val="accent1">
                              <a:lumMod val="75000"/>
                            </a:schemeClr>
                          </a:solidFill>
                        </a:rPr>
                        <a:t>459</a:t>
                      </a:r>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800" b="0" dirty="0">
                          <a:solidFill>
                            <a:schemeClr val="accent1">
                              <a:lumMod val="75000"/>
                            </a:schemeClr>
                          </a:solidFill>
                        </a:rPr>
                        <a:t>744</a:t>
                      </a:r>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800" b="0" dirty="0">
                          <a:solidFill>
                            <a:schemeClr val="accent1">
                              <a:lumMod val="75000"/>
                            </a:schemeClr>
                          </a:solidFill>
                        </a:rPr>
                        <a:t>988</a:t>
                      </a:r>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800" b="0" dirty="0">
                          <a:solidFill>
                            <a:schemeClr val="accent1">
                              <a:lumMod val="75000"/>
                            </a:schemeClr>
                          </a:solidFill>
                        </a:rPr>
                        <a:t>989</a:t>
                      </a:r>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graphicFrame>
        <p:nvGraphicFramePr>
          <p:cNvPr id="58" name="内容占位符 52"/>
          <p:cNvGraphicFramePr>
            <a:graphicFrameLocks/>
          </p:cNvGraphicFramePr>
          <p:nvPr>
            <p:extLst/>
          </p:nvPr>
        </p:nvGraphicFramePr>
        <p:xfrm>
          <a:off x="2524565" y="5211316"/>
          <a:ext cx="1205601" cy="213360"/>
        </p:xfrm>
        <a:graphic>
          <a:graphicData uri="http://schemas.openxmlformats.org/drawingml/2006/table">
            <a:tbl>
              <a:tblPr firstRow="1" bandRow="1">
                <a:tableStyleId>{5C22544A-7EE6-4342-B048-85BDC9FD1C3A}</a:tableStyleId>
              </a:tblPr>
              <a:tblGrid>
                <a:gridCol w="401867">
                  <a:extLst>
                    <a:ext uri="{9D8B030D-6E8A-4147-A177-3AD203B41FA5}">
                      <a16:colId xmlns:a16="http://schemas.microsoft.com/office/drawing/2014/main" val="20000"/>
                    </a:ext>
                  </a:extLst>
                </a:gridCol>
                <a:gridCol w="401867">
                  <a:extLst>
                    <a:ext uri="{9D8B030D-6E8A-4147-A177-3AD203B41FA5}">
                      <a16:colId xmlns:a16="http://schemas.microsoft.com/office/drawing/2014/main" val="20001"/>
                    </a:ext>
                  </a:extLst>
                </a:gridCol>
                <a:gridCol w="401867">
                  <a:extLst>
                    <a:ext uri="{9D8B030D-6E8A-4147-A177-3AD203B41FA5}">
                      <a16:colId xmlns:a16="http://schemas.microsoft.com/office/drawing/2014/main" val="20002"/>
                    </a:ext>
                  </a:extLst>
                </a:gridCol>
              </a:tblGrid>
              <a:tr h="181213">
                <a:tc>
                  <a:txBody>
                    <a:bodyPr/>
                    <a:lstStyle/>
                    <a:p>
                      <a:r>
                        <a:rPr lang="en-US" sz="800" b="0" dirty="0">
                          <a:solidFill>
                            <a:schemeClr val="accent1">
                              <a:lumMod val="75000"/>
                            </a:schemeClr>
                          </a:solidFill>
                        </a:rPr>
                        <a:t>36</a:t>
                      </a:r>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800" b="0" dirty="0">
                          <a:solidFill>
                            <a:schemeClr val="accent1">
                              <a:lumMod val="75000"/>
                            </a:schemeClr>
                          </a:solidFill>
                        </a:rPr>
                        <a:t>535</a:t>
                      </a:r>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800" b="0" dirty="0">
                          <a:solidFill>
                            <a:schemeClr val="accent1">
                              <a:lumMod val="75000"/>
                            </a:schemeClr>
                          </a:solidFill>
                        </a:rPr>
                        <a:t>823</a:t>
                      </a:r>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cxnSp>
        <p:nvCxnSpPr>
          <p:cNvPr id="60" name="直接箭头连接符 59"/>
          <p:cNvCxnSpPr>
            <a:stCxn id="48" idx="3"/>
            <a:endCxn id="53" idx="1"/>
          </p:cNvCxnSpPr>
          <p:nvPr/>
        </p:nvCxnSpPr>
        <p:spPr>
          <a:xfrm flipV="1">
            <a:off x="2290369" y="4395867"/>
            <a:ext cx="234196" cy="169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3" name="直接箭头连接符 62"/>
          <p:cNvCxnSpPr>
            <a:stCxn id="49" idx="3"/>
            <a:endCxn id="57" idx="1"/>
          </p:cNvCxnSpPr>
          <p:nvPr/>
        </p:nvCxnSpPr>
        <p:spPr>
          <a:xfrm>
            <a:off x="2283733" y="4835330"/>
            <a:ext cx="240832"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5" name="直接箭头连接符 64"/>
          <p:cNvCxnSpPr>
            <a:stCxn id="50" idx="3"/>
            <a:endCxn id="58" idx="1"/>
          </p:cNvCxnSpPr>
          <p:nvPr/>
        </p:nvCxnSpPr>
        <p:spPr>
          <a:xfrm>
            <a:off x="2283733" y="5317996"/>
            <a:ext cx="240832"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67" name="矩形 66"/>
          <p:cNvSpPr/>
          <p:nvPr/>
        </p:nvSpPr>
        <p:spPr>
          <a:xfrm>
            <a:off x="2429989" y="4233635"/>
            <a:ext cx="569124" cy="335253"/>
          </a:xfrm>
          <a:prstGeom prst="rect">
            <a:avLst/>
          </a:prstGeom>
          <a:noFill/>
          <a:ln>
            <a:solidFill>
              <a:srgbClr val="FF050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69" name="Down Arrow 96"/>
          <p:cNvSpPr/>
          <p:nvPr/>
        </p:nvSpPr>
        <p:spPr>
          <a:xfrm>
            <a:off x="6745121" y="3819534"/>
            <a:ext cx="561788" cy="261407"/>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70" name="Rectangle 101"/>
          <p:cNvSpPr/>
          <p:nvPr/>
        </p:nvSpPr>
        <p:spPr>
          <a:xfrm>
            <a:off x="4774797" y="4304200"/>
            <a:ext cx="4333707" cy="269557"/>
          </a:xfrm>
          <a:prstGeom prst="rect">
            <a:avLst/>
          </a:prstGeom>
          <a:solidFill>
            <a:schemeClr val="accent5">
              <a:lumMod val="60000"/>
              <a:lumOff val="40000"/>
            </a:schemeClr>
          </a:solidFill>
        </p:spPr>
        <p:style>
          <a:lnRef idx="1">
            <a:schemeClr val="accent1"/>
          </a:lnRef>
          <a:fillRef idx="3">
            <a:schemeClr val="accent1"/>
          </a:fillRef>
          <a:effectRef idx="2">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3B812F"/>
                </a:solidFill>
                <a:effectLst/>
                <a:uLnTx/>
                <a:uFillTx/>
                <a:latin typeface="Tahoma"/>
                <a:ea typeface="+mn-ea"/>
                <a:cs typeface="+mn-cs"/>
              </a:rPr>
              <a:t>…</a:t>
            </a:r>
            <a:r>
              <a:rPr kumimoji="0" lang="en-US" sz="1400" b="0" i="0" u="none" strike="noStrike" kern="1200" cap="none" spc="0" normalizeH="0" baseline="0" noProof="0" dirty="0">
                <a:ln>
                  <a:noFill/>
                </a:ln>
                <a:solidFill>
                  <a:srgbClr val="C00000"/>
                </a:solidFill>
                <a:effectLst/>
                <a:uLnTx/>
                <a:uFillTx/>
                <a:latin typeface="Tahoma"/>
                <a:ea typeface="+mn-ea"/>
                <a:cs typeface="+mn-cs"/>
              </a:rPr>
              <a:t>AAAA</a:t>
            </a:r>
            <a:r>
              <a:rPr kumimoji="0" lang="en-US" altLang="zh-CN" sz="1400" b="0" i="0" u="none" strike="noStrike" kern="1200" cap="none" spc="0" normalizeH="0" baseline="0" noProof="0" dirty="0">
                <a:ln>
                  <a:noFill/>
                </a:ln>
                <a:solidFill>
                  <a:srgbClr val="C00000"/>
                </a:solidFill>
                <a:effectLst/>
                <a:uLnTx/>
                <a:uFillTx/>
                <a:latin typeface="Tahoma"/>
                <a:ea typeface="+mn-ea"/>
                <a:cs typeface="+mn-cs"/>
              </a:rPr>
              <a:t>AAAAAAAA</a:t>
            </a:r>
            <a:r>
              <a:rPr kumimoji="0" lang="en-US" sz="1400" b="0" i="0" u="none" strike="noStrike" kern="1200" cap="none" spc="0" normalizeH="0" baseline="0" noProof="0" dirty="0">
                <a:ln>
                  <a:noFill/>
                </a:ln>
                <a:solidFill>
                  <a:srgbClr val="CC9900">
                    <a:lumMod val="50000"/>
                  </a:srgbClr>
                </a:solidFill>
                <a:effectLst/>
                <a:uLnTx/>
                <a:uFillTx/>
                <a:latin typeface="Tahoma"/>
                <a:ea typeface="+mn-ea"/>
                <a:cs typeface="+mn-cs"/>
              </a:rPr>
              <a:t>CCCCCCCCCCCC</a:t>
            </a:r>
            <a:r>
              <a:rPr kumimoji="0" lang="en-US" sz="1400" b="0" i="0" u="none" strike="noStrike" kern="1200" cap="none" spc="0" normalizeH="0" baseline="0" noProof="0" dirty="0">
                <a:ln>
                  <a:noFill/>
                </a:ln>
                <a:solidFill>
                  <a:srgbClr val="35742A"/>
                </a:solidFill>
                <a:effectLst/>
                <a:uLnTx/>
                <a:uFillTx/>
                <a:latin typeface="Tahoma"/>
                <a:ea typeface="+mn-ea"/>
                <a:cs typeface="+mn-cs"/>
              </a:rPr>
              <a:t>TTTTTTTTTTTT</a:t>
            </a:r>
            <a:r>
              <a:rPr kumimoji="0" lang="en-US" sz="1400" b="0" i="0" u="none" strike="noStrike" kern="1200" cap="none" spc="0" normalizeH="0" baseline="0" noProof="0" dirty="0">
                <a:ln>
                  <a:noFill/>
                </a:ln>
                <a:solidFill>
                  <a:srgbClr val="FFFFFF">
                    <a:lumMod val="75000"/>
                  </a:srgbClr>
                </a:solidFill>
                <a:effectLst/>
                <a:uLnTx/>
                <a:uFillTx/>
                <a:latin typeface="Tahoma"/>
                <a:ea typeface="+mn-ea"/>
                <a:cs typeface="+mn-cs"/>
              </a:rPr>
              <a:t>…</a:t>
            </a:r>
            <a:endParaRPr kumimoji="0" lang="en-US" sz="1400" b="0" i="0" u="none" strike="noStrike" kern="1200" cap="none" spc="0" normalizeH="0" baseline="0" noProof="0" dirty="0">
              <a:ln>
                <a:solidFill>
                  <a:srgbClr val="3B812F"/>
                </a:solidFill>
              </a:ln>
              <a:solidFill>
                <a:srgbClr val="FFFFFF">
                  <a:lumMod val="75000"/>
                </a:srgbClr>
              </a:solidFill>
              <a:effectLst/>
              <a:uLnTx/>
              <a:uFillTx/>
              <a:latin typeface="Tahoma"/>
              <a:ea typeface="+mn-ea"/>
              <a:cs typeface="+mn-cs"/>
            </a:endParaRPr>
          </a:p>
        </p:txBody>
      </p:sp>
      <p:cxnSp>
        <p:nvCxnSpPr>
          <p:cNvPr id="74" name="直接箭头连接符 73"/>
          <p:cNvCxnSpPr>
            <a:stCxn id="72" idx="2"/>
          </p:cNvCxnSpPr>
          <p:nvPr/>
        </p:nvCxnSpPr>
        <p:spPr>
          <a:xfrm rot="16200000" flipH="1">
            <a:off x="4291197" y="3463456"/>
            <a:ext cx="894950" cy="831020"/>
          </a:xfrm>
          <a:prstGeom prst="curved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sp>
        <p:nvSpPr>
          <p:cNvPr id="75" name="Rectangle 81"/>
          <p:cNvSpPr/>
          <p:nvPr/>
        </p:nvSpPr>
        <p:spPr>
          <a:xfrm>
            <a:off x="4774797" y="5049525"/>
            <a:ext cx="4333707" cy="311006"/>
          </a:xfrm>
          <a:prstGeom prst="rect">
            <a:avLst/>
          </a:prstGeom>
          <a:noFill/>
        </p:spPr>
        <p:style>
          <a:lnRef idx="1">
            <a:schemeClr val="accent1"/>
          </a:lnRef>
          <a:fillRef idx="3">
            <a:schemeClr val="accent1"/>
          </a:fillRef>
          <a:effectRef idx="2">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800000"/>
                </a:solidFill>
                <a:effectLst/>
                <a:uLnTx/>
                <a:uFillTx/>
                <a:latin typeface="Tahoma"/>
                <a:ea typeface="+mn-ea"/>
                <a:cs typeface="+mn-cs"/>
              </a:rPr>
              <a:t>AAAA</a:t>
            </a:r>
            <a:r>
              <a:rPr kumimoji="0" lang="en-US" altLang="zh-CN" sz="1400" b="0" i="0" u="none" strike="noStrike" kern="1200" cap="none" spc="0" normalizeH="0" baseline="0" noProof="0" dirty="0">
                <a:ln>
                  <a:noFill/>
                </a:ln>
                <a:solidFill>
                  <a:srgbClr val="800000"/>
                </a:solidFill>
                <a:effectLst/>
                <a:uLnTx/>
                <a:uFillTx/>
                <a:latin typeface="Tahoma"/>
                <a:ea typeface="+mn-ea"/>
                <a:cs typeface="+mn-cs"/>
              </a:rPr>
              <a:t>AAAAAAAA</a:t>
            </a:r>
            <a:r>
              <a:rPr kumimoji="0" lang="en-US" sz="1400" b="0" i="0" u="none" strike="noStrike" kern="1200" cap="none" spc="0" normalizeH="0" baseline="0" noProof="0" dirty="0">
                <a:ln>
                  <a:noFill/>
                </a:ln>
                <a:solidFill>
                  <a:srgbClr val="CC9900">
                    <a:lumMod val="50000"/>
                  </a:srgbClr>
                </a:solidFill>
                <a:effectLst/>
                <a:uLnTx/>
                <a:uFillTx/>
                <a:latin typeface="Tahoma"/>
                <a:ea typeface="+mn-ea"/>
                <a:cs typeface="+mn-cs"/>
              </a:rPr>
              <a:t>CCCCCCCCCCCC</a:t>
            </a:r>
            <a:r>
              <a:rPr kumimoji="0" lang="en-US" sz="1400" b="0" i="0" u="none" strike="noStrike" kern="1200" cap="none" spc="0" normalizeH="0" baseline="0" noProof="0" dirty="0">
                <a:ln>
                  <a:noFill/>
                </a:ln>
                <a:solidFill>
                  <a:srgbClr val="35742A"/>
                </a:solidFill>
                <a:effectLst/>
                <a:uLnTx/>
                <a:uFillTx/>
                <a:latin typeface="Tahoma"/>
                <a:ea typeface="+mn-ea"/>
                <a:cs typeface="+mn-cs"/>
              </a:rPr>
              <a:t>TTTTTTTTTTTT</a:t>
            </a:r>
            <a:endParaRPr kumimoji="0" lang="en-US" sz="1400" b="0" i="0" u="none" strike="noStrike" kern="1200" cap="none" spc="0" normalizeH="0" baseline="0" noProof="0" dirty="0">
              <a:ln>
                <a:solidFill>
                  <a:srgbClr val="3B812F"/>
                </a:solidFill>
              </a:ln>
              <a:solidFill>
                <a:srgbClr val="35742A"/>
              </a:solidFill>
              <a:effectLst/>
              <a:uLnTx/>
              <a:uFillTx/>
              <a:latin typeface="Tahoma"/>
              <a:ea typeface="+mn-ea"/>
              <a:cs typeface="+mn-cs"/>
            </a:endParaRPr>
          </a:p>
        </p:txBody>
      </p:sp>
      <p:sp>
        <p:nvSpPr>
          <p:cNvPr id="6" name="Rectangle 84"/>
          <p:cNvSpPr/>
          <p:nvPr/>
        </p:nvSpPr>
        <p:spPr>
          <a:xfrm>
            <a:off x="203554" y="2229746"/>
            <a:ext cx="2080179" cy="269557"/>
          </a:xfrm>
          <a:prstGeom prst="rect">
            <a:avLst/>
          </a:prstGeom>
          <a:noFill/>
        </p:spPr>
        <p:style>
          <a:lnRef idx="1">
            <a:schemeClr val="accent1"/>
          </a:lnRef>
          <a:fillRef idx="3">
            <a:schemeClr val="accent1"/>
          </a:fillRef>
          <a:effectRef idx="2">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C00000"/>
                </a:solidFill>
                <a:effectLst/>
                <a:uLnTx/>
                <a:uFillTx/>
                <a:latin typeface="Tahoma"/>
                <a:ea typeface="+mn-ea"/>
                <a:cs typeface="+mn-cs"/>
              </a:rPr>
              <a:t>AAAA</a:t>
            </a:r>
            <a:r>
              <a:rPr kumimoji="0" lang="en-US" altLang="zh-CN" sz="2000" b="0" i="0" u="none" strike="noStrike" kern="1200" cap="none" spc="0" normalizeH="0" baseline="0" noProof="0" dirty="0">
                <a:ln>
                  <a:noFill/>
                </a:ln>
                <a:solidFill>
                  <a:srgbClr val="C00000"/>
                </a:solidFill>
                <a:effectLst/>
                <a:uLnTx/>
                <a:uFillTx/>
                <a:latin typeface="Tahoma"/>
                <a:ea typeface="+mn-ea"/>
                <a:cs typeface="+mn-cs"/>
              </a:rPr>
              <a:t>AAAAAAAA</a:t>
            </a:r>
            <a:endParaRPr kumimoji="0" lang="en-US" sz="2000" b="0" i="0" u="none" strike="noStrike" kern="1200" cap="none" spc="0" normalizeH="0" baseline="0" noProof="0" dirty="0">
              <a:ln>
                <a:solidFill>
                  <a:srgbClr val="3B812F"/>
                </a:solidFill>
              </a:ln>
              <a:solidFill>
                <a:srgbClr val="C00000"/>
              </a:solidFill>
              <a:effectLst/>
              <a:uLnTx/>
              <a:uFillTx/>
              <a:latin typeface="Tahoma"/>
              <a:ea typeface="+mn-ea"/>
              <a:cs typeface="+mn-cs"/>
            </a:endParaRPr>
          </a:p>
        </p:txBody>
      </p:sp>
      <p:cxnSp>
        <p:nvCxnSpPr>
          <p:cNvPr id="66" name="直接箭头连接符 73"/>
          <p:cNvCxnSpPr>
            <a:stCxn id="67" idx="0"/>
            <a:endCxn id="72" idx="2"/>
          </p:cNvCxnSpPr>
          <p:nvPr/>
        </p:nvCxnSpPr>
        <p:spPr>
          <a:xfrm rot="5400000" flipH="1" flipV="1">
            <a:off x="3117784" y="3028258"/>
            <a:ext cx="802144" cy="1608611"/>
          </a:xfrm>
          <a:prstGeom prst="curved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9" name="直接箭头连接符 73"/>
          <p:cNvCxnSpPr>
            <a:endCxn id="72" idx="1"/>
          </p:cNvCxnSpPr>
          <p:nvPr/>
        </p:nvCxnSpPr>
        <p:spPr>
          <a:xfrm rot="5400000" flipH="1" flipV="1">
            <a:off x="3110590" y="3302622"/>
            <a:ext cx="966767" cy="889254"/>
          </a:xfrm>
          <a:prstGeom prst="curvedConnector2">
            <a:avLst/>
          </a:prstGeom>
          <a:ln>
            <a:tailEnd type="arrow"/>
          </a:ln>
        </p:spPr>
        <p:style>
          <a:lnRef idx="1">
            <a:schemeClr val="accent1"/>
          </a:lnRef>
          <a:fillRef idx="0">
            <a:schemeClr val="accent1"/>
          </a:fillRef>
          <a:effectRef idx="0">
            <a:schemeClr val="accent1"/>
          </a:effectRef>
          <a:fontRef idx="minor">
            <a:schemeClr val="tx1"/>
          </a:fontRef>
        </p:style>
      </p:cxnSp>
      <p:sp>
        <p:nvSpPr>
          <p:cNvPr id="80" name="矩形 71"/>
          <p:cNvSpPr/>
          <p:nvPr/>
        </p:nvSpPr>
        <p:spPr>
          <a:xfrm>
            <a:off x="4032482" y="3099241"/>
            <a:ext cx="569124" cy="335253"/>
          </a:xfrm>
          <a:prstGeom prst="rect">
            <a:avLst/>
          </a:prstGeom>
          <a:noFill/>
          <a:ln>
            <a:solidFill>
              <a:srgbClr val="FF050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a:ea typeface="+mn-ea"/>
                <a:cs typeface="+mn-cs"/>
              </a:rPr>
              <a:t>324</a:t>
            </a:r>
          </a:p>
        </p:txBody>
      </p:sp>
      <p:sp>
        <p:nvSpPr>
          <p:cNvPr id="81" name="矩形 66"/>
          <p:cNvSpPr/>
          <p:nvPr/>
        </p:nvSpPr>
        <p:spPr>
          <a:xfrm>
            <a:off x="2429989" y="4667703"/>
            <a:ext cx="569124" cy="335253"/>
          </a:xfrm>
          <a:prstGeom prst="rect">
            <a:avLst/>
          </a:prstGeom>
          <a:noFill/>
          <a:ln>
            <a:solidFill>
              <a:srgbClr val="FF050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82" name="矩形 66"/>
          <p:cNvSpPr/>
          <p:nvPr/>
        </p:nvSpPr>
        <p:spPr>
          <a:xfrm>
            <a:off x="2429989" y="5141499"/>
            <a:ext cx="569124" cy="335253"/>
          </a:xfrm>
          <a:prstGeom prst="rect">
            <a:avLst/>
          </a:prstGeom>
          <a:noFill/>
          <a:ln>
            <a:solidFill>
              <a:srgbClr val="FF050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83" name="Rectangle 101"/>
          <p:cNvSpPr/>
          <p:nvPr/>
        </p:nvSpPr>
        <p:spPr>
          <a:xfrm>
            <a:off x="4774797" y="4306392"/>
            <a:ext cx="4333707" cy="269557"/>
          </a:xfrm>
          <a:prstGeom prst="rect">
            <a:avLst/>
          </a:prstGeom>
          <a:solidFill>
            <a:schemeClr val="accent5">
              <a:lumMod val="60000"/>
              <a:lumOff val="40000"/>
            </a:schemeClr>
          </a:solidFill>
        </p:spPr>
        <p:style>
          <a:lnRef idx="1">
            <a:schemeClr val="accent1"/>
          </a:lnRef>
          <a:fillRef idx="3">
            <a:schemeClr val="accent1"/>
          </a:fillRef>
          <a:effectRef idx="2">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3B812F"/>
                </a:solidFill>
                <a:effectLst/>
                <a:uLnTx/>
                <a:uFillTx/>
                <a:latin typeface="Tahoma"/>
                <a:ea typeface="+mn-ea"/>
                <a:cs typeface="+mn-cs"/>
              </a:rPr>
              <a:t>..  </a:t>
            </a:r>
            <a:r>
              <a:rPr kumimoji="0" lang="en-US" sz="1400" b="0" i="0" u="none" strike="noStrike" kern="1200" cap="none" spc="0" normalizeH="0" baseline="0" noProof="0" dirty="0">
                <a:ln>
                  <a:noFill/>
                </a:ln>
                <a:solidFill>
                  <a:srgbClr val="800000"/>
                </a:solidFill>
                <a:effectLst/>
                <a:uLnTx/>
                <a:uFillTx/>
                <a:latin typeface="Tahoma"/>
                <a:ea typeface="+mn-ea"/>
                <a:cs typeface="+mn-cs"/>
              </a:rPr>
              <a:t>AAAA</a:t>
            </a:r>
            <a:r>
              <a:rPr kumimoji="0" lang="en-US" altLang="zh-CN" sz="1400" b="0" i="0" u="none" strike="noStrike" kern="1200" cap="none" spc="0" normalizeH="0" baseline="0" noProof="0" dirty="0">
                <a:ln>
                  <a:noFill/>
                </a:ln>
                <a:solidFill>
                  <a:srgbClr val="800000"/>
                </a:solidFill>
                <a:effectLst/>
                <a:uLnTx/>
                <a:uFillTx/>
                <a:latin typeface="Tahoma"/>
                <a:ea typeface="+mn-ea"/>
                <a:cs typeface="+mn-cs"/>
              </a:rPr>
              <a:t>AAAAAAAA</a:t>
            </a:r>
            <a:r>
              <a:rPr kumimoji="0" lang="en-US" sz="1400" b="0" i="0" u="none" strike="noStrike" kern="1200" cap="none" spc="0" normalizeH="0" baseline="0" noProof="0" dirty="0">
                <a:ln>
                  <a:noFill/>
                </a:ln>
                <a:solidFill>
                  <a:srgbClr val="800000"/>
                </a:solidFill>
                <a:effectLst/>
                <a:uLnTx/>
                <a:uFillTx/>
                <a:latin typeface="Tahoma"/>
                <a:ea typeface="+mn-ea"/>
                <a:cs typeface="+mn-cs"/>
              </a:rPr>
              <a:t>AA</a:t>
            </a:r>
            <a:r>
              <a:rPr kumimoji="0" lang="en-US" sz="1400" b="0" i="0" u="none" strike="noStrike" kern="1200" cap="none" spc="0" normalizeH="0" baseline="0" noProof="0" dirty="0">
                <a:ln>
                  <a:noFill/>
                </a:ln>
                <a:solidFill>
                  <a:srgbClr val="CC9900">
                    <a:lumMod val="50000"/>
                  </a:srgbClr>
                </a:solidFill>
                <a:effectLst/>
                <a:uLnTx/>
                <a:uFillTx/>
                <a:latin typeface="Tahoma"/>
                <a:ea typeface="+mn-ea"/>
                <a:cs typeface="+mn-cs"/>
              </a:rPr>
              <a:t>C</a:t>
            </a:r>
            <a:r>
              <a:rPr kumimoji="0" lang="en-US" sz="1400" b="0" i="0" u="none" strike="noStrike" kern="1200" cap="none" spc="0" normalizeH="0" baseline="0" noProof="0" dirty="0">
                <a:ln>
                  <a:noFill/>
                </a:ln>
                <a:solidFill>
                  <a:srgbClr val="7030A0"/>
                </a:solidFill>
                <a:effectLst/>
                <a:uLnTx/>
                <a:uFillTx/>
                <a:latin typeface="Tahoma"/>
                <a:ea typeface="+mn-ea"/>
                <a:cs typeface="+mn-cs"/>
              </a:rPr>
              <a:t>G</a:t>
            </a:r>
            <a:r>
              <a:rPr kumimoji="0" lang="en-US" sz="1400" b="0" i="0" u="none" strike="noStrike" kern="1200" cap="none" spc="0" normalizeH="0" baseline="0" noProof="0" dirty="0">
                <a:ln>
                  <a:noFill/>
                </a:ln>
                <a:solidFill>
                  <a:srgbClr val="CC9900">
                    <a:lumMod val="50000"/>
                  </a:srgbClr>
                </a:solidFill>
                <a:effectLst/>
                <a:uLnTx/>
                <a:uFillTx/>
                <a:latin typeface="Tahoma"/>
                <a:ea typeface="+mn-ea"/>
                <a:cs typeface="+mn-cs"/>
              </a:rPr>
              <a:t>C</a:t>
            </a:r>
            <a:r>
              <a:rPr kumimoji="0" lang="en-US" sz="1400" b="0" i="0" u="none" strike="noStrike" kern="1200" cap="none" spc="0" normalizeH="0" baseline="0" noProof="0" dirty="0">
                <a:ln>
                  <a:noFill/>
                </a:ln>
                <a:solidFill>
                  <a:srgbClr val="35742A"/>
                </a:solidFill>
                <a:effectLst/>
                <a:uLnTx/>
                <a:uFillTx/>
                <a:latin typeface="Tahoma"/>
                <a:ea typeface="+mn-ea"/>
                <a:cs typeface="+mn-cs"/>
              </a:rPr>
              <a:t>TT</a:t>
            </a:r>
            <a:r>
              <a:rPr kumimoji="0" lang="en-US" sz="1400" b="0" i="0" u="none" strike="noStrike" kern="1200" cap="none" spc="0" normalizeH="0" baseline="0" noProof="0" dirty="0">
                <a:ln>
                  <a:noFill/>
                </a:ln>
                <a:solidFill>
                  <a:srgbClr val="CC9900">
                    <a:lumMod val="50000"/>
                  </a:srgbClr>
                </a:solidFill>
                <a:effectLst/>
                <a:uLnTx/>
                <a:uFillTx/>
                <a:latin typeface="Tahoma"/>
                <a:ea typeface="+mn-ea"/>
                <a:cs typeface="+mn-cs"/>
              </a:rPr>
              <a:t>CC</a:t>
            </a:r>
            <a:r>
              <a:rPr kumimoji="0" lang="en-US" sz="1400" b="0" i="0" u="none" strike="noStrike" kern="1200" cap="none" spc="0" normalizeH="0" baseline="0" noProof="0" dirty="0">
                <a:ln>
                  <a:noFill/>
                </a:ln>
                <a:solidFill>
                  <a:srgbClr val="800000"/>
                </a:solidFill>
                <a:effectLst/>
                <a:uLnTx/>
                <a:uFillTx/>
                <a:latin typeface="Tahoma"/>
                <a:ea typeface="+mn-ea"/>
                <a:cs typeface="+mn-cs"/>
              </a:rPr>
              <a:t>A</a:t>
            </a:r>
            <a:r>
              <a:rPr kumimoji="0" lang="en-US" sz="1400" b="0" i="0" u="none" strike="noStrike" kern="1200" cap="none" spc="0" normalizeH="0" baseline="0" noProof="0" dirty="0">
                <a:ln>
                  <a:noFill/>
                </a:ln>
                <a:solidFill>
                  <a:srgbClr val="CC9900">
                    <a:lumMod val="50000"/>
                  </a:srgbClr>
                </a:solidFill>
                <a:effectLst/>
                <a:uLnTx/>
                <a:uFillTx/>
                <a:latin typeface="Tahoma"/>
                <a:ea typeface="+mn-ea"/>
                <a:cs typeface="+mn-cs"/>
              </a:rPr>
              <a:t>CC</a:t>
            </a:r>
            <a:r>
              <a:rPr kumimoji="0" lang="en-US" sz="1400" b="0" i="0" u="none" strike="noStrike" kern="1200" cap="none" spc="0" normalizeH="0" baseline="0" noProof="0" dirty="0">
                <a:ln>
                  <a:noFill/>
                </a:ln>
                <a:solidFill>
                  <a:srgbClr val="35742A"/>
                </a:solidFill>
                <a:effectLst/>
                <a:uLnTx/>
                <a:uFillTx/>
                <a:latin typeface="Tahoma"/>
                <a:ea typeface="+mn-ea"/>
                <a:cs typeface="+mn-cs"/>
              </a:rPr>
              <a:t>TT</a:t>
            </a:r>
            <a:r>
              <a:rPr kumimoji="0" lang="en-US" sz="1400" b="0" i="0" u="none" strike="noStrike" kern="1200" cap="none" spc="0" normalizeH="0" baseline="0" noProof="0" dirty="0">
                <a:ln>
                  <a:noFill/>
                </a:ln>
                <a:solidFill>
                  <a:srgbClr val="800000"/>
                </a:solidFill>
                <a:effectLst/>
                <a:uLnTx/>
                <a:uFillTx/>
                <a:latin typeface="Tahoma"/>
                <a:ea typeface="+mn-ea"/>
                <a:cs typeface="+mn-cs"/>
              </a:rPr>
              <a:t>AA</a:t>
            </a:r>
            <a:r>
              <a:rPr kumimoji="0" lang="en-US" sz="1400" b="0" i="0" u="none" strike="noStrike" kern="1200" cap="none" spc="0" normalizeH="0" baseline="0" noProof="0" dirty="0">
                <a:ln>
                  <a:noFill/>
                </a:ln>
                <a:solidFill>
                  <a:srgbClr val="35742A"/>
                </a:solidFill>
                <a:effectLst/>
                <a:uLnTx/>
                <a:uFillTx/>
                <a:latin typeface="Tahoma"/>
                <a:ea typeface="+mn-ea"/>
                <a:cs typeface="+mn-cs"/>
              </a:rPr>
              <a:t>T</a:t>
            </a:r>
            <a:r>
              <a:rPr kumimoji="0" lang="en-US" sz="1400" b="0" i="0" u="none" strike="noStrike" kern="1200" cap="none" spc="0" normalizeH="0" baseline="0" noProof="0" dirty="0">
                <a:ln>
                  <a:noFill/>
                </a:ln>
                <a:solidFill>
                  <a:srgbClr val="E2CAAA">
                    <a:lumMod val="50000"/>
                  </a:srgbClr>
                </a:solidFill>
                <a:effectLst/>
                <a:uLnTx/>
                <a:uFillTx/>
                <a:latin typeface="Tahoma"/>
                <a:ea typeface="+mn-ea"/>
                <a:cs typeface="+mn-cs"/>
              </a:rPr>
              <a:t>C</a:t>
            </a:r>
            <a:r>
              <a:rPr kumimoji="0" lang="en-US" sz="1400" b="0" i="0" u="none" strike="noStrike" kern="1200" cap="none" spc="0" normalizeH="0" baseline="0" noProof="0" dirty="0">
                <a:ln>
                  <a:noFill/>
                </a:ln>
                <a:solidFill>
                  <a:srgbClr val="35742A"/>
                </a:solidFill>
                <a:effectLst/>
                <a:uLnTx/>
                <a:uFillTx/>
                <a:latin typeface="Tahoma"/>
                <a:ea typeface="+mn-ea"/>
                <a:cs typeface="+mn-cs"/>
              </a:rPr>
              <a:t>T</a:t>
            </a:r>
            <a:r>
              <a:rPr kumimoji="0" lang="en-US" sz="1400" b="0" i="0" u="none" strike="noStrike" kern="1200" cap="none" spc="0" normalizeH="0" baseline="0" noProof="0" dirty="0">
                <a:ln>
                  <a:noFill/>
                </a:ln>
                <a:solidFill>
                  <a:srgbClr val="7030A0"/>
                </a:solidFill>
                <a:effectLst/>
                <a:uLnTx/>
                <a:uFillTx/>
                <a:latin typeface="Tahoma"/>
                <a:ea typeface="+mn-ea"/>
                <a:cs typeface="+mn-cs"/>
              </a:rPr>
              <a:t>GG</a:t>
            </a:r>
            <a:r>
              <a:rPr kumimoji="0" lang="en-US" sz="1400" b="0" i="0" u="none" strike="noStrike" kern="1200" cap="none" spc="0" normalizeH="0" baseline="0" noProof="0" dirty="0">
                <a:ln>
                  <a:noFill/>
                </a:ln>
                <a:solidFill>
                  <a:srgbClr val="35742A"/>
                </a:solidFill>
                <a:effectLst/>
                <a:uLnTx/>
                <a:uFillTx/>
                <a:latin typeface="Tahoma"/>
                <a:ea typeface="+mn-ea"/>
                <a:cs typeface="+mn-cs"/>
              </a:rPr>
              <a:t>TT</a:t>
            </a:r>
            <a:r>
              <a:rPr kumimoji="0" lang="en-US" sz="1400" b="0" i="0" u="none" strike="noStrike" kern="1200" cap="none" spc="0" normalizeH="0" baseline="0" noProof="0" dirty="0">
                <a:ln>
                  <a:noFill/>
                </a:ln>
                <a:solidFill>
                  <a:srgbClr val="7030A0"/>
                </a:solidFill>
                <a:effectLst/>
                <a:uLnTx/>
                <a:uFillTx/>
                <a:latin typeface="Tahoma"/>
                <a:ea typeface="+mn-ea"/>
                <a:cs typeface="+mn-cs"/>
              </a:rPr>
              <a:t>G</a:t>
            </a:r>
            <a:r>
              <a:rPr kumimoji="0" lang="en-US" sz="1400" b="0" i="0" u="none" strike="noStrike" kern="1200" cap="none" spc="0" normalizeH="0" baseline="0" noProof="0" dirty="0">
                <a:ln>
                  <a:noFill/>
                </a:ln>
                <a:solidFill>
                  <a:srgbClr val="FFFFFF">
                    <a:lumMod val="75000"/>
                  </a:srgbClr>
                </a:solidFill>
                <a:effectLst/>
                <a:uLnTx/>
                <a:uFillTx/>
                <a:latin typeface="Tahoma"/>
                <a:ea typeface="+mn-ea"/>
                <a:cs typeface="+mn-cs"/>
              </a:rPr>
              <a:t>..</a:t>
            </a:r>
            <a:endParaRPr kumimoji="0" lang="en-US" sz="1400" b="0" i="0" u="none" strike="noStrike" kern="1200" cap="none" spc="0" normalizeH="0" baseline="0" noProof="0" dirty="0">
              <a:ln>
                <a:solidFill>
                  <a:srgbClr val="3B812F"/>
                </a:solidFill>
              </a:ln>
              <a:solidFill>
                <a:srgbClr val="FFFFFF">
                  <a:lumMod val="75000"/>
                </a:srgbClr>
              </a:solidFill>
              <a:effectLst/>
              <a:uLnTx/>
              <a:uFillTx/>
              <a:latin typeface="Tahoma"/>
              <a:ea typeface="+mn-ea"/>
              <a:cs typeface="+mn-cs"/>
            </a:endParaRPr>
          </a:p>
        </p:txBody>
      </p:sp>
      <p:sp>
        <p:nvSpPr>
          <p:cNvPr id="3" name="Rectangle 2"/>
          <p:cNvSpPr/>
          <p:nvPr/>
        </p:nvSpPr>
        <p:spPr>
          <a:xfrm>
            <a:off x="5076056" y="4306351"/>
            <a:ext cx="1296144" cy="268447"/>
          </a:xfrm>
          <a:prstGeom prst="rect">
            <a:avLst/>
          </a:prstGeom>
          <a:solidFill>
            <a:srgbClr val="0000FF">
              <a:alpha val="5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41" name="Rectangle 40"/>
          <p:cNvSpPr/>
          <p:nvPr/>
        </p:nvSpPr>
        <p:spPr>
          <a:xfrm>
            <a:off x="5076056" y="5075347"/>
            <a:ext cx="1296144" cy="268447"/>
          </a:xfrm>
          <a:prstGeom prst="rect">
            <a:avLst/>
          </a:prstGeom>
          <a:solidFill>
            <a:srgbClr val="0000FF">
              <a:alpha val="5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42" name="Rectangle 41"/>
          <p:cNvSpPr/>
          <p:nvPr/>
        </p:nvSpPr>
        <p:spPr>
          <a:xfrm>
            <a:off x="6372200" y="4300114"/>
            <a:ext cx="2520280" cy="268447"/>
          </a:xfrm>
          <a:prstGeom prst="rect">
            <a:avLst/>
          </a:prstGeom>
          <a:solidFill>
            <a:srgbClr val="FF0000">
              <a:alpha val="5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43" name="Rectangle 42"/>
          <p:cNvSpPr/>
          <p:nvPr/>
        </p:nvSpPr>
        <p:spPr>
          <a:xfrm>
            <a:off x="6372200" y="5069110"/>
            <a:ext cx="2520280" cy="268447"/>
          </a:xfrm>
          <a:prstGeom prst="rect">
            <a:avLst/>
          </a:prstGeom>
          <a:solidFill>
            <a:srgbClr val="FF0000">
              <a:alpha val="5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44" name="TextBox 43"/>
          <p:cNvSpPr txBox="1"/>
          <p:nvPr/>
        </p:nvSpPr>
        <p:spPr>
          <a:xfrm>
            <a:off x="6505526" y="5625589"/>
            <a:ext cx="889859"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Tahoma"/>
                <a:ea typeface="+mn-ea"/>
                <a:cs typeface="+mn-cs"/>
              </a:rPr>
              <a:t>read</a:t>
            </a:r>
          </a:p>
        </p:txBody>
      </p:sp>
      <p:cxnSp>
        <p:nvCxnSpPr>
          <p:cNvPr id="45" name="Straight Arrow Connector 257"/>
          <p:cNvCxnSpPr>
            <a:stCxn id="44" idx="0"/>
            <a:endCxn id="75" idx="2"/>
          </p:cNvCxnSpPr>
          <p:nvPr/>
        </p:nvCxnSpPr>
        <p:spPr>
          <a:xfrm flipH="1" flipV="1">
            <a:off x="6941651" y="5360531"/>
            <a:ext cx="8805" cy="26505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51" name="矩形 71"/>
          <p:cNvSpPr/>
          <p:nvPr/>
        </p:nvSpPr>
        <p:spPr>
          <a:xfrm>
            <a:off x="4031100" y="3105309"/>
            <a:ext cx="569124" cy="335253"/>
          </a:xfrm>
          <a:prstGeom prst="rect">
            <a:avLst/>
          </a:prstGeom>
          <a:noFill/>
          <a:ln>
            <a:solidFill>
              <a:srgbClr val="FF050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a:ea typeface="+mn-ea"/>
                <a:cs typeface="+mn-cs"/>
              </a:rPr>
              <a:t>***</a:t>
            </a:r>
          </a:p>
        </p:txBody>
      </p:sp>
      <p:sp>
        <p:nvSpPr>
          <p:cNvPr id="52" name="Rectangle 101"/>
          <p:cNvSpPr/>
          <p:nvPr/>
        </p:nvSpPr>
        <p:spPr>
          <a:xfrm>
            <a:off x="4783024" y="4297120"/>
            <a:ext cx="4333707" cy="269557"/>
          </a:xfrm>
          <a:prstGeom prst="rect">
            <a:avLst/>
          </a:prstGeom>
          <a:solidFill>
            <a:schemeClr val="accent5">
              <a:lumMod val="60000"/>
              <a:lumOff val="40000"/>
            </a:schemeClr>
          </a:solidFill>
        </p:spPr>
        <p:style>
          <a:lnRef idx="1">
            <a:schemeClr val="accent1"/>
          </a:lnRef>
          <a:fillRef idx="3">
            <a:schemeClr val="accent1"/>
          </a:fillRef>
          <a:effectRef idx="2">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3B812F"/>
                </a:solidFill>
                <a:effectLst/>
                <a:uLnTx/>
                <a:uFillTx/>
                <a:latin typeface="Tahoma"/>
                <a:ea typeface="+mn-ea"/>
                <a:cs typeface="+mn-cs"/>
              </a:rPr>
              <a:t>..</a:t>
            </a:r>
            <a:r>
              <a:rPr kumimoji="0" lang="en-US" sz="1400" b="0" i="0" u="none" strike="noStrike" kern="1200" cap="none" spc="0" normalizeH="0" baseline="0" noProof="0" dirty="0">
                <a:ln>
                  <a:noFill/>
                </a:ln>
                <a:solidFill>
                  <a:srgbClr val="800000"/>
                </a:solidFill>
                <a:effectLst/>
                <a:uLnTx/>
                <a:uFillTx/>
                <a:latin typeface="Tahoma"/>
                <a:ea typeface="+mn-ea"/>
                <a:cs typeface="+mn-cs"/>
              </a:rPr>
              <a:t>****************************************</a:t>
            </a:r>
            <a:r>
              <a:rPr kumimoji="0" lang="en-US" sz="1400" b="0" i="0" u="none" strike="noStrike" kern="1200" cap="none" spc="0" normalizeH="0" baseline="0" noProof="0" dirty="0">
                <a:ln>
                  <a:noFill/>
                </a:ln>
                <a:solidFill>
                  <a:srgbClr val="FFFFFF">
                    <a:lumMod val="75000"/>
                  </a:srgbClr>
                </a:solidFill>
                <a:effectLst/>
                <a:uLnTx/>
                <a:uFillTx/>
                <a:latin typeface="Tahoma"/>
                <a:ea typeface="+mn-ea"/>
                <a:cs typeface="+mn-cs"/>
              </a:rPr>
              <a:t>..</a:t>
            </a:r>
            <a:endParaRPr kumimoji="0" lang="en-US" sz="1400" b="0" i="0" u="none" strike="noStrike" kern="1200" cap="none" spc="0" normalizeH="0" baseline="0" noProof="0" dirty="0">
              <a:ln>
                <a:solidFill>
                  <a:srgbClr val="3B812F"/>
                </a:solidFill>
              </a:ln>
              <a:solidFill>
                <a:srgbClr val="FFFFFF">
                  <a:lumMod val="75000"/>
                </a:srgbClr>
              </a:solidFill>
              <a:effectLst/>
              <a:uLnTx/>
              <a:uFillTx/>
              <a:latin typeface="Tahoma"/>
              <a:ea typeface="+mn-ea"/>
              <a:cs typeface="+mn-cs"/>
            </a:endParaRPr>
          </a:p>
        </p:txBody>
      </p:sp>
      <p:sp>
        <p:nvSpPr>
          <p:cNvPr id="4" name="12-Point Star 3"/>
          <p:cNvSpPr/>
          <p:nvPr/>
        </p:nvSpPr>
        <p:spPr>
          <a:xfrm>
            <a:off x="6948264" y="4041413"/>
            <a:ext cx="2088232" cy="1296144"/>
          </a:xfrm>
          <a:prstGeom prst="star12">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Tahoma"/>
                <a:ea typeface="+mn-ea"/>
                <a:cs typeface="+mn-cs"/>
              </a:rPr>
              <a:t>Invalid mapping</a:t>
            </a:r>
          </a:p>
        </p:txBody>
      </p:sp>
      <p:sp>
        <p:nvSpPr>
          <p:cNvPr id="62" name="Rectangle 61"/>
          <p:cNvSpPr/>
          <p:nvPr/>
        </p:nvSpPr>
        <p:spPr>
          <a:xfrm>
            <a:off x="5076056" y="4080941"/>
            <a:ext cx="157052" cy="152692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54" name="Rectangle 53"/>
          <p:cNvSpPr/>
          <p:nvPr/>
        </p:nvSpPr>
        <p:spPr>
          <a:xfrm>
            <a:off x="5076056" y="4300114"/>
            <a:ext cx="1296144" cy="268447"/>
          </a:xfrm>
          <a:prstGeom prst="rect">
            <a:avLst/>
          </a:prstGeom>
          <a:solidFill>
            <a:srgbClr val="0000FF">
              <a:alpha val="5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55" name="Rectangle 54"/>
          <p:cNvSpPr/>
          <p:nvPr/>
        </p:nvSpPr>
        <p:spPr>
          <a:xfrm>
            <a:off x="5076056" y="5049525"/>
            <a:ext cx="1296144" cy="268447"/>
          </a:xfrm>
          <a:prstGeom prst="rect">
            <a:avLst/>
          </a:prstGeom>
          <a:solidFill>
            <a:srgbClr val="0000FF">
              <a:alpha val="5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56" name="Rectangle 55"/>
          <p:cNvSpPr/>
          <p:nvPr/>
        </p:nvSpPr>
        <p:spPr>
          <a:xfrm>
            <a:off x="6372200" y="4301986"/>
            <a:ext cx="2520280" cy="266576"/>
          </a:xfrm>
          <a:prstGeom prst="rect">
            <a:avLst/>
          </a:prstGeom>
          <a:solidFill>
            <a:srgbClr val="0000FF">
              <a:alpha val="5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59" name="Rectangle 58"/>
          <p:cNvSpPr/>
          <p:nvPr/>
        </p:nvSpPr>
        <p:spPr>
          <a:xfrm>
            <a:off x="6372200" y="5051397"/>
            <a:ext cx="2520280" cy="266576"/>
          </a:xfrm>
          <a:prstGeom prst="rect">
            <a:avLst/>
          </a:prstGeom>
          <a:solidFill>
            <a:srgbClr val="0000FF">
              <a:alpha val="5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61" name="Slide Number Placeholder 3"/>
          <p:cNvSpPr>
            <a:spLocks noGrp="1"/>
          </p:cNvSpPr>
          <p:nvPr>
            <p:ph type="sldNum" sz="quarter" idx="11"/>
          </p:nvPr>
        </p:nvSpPr>
        <p:spPr>
          <a:xfrm>
            <a:off x="6553200" y="6243638"/>
            <a:ext cx="2133600" cy="457200"/>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altLang="en-US" sz="1600" b="0" i="0" u="none" strike="noStrike" kern="1200" cap="none" spc="0" normalizeH="0" baseline="0" noProof="0" dirty="0">
              <a:ln>
                <a:noFill/>
              </a:ln>
              <a:solidFill>
                <a:srgbClr val="000000"/>
              </a:solidFill>
              <a:effectLst/>
              <a:uLnTx/>
              <a:uFillTx/>
              <a:latin typeface="Garamond" pitchFamily="18" charset="0"/>
              <a:ea typeface="+mn-ea"/>
              <a:cs typeface="+mn-cs"/>
            </a:endParaRPr>
          </a:p>
        </p:txBody>
      </p:sp>
      <p:grpSp>
        <p:nvGrpSpPr>
          <p:cNvPr id="21" name="Group 20"/>
          <p:cNvGrpSpPr/>
          <p:nvPr/>
        </p:nvGrpSpPr>
        <p:grpSpPr>
          <a:xfrm>
            <a:off x="7164288" y="4077072"/>
            <a:ext cx="2195736" cy="1934056"/>
            <a:chOff x="7164288" y="4077072"/>
            <a:chExt cx="2195736" cy="1934056"/>
          </a:xfrm>
        </p:grpSpPr>
        <p:sp>
          <p:nvSpPr>
            <p:cNvPr id="17" name="Oval 16"/>
            <p:cNvSpPr/>
            <p:nvPr/>
          </p:nvSpPr>
          <p:spPr>
            <a:xfrm>
              <a:off x="7164288" y="4077072"/>
              <a:ext cx="1728192" cy="1224136"/>
            </a:xfrm>
            <a:prstGeom prst="ellipse">
              <a:avLst/>
            </a:prstGeom>
            <a:solidFill>
              <a:srgbClr val="0000FF"/>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lumMod val="85000"/>
                    </a:srgbClr>
                  </a:solidFill>
                  <a:effectLst/>
                  <a:uLnTx/>
                  <a:uFillTx/>
                  <a:latin typeface="Tahoma"/>
                  <a:ea typeface="+mn-ea"/>
                  <a:cs typeface="+mn-cs"/>
                </a:rPr>
                <a:t>Valid mapping</a:t>
              </a:r>
            </a:p>
          </p:txBody>
        </p:sp>
        <p:sp>
          <p:nvSpPr>
            <p:cNvPr id="20" name="TextBox 19"/>
            <p:cNvSpPr txBox="1"/>
            <p:nvPr/>
          </p:nvSpPr>
          <p:spPr>
            <a:xfrm>
              <a:off x="7668344" y="4149080"/>
              <a:ext cx="1691680" cy="186204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500" b="0" i="0" u="none" strike="noStrike" kern="1200" cap="none" spc="0" normalizeH="0" baseline="0" noProof="0" dirty="0">
                  <a:ln>
                    <a:noFill/>
                  </a:ln>
                  <a:solidFill>
                    <a:srgbClr val="008000"/>
                  </a:solidFill>
                  <a:effectLst/>
                  <a:uLnTx/>
                  <a:uFillTx/>
                  <a:latin typeface="Zapf Dingbats"/>
                  <a:ea typeface="Zapf Dingbats"/>
                  <a:cs typeface="Zapf Dingbats"/>
                  <a:sym typeface="Zapf Dingbats"/>
                </a:rPr>
                <a:t>✔</a:t>
              </a:r>
              <a:endParaRPr kumimoji="0" lang="en-US" sz="11500" b="0" i="0" u="none" strike="noStrike" kern="1200" cap="none" spc="0" normalizeH="0" baseline="0" noProof="0" dirty="0">
                <a:ln>
                  <a:noFill/>
                </a:ln>
                <a:solidFill>
                  <a:srgbClr val="008000"/>
                </a:solidFill>
                <a:effectLst/>
                <a:uLnTx/>
                <a:uFillTx/>
                <a:latin typeface="Tahoma"/>
                <a:ea typeface="+mn-ea"/>
                <a:cs typeface="+mn-cs"/>
              </a:endParaRPr>
            </a:p>
          </p:txBody>
        </p:sp>
      </p:grpSp>
      <p:sp>
        <p:nvSpPr>
          <p:cNvPr id="22" name="Rectangle 21"/>
          <p:cNvSpPr/>
          <p:nvPr/>
        </p:nvSpPr>
        <p:spPr>
          <a:xfrm>
            <a:off x="1835696" y="5733256"/>
            <a:ext cx="3528392" cy="432048"/>
          </a:xfrm>
          <a:prstGeom prst="rect">
            <a:avLst/>
          </a:prstGeom>
          <a:noFill/>
          <a:ln w="38100" cmpd="sng">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1919"/>
                </a:solidFill>
                <a:effectLst/>
                <a:uLnTx/>
                <a:uFillTx/>
                <a:latin typeface="Tahoma"/>
                <a:ea typeface="+mn-ea"/>
                <a:cs typeface="+mn-cs"/>
              </a:rPr>
              <a:t>Verification/Local Alignment</a:t>
            </a:r>
          </a:p>
        </p:txBody>
      </p:sp>
    </p:spTree>
    <p:extLst>
      <p:ext uri="{BB962C8B-B14F-4D97-AF65-F5344CB8AC3E}">
        <p14:creationId xmlns:p14="http://schemas.microsoft.com/office/powerpoint/2010/main" val="303392558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6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6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7"/>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67"/>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66"/>
                                        </p:tgtEl>
                                        <p:attrNameLst>
                                          <p:attrName>style.visibility</p:attrName>
                                        </p:attrNameLst>
                                      </p:cBhvr>
                                      <p:to>
                                        <p:strVal val="visible"/>
                                      </p:to>
                                    </p:set>
                                  </p:childTnLst>
                                </p:cTn>
                              </p:par>
                            </p:childTnLst>
                          </p:cTn>
                        </p:par>
                        <p:par>
                          <p:cTn id="47" fill="hold">
                            <p:stCondLst>
                              <p:cond delay="0"/>
                            </p:stCondLst>
                            <p:childTnLst>
                              <p:par>
                                <p:cTn id="48" presetID="1" presetClass="entr" presetSubtype="0" fill="hold" grpId="0" nodeType="afterEffect">
                                  <p:stCondLst>
                                    <p:cond delay="0"/>
                                  </p:stCondLst>
                                  <p:childTnLst>
                                    <p:set>
                                      <p:cBhvr>
                                        <p:cTn id="49" dur="1" fill="hold">
                                          <p:stCondLst>
                                            <p:cond delay="0"/>
                                          </p:stCondLst>
                                        </p:cTn>
                                        <p:tgtEl>
                                          <p:spTgt spid="72"/>
                                        </p:tgtEl>
                                        <p:attrNameLst>
                                          <p:attrName>style.visibility</p:attrName>
                                        </p:attrNameLst>
                                      </p:cBhvr>
                                      <p:to>
                                        <p:strVal val="visible"/>
                                      </p:to>
                                    </p:set>
                                  </p:childTnLst>
                                </p:cTn>
                              </p:par>
                            </p:childTnLst>
                          </p:cTn>
                        </p:par>
                        <p:par>
                          <p:cTn id="50" fill="hold">
                            <p:stCondLst>
                              <p:cond delay="0"/>
                            </p:stCondLst>
                            <p:childTnLst>
                              <p:par>
                                <p:cTn id="51" presetID="1" presetClass="entr" presetSubtype="0" fill="hold" grpId="0" nodeType="afterEffect">
                                  <p:stCondLst>
                                    <p:cond delay="0"/>
                                  </p:stCondLst>
                                  <p:childTnLst>
                                    <p:set>
                                      <p:cBhvr>
                                        <p:cTn id="52" dur="1" fill="hold">
                                          <p:stCondLst>
                                            <p:cond delay="0"/>
                                          </p:stCondLst>
                                        </p:cTn>
                                        <p:tgtEl>
                                          <p:spTgt spid="25"/>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6"/>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69"/>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70"/>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74"/>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45"/>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44"/>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75"/>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62"/>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22"/>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42" presetClass="path" presetSubtype="0" accel="50000" decel="50000" fill="hold" grpId="1" nodeType="clickEffect">
                                  <p:stCondLst>
                                    <p:cond delay="0"/>
                                  </p:stCondLst>
                                  <p:childTnLst>
                                    <p:animMotion origin="layout" path="M 4.72222E-6 7.40741E-7 L 0.01024 -0.00023 " pathEditMode="relative" rAng="0" ptsTypes="AA">
                                      <p:cBhvr>
                                        <p:cTn id="78" dur="500" fill="hold"/>
                                        <p:tgtEl>
                                          <p:spTgt spid="62"/>
                                        </p:tgtEl>
                                        <p:attrNameLst>
                                          <p:attrName>ppt_x</p:attrName>
                                          <p:attrName>ppt_y</p:attrName>
                                        </p:attrNameLst>
                                      </p:cBhvr>
                                      <p:rCtr x="503" y="-23"/>
                                    </p:animMotion>
                                  </p:childTnLst>
                                </p:cTn>
                              </p:par>
                            </p:childTnLst>
                          </p:cTn>
                        </p:par>
                      </p:childTnLst>
                    </p:cTn>
                  </p:par>
                  <p:par>
                    <p:cTn id="79" fill="hold">
                      <p:stCondLst>
                        <p:cond delay="indefinite"/>
                      </p:stCondLst>
                      <p:childTnLst>
                        <p:par>
                          <p:cTn id="80" fill="hold">
                            <p:stCondLst>
                              <p:cond delay="0"/>
                            </p:stCondLst>
                            <p:childTnLst>
                              <p:par>
                                <p:cTn id="81" presetID="42" presetClass="path" presetSubtype="0" accel="50000" decel="50000" fill="hold" grpId="2" nodeType="clickEffect">
                                  <p:stCondLst>
                                    <p:cond delay="0"/>
                                  </p:stCondLst>
                                  <p:childTnLst>
                                    <p:animMotion origin="layout" path="M 0.01025 -0.00023 L 0.02795 0.00023 " pathEditMode="relative" rAng="0" ptsTypes="AA">
                                      <p:cBhvr>
                                        <p:cTn id="82" dur="900" fill="hold"/>
                                        <p:tgtEl>
                                          <p:spTgt spid="62"/>
                                        </p:tgtEl>
                                        <p:attrNameLst>
                                          <p:attrName>ppt_x</p:attrName>
                                          <p:attrName>ppt_y</p:attrName>
                                        </p:attrNameLst>
                                      </p:cBhvr>
                                      <p:rCtr x="885" y="23"/>
                                    </p:animMotion>
                                  </p:childTnLst>
                                </p:cTn>
                              </p:par>
                            </p:childTnLst>
                          </p:cTn>
                        </p:par>
                      </p:childTnLst>
                    </p:cTn>
                  </p:par>
                  <p:par>
                    <p:cTn id="83" fill="hold">
                      <p:stCondLst>
                        <p:cond delay="indefinite"/>
                      </p:stCondLst>
                      <p:childTnLst>
                        <p:par>
                          <p:cTn id="84" fill="hold">
                            <p:stCondLst>
                              <p:cond delay="0"/>
                            </p:stCondLst>
                            <p:childTnLst>
                              <p:par>
                                <p:cTn id="85" presetID="42" presetClass="path" presetSubtype="0" accel="50000" decel="50000" fill="hold" grpId="3" nodeType="clickEffect">
                                  <p:stCondLst>
                                    <p:cond delay="0"/>
                                  </p:stCondLst>
                                  <p:childTnLst>
                                    <p:animMotion origin="layout" path="M 0.02291 7.40741E-7 L 0.39305 -0.00139 " pathEditMode="relative" rAng="0" ptsTypes="AA">
                                      <p:cBhvr>
                                        <p:cTn id="86" dur="500" fill="hold"/>
                                        <p:tgtEl>
                                          <p:spTgt spid="62"/>
                                        </p:tgtEl>
                                        <p:attrNameLst>
                                          <p:attrName>ppt_x</p:attrName>
                                          <p:attrName>ppt_y</p:attrName>
                                        </p:attrNameLst>
                                      </p:cBhvr>
                                      <p:rCtr x="18507" y="-69"/>
                                    </p:animMotion>
                                  </p:childTnLst>
                                </p:cTn>
                              </p:par>
                            </p:childTnLst>
                          </p:cTn>
                        </p:par>
                        <p:par>
                          <p:cTn id="87" fill="hold">
                            <p:stCondLst>
                              <p:cond delay="500"/>
                            </p:stCondLst>
                            <p:childTnLst>
                              <p:par>
                                <p:cTn id="88" presetID="6" presetClass="emph" presetSubtype="0" fill="hold" grpId="1" nodeType="afterEffect">
                                  <p:stCondLst>
                                    <p:cond delay="0"/>
                                  </p:stCondLst>
                                  <p:childTnLst>
                                    <p:animScale>
                                      <p:cBhvr>
                                        <p:cTn id="89" dur="500" fill="hold"/>
                                        <p:tgtEl>
                                          <p:spTgt spid="22"/>
                                        </p:tgtEl>
                                      </p:cBhvr>
                                      <p:by x="150000" y="150000"/>
                                    </p:animScale>
                                  </p:childTnLst>
                                </p:cTn>
                              </p:par>
                            </p:childTnLst>
                          </p:cTn>
                        </p:par>
                      </p:childTnLst>
                    </p:cTn>
                  </p:par>
                  <p:par>
                    <p:cTn id="90" fill="hold">
                      <p:stCondLst>
                        <p:cond delay="indefinite"/>
                      </p:stCondLst>
                      <p:childTnLst>
                        <p:par>
                          <p:cTn id="91" fill="hold">
                            <p:stCondLst>
                              <p:cond delay="0"/>
                            </p:stCondLst>
                            <p:childTnLst>
                              <p:par>
                                <p:cTn id="92" presetID="1" presetClass="entr" presetSubtype="0" fill="hold" grpId="0" nodeType="clickEffect">
                                  <p:stCondLst>
                                    <p:cond delay="0"/>
                                  </p:stCondLst>
                                  <p:childTnLst>
                                    <p:set>
                                      <p:cBhvr>
                                        <p:cTn id="93" dur="1" fill="hold">
                                          <p:stCondLst>
                                            <p:cond delay="0"/>
                                          </p:stCondLst>
                                        </p:cTn>
                                        <p:tgtEl>
                                          <p:spTgt spid="55"/>
                                        </p:tgtEl>
                                        <p:attrNameLst>
                                          <p:attrName>style.visibility</p:attrName>
                                        </p:attrNameLst>
                                      </p:cBhvr>
                                      <p:to>
                                        <p:strVal val="visible"/>
                                      </p:to>
                                    </p:set>
                                  </p:childTnLst>
                                </p:cTn>
                              </p:par>
                              <p:par>
                                <p:cTn id="94" presetID="1" presetClass="entr" presetSubtype="0" fill="hold" grpId="0" nodeType="withEffect">
                                  <p:stCondLst>
                                    <p:cond delay="0"/>
                                  </p:stCondLst>
                                  <p:childTnLst>
                                    <p:set>
                                      <p:cBhvr>
                                        <p:cTn id="95" dur="1" fill="hold">
                                          <p:stCondLst>
                                            <p:cond delay="0"/>
                                          </p:stCondLst>
                                        </p:cTn>
                                        <p:tgtEl>
                                          <p:spTgt spid="54"/>
                                        </p:tgtEl>
                                        <p:attrNameLst>
                                          <p:attrName>style.visibility</p:attrName>
                                        </p:attrNameLst>
                                      </p:cBhvr>
                                      <p:to>
                                        <p:strVal val="visible"/>
                                      </p:to>
                                    </p:set>
                                  </p:childTnLst>
                                </p:cTn>
                              </p:par>
                            </p:childTnLst>
                          </p:cTn>
                        </p:par>
                      </p:childTnLst>
                    </p:cTn>
                  </p:par>
                  <p:par>
                    <p:cTn id="96" fill="hold">
                      <p:stCondLst>
                        <p:cond delay="indefinite"/>
                      </p:stCondLst>
                      <p:childTnLst>
                        <p:par>
                          <p:cTn id="97" fill="hold">
                            <p:stCondLst>
                              <p:cond delay="0"/>
                            </p:stCondLst>
                            <p:childTnLst>
                              <p:par>
                                <p:cTn id="98" presetID="1" presetClass="entr" presetSubtype="0" fill="hold" grpId="0" nodeType="clickEffect">
                                  <p:stCondLst>
                                    <p:cond delay="0"/>
                                  </p:stCondLst>
                                  <p:childTnLst>
                                    <p:set>
                                      <p:cBhvr>
                                        <p:cTn id="99" dur="1" fill="hold">
                                          <p:stCondLst>
                                            <p:cond delay="0"/>
                                          </p:stCondLst>
                                        </p:cTn>
                                        <p:tgtEl>
                                          <p:spTgt spid="59"/>
                                        </p:tgtEl>
                                        <p:attrNameLst>
                                          <p:attrName>style.visibility</p:attrName>
                                        </p:attrNameLst>
                                      </p:cBhvr>
                                      <p:to>
                                        <p:strVal val="visible"/>
                                      </p:to>
                                    </p:set>
                                  </p:childTnLst>
                                </p:cTn>
                              </p:par>
                              <p:par>
                                <p:cTn id="100" presetID="1" presetClass="entr" presetSubtype="0" fill="hold" grpId="0" nodeType="withEffect">
                                  <p:stCondLst>
                                    <p:cond delay="0"/>
                                  </p:stCondLst>
                                  <p:childTnLst>
                                    <p:set>
                                      <p:cBhvr>
                                        <p:cTn id="101" dur="1" fill="hold">
                                          <p:stCondLst>
                                            <p:cond delay="0"/>
                                          </p:stCondLst>
                                        </p:cTn>
                                        <p:tgtEl>
                                          <p:spTgt spid="56"/>
                                        </p:tgtEl>
                                        <p:attrNameLst>
                                          <p:attrName>style.visibility</p:attrName>
                                        </p:attrNameLst>
                                      </p:cBhvr>
                                      <p:to>
                                        <p:strVal val="visible"/>
                                      </p:to>
                                    </p:set>
                                  </p:childTnLst>
                                </p:cTn>
                              </p:par>
                            </p:childTnLst>
                          </p:cTn>
                        </p:par>
                      </p:childTnLst>
                    </p:cTn>
                  </p:par>
                  <p:par>
                    <p:cTn id="102" fill="hold">
                      <p:stCondLst>
                        <p:cond delay="indefinite"/>
                      </p:stCondLst>
                      <p:childTnLst>
                        <p:par>
                          <p:cTn id="103" fill="hold">
                            <p:stCondLst>
                              <p:cond delay="0"/>
                            </p:stCondLst>
                            <p:childTnLst>
                              <p:par>
                                <p:cTn id="104" presetID="1" presetClass="entr" presetSubtype="0" fill="hold" nodeType="clickEffect">
                                  <p:stCondLst>
                                    <p:cond delay="0"/>
                                  </p:stCondLst>
                                  <p:childTnLst>
                                    <p:set>
                                      <p:cBhvr>
                                        <p:cTn id="105" dur="1" fill="hold">
                                          <p:stCondLst>
                                            <p:cond delay="0"/>
                                          </p:stCondLst>
                                        </p:cTn>
                                        <p:tgtEl>
                                          <p:spTgt spid="21"/>
                                        </p:tgtEl>
                                        <p:attrNameLst>
                                          <p:attrName>style.visibility</p:attrName>
                                        </p:attrNameLst>
                                      </p:cBhvr>
                                      <p:to>
                                        <p:strVal val="visible"/>
                                      </p:to>
                                    </p:set>
                                  </p:childTnLst>
                                </p:cTn>
                              </p:par>
                            </p:childTnLst>
                          </p:cTn>
                        </p:par>
                      </p:childTnLst>
                    </p:cTn>
                  </p:par>
                  <p:par>
                    <p:cTn id="106" fill="hold">
                      <p:stCondLst>
                        <p:cond delay="indefinite"/>
                      </p:stCondLst>
                      <p:childTnLst>
                        <p:par>
                          <p:cTn id="107" fill="hold">
                            <p:stCondLst>
                              <p:cond delay="0"/>
                            </p:stCondLst>
                            <p:childTnLst>
                              <p:par>
                                <p:cTn id="108" presetID="1" presetClass="exit" presetSubtype="0" fill="hold" nodeType="clickEffect">
                                  <p:stCondLst>
                                    <p:cond delay="0"/>
                                  </p:stCondLst>
                                  <p:childTnLst>
                                    <p:set>
                                      <p:cBhvr>
                                        <p:cTn id="109" dur="1" fill="hold">
                                          <p:stCondLst>
                                            <p:cond delay="0"/>
                                          </p:stCondLst>
                                        </p:cTn>
                                        <p:tgtEl>
                                          <p:spTgt spid="21"/>
                                        </p:tgtEl>
                                        <p:attrNameLst>
                                          <p:attrName>style.visibility</p:attrName>
                                        </p:attrNameLst>
                                      </p:cBhvr>
                                      <p:to>
                                        <p:strVal val="hidden"/>
                                      </p:to>
                                    </p:set>
                                  </p:childTnLst>
                                </p:cTn>
                              </p:par>
                              <p:par>
                                <p:cTn id="110" presetID="1" presetClass="exit" presetSubtype="0" fill="hold" grpId="1" nodeType="withEffect">
                                  <p:stCondLst>
                                    <p:cond delay="0"/>
                                  </p:stCondLst>
                                  <p:childTnLst>
                                    <p:set>
                                      <p:cBhvr>
                                        <p:cTn id="111" dur="1" fill="hold">
                                          <p:stCondLst>
                                            <p:cond delay="0"/>
                                          </p:stCondLst>
                                        </p:cTn>
                                        <p:tgtEl>
                                          <p:spTgt spid="54"/>
                                        </p:tgtEl>
                                        <p:attrNameLst>
                                          <p:attrName>style.visibility</p:attrName>
                                        </p:attrNameLst>
                                      </p:cBhvr>
                                      <p:to>
                                        <p:strVal val="hidden"/>
                                      </p:to>
                                    </p:set>
                                  </p:childTnLst>
                                </p:cTn>
                              </p:par>
                              <p:par>
                                <p:cTn id="112" presetID="1" presetClass="exit" presetSubtype="0" fill="hold" grpId="1" nodeType="withEffect">
                                  <p:stCondLst>
                                    <p:cond delay="0"/>
                                  </p:stCondLst>
                                  <p:childTnLst>
                                    <p:set>
                                      <p:cBhvr>
                                        <p:cTn id="113" dur="1" fill="hold">
                                          <p:stCondLst>
                                            <p:cond delay="0"/>
                                          </p:stCondLst>
                                        </p:cTn>
                                        <p:tgtEl>
                                          <p:spTgt spid="56"/>
                                        </p:tgtEl>
                                        <p:attrNameLst>
                                          <p:attrName>style.visibility</p:attrName>
                                        </p:attrNameLst>
                                      </p:cBhvr>
                                      <p:to>
                                        <p:strVal val="hidden"/>
                                      </p:to>
                                    </p:set>
                                  </p:childTnLst>
                                </p:cTn>
                              </p:par>
                              <p:par>
                                <p:cTn id="114" presetID="1" presetClass="exit" presetSubtype="0" fill="hold" grpId="1" nodeType="withEffect">
                                  <p:stCondLst>
                                    <p:cond delay="0"/>
                                  </p:stCondLst>
                                  <p:childTnLst>
                                    <p:set>
                                      <p:cBhvr>
                                        <p:cTn id="115" dur="1" fill="hold">
                                          <p:stCondLst>
                                            <p:cond delay="0"/>
                                          </p:stCondLst>
                                        </p:cTn>
                                        <p:tgtEl>
                                          <p:spTgt spid="55"/>
                                        </p:tgtEl>
                                        <p:attrNameLst>
                                          <p:attrName>style.visibility</p:attrName>
                                        </p:attrNameLst>
                                      </p:cBhvr>
                                      <p:to>
                                        <p:strVal val="hidden"/>
                                      </p:to>
                                    </p:set>
                                  </p:childTnLst>
                                </p:cTn>
                              </p:par>
                              <p:par>
                                <p:cTn id="116" presetID="1" presetClass="exit" presetSubtype="0" fill="hold" grpId="1" nodeType="withEffect">
                                  <p:stCondLst>
                                    <p:cond delay="0"/>
                                  </p:stCondLst>
                                  <p:childTnLst>
                                    <p:set>
                                      <p:cBhvr>
                                        <p:cTn id="117" dur="1" fill="hold">
                                          <p:stCondLst>
                                            <p:cond delay="0"/>
                                          </p:stCondLst>
                                        </p:cTn>
                                        <p:tgtEl>
                                          <p:spTgt spid="59"/>
                                        </p:tgtEl>
                                        <p:attrNameLst>
                                          <p:attrName>style.visibility</p:attrName>
                                        </p:attrNameLst>
                                      </p:cBhvr>
                                      <p:to>
                                        <p:strVal val="hidden"/>
                                      </p:to>
                                    </p:set>
                                  </p:childTnLst>
                                </p:cTn>
                              </p:par>
                              <p:par>
                                <p:cTn id="118" presetID="42" presetClass="path" presetSubtype="0" accel="50000" decel="50000" fill="hold" grpId="1" nodeType="withEffect">
                                  <p:stCondLst>
                                    <p:cond delay="0"/>
                                  </p:stCondLst>
                                  <p:childTnLst>
                                    <p:animMotion origin="layout" path="M 5E-6 -1.55679E-6 L 0.04566 -1.55679E-6 " pathEditMode="relative" rAng="0" ptsTypes="AA">
                                      <p:cBhvr>
                                        <p:cTn id="119" dur="500" fill="hold"/>
                                        <p:tgtEl>
                                          <p:spTgt spid="67"/>
                                        </p:tgtEl>
                                        <p:attrNameLst>
                                          <p:attrName>ppt_x</p:attrName>
                                          <p:attrName>ppt_y</p:attrName>
                                        </p:attrNameLst>
                                      </p:cBhvr>
                                      <p:rCtr x="2274" y="0"/>
                                    </p:animMotion>
                                  </p:childTnLst>
                                </p:cTn>
                              </p:par>
                              <p:par>
                                <p:cTn id="120" presetID="1" presetClass="exit" presetSubtype="0" fill="hold" nodeType="withEffect">
                                  <p:stCondLst>
                                    <p:cond delay="0"/>
                                  </p:stCondLst>
                                  <p:childTnLst>
                                    <p:set>
                                      <p:cBhvr>
                                        <p:cTn id="121" dur="1" fill="hold">
                                          <p:stCondLst>
                                            <p:cond delay="0"/>
                                          </p:stCondLst>
                                        </p:cTn>
                                        <p:tgtEl>
                                          <p:spTgt spid="66"/>
                                        </p:tgtEl>
                                        <p:attrNameLst>
                                          <p:attrName>style.visibility</p:attrName>
                                        </p:attrNameLst>
                                      </p:cBhvr>
                                      <p:to>
                                        <p:strVal val="hidden"/>
                                      </p:to>
                                    </p:set>
                                  </p:childTnLst>
                                </p:cTn>
                              </p:par>
                              <p:par>
                                <p:cTn id="122" presetID="1" presetClass="entr" presetSubtype="0" fill="hold" nodeType="withEffect">
                                  <p:stCondLst>
                                    <p:cond delay="0"/>
                                  </p:stCondLst>
                                  <p:childTnLst>
                                    <p:set>
                                      <p:cBhvr>
                                        <p:cTn id="123" dur="1" fill="hold">
                                          <p:stCondLst>
                                            <p:cond delay="0"/>
                                          </p:stCondLst>
                                        </p:cTn>
                                        <p:tgtEl>
                                          <p:spTgt spid="79"/>
                                        </p:tgtEl>
                                        <p:attrNameLst>
                                          <p:attrName>style.visibility</p:attrName>
                                        </p:attrNameLst>
                                      </p:cBhvr>
                                      <p:to>
                                        <p:strVal val="visible"/>
                                      </p:to>
                                    </p:set>
                                  </p:childTnLst>
                                </p:cTn>
                              </p:par>
                            </p:childTnLst>
                          </p:cTn>
                        </p:par>
                        <p:par>
                          <p:cTn id="124" fill="hold">
                            <p:stCondLst>
                              <p:cond delay="500"/>
                            </p:stCondLst>
                            <p:childTnLst>
                              <p:par>
                                <p:cTn id="125" presetID="1" presetClass="entr" presetSubtype="0" fill="hold" grpId="0" nodeType="afterEffect">
                                  <p:stCondLst>
                                    <p:cond delay="0"/>
                                  </p:stCondLst>
                                  <p:childTnLst>
                                    <p:set>
                                      <p:cBhvr>
                                        <p:cTn id="126" dur="1" fill="hold">
                                          <p:stCondLst>
                                            <p:cond delay="0"/>
                                          </p:stCondLst>
                                        </p:cTn>
                                        <p:tgtEl>
                                          <p:spTgt spid="80"/>
                                        </p:tgtEl>
                                        <p:attrNameLst>
                                          <p:attrName>style.visibility</p:attrName>
                                        </p:attrNameLst>
                                      </p:cBhvr>
                                      <p:to>
                                        <p:strVal val="visible"/>
                                      </p:to>
                                    </p:set>
                                  </p:childTnLst>
                                </p:cTn>
                              </p:par>
                              <p:par>
                                <p:cTn id="127" presetID="1" presetClass="exit" presetSubtype="0" fill="hold" grpId="1" nodeType="withEffect">
                                  <p:stCondLst>
                                    <p:cond delay="0"/>
                                  </p:stCondLst>
                                  <p:childTnLst>
                                    <p:set>
                                      <p:cBhvr>
                                        <p:cTn id="128" dur="1" fill="hold">
                                          <p:stCondLst>
                                            <p:cond delay="0"/>
                                          </p:stCondLst>
                                        </p:cTn>
                                        <p:tgtEl>
                                          <p:spTgt spid="72"/>
                                        </p:tgtEl>
                                        <p:attrNameLst>
                                          <p:attrName>style.visibility</p:attrName>
                                        </p:attrNameLst>
                                      </p:cBhvr>
                                      <p:to>
                                        <p:strVal val="hidden"/>
                                      </p:to>
                                    </p:set>
                                  </p:childTnLst>
                                </p:cTn>
                              </p:par>
                            </p:childTnLst>
                          </p:cTn>
                        </p:par>
                      </p:childTnLst>
                    </p:cTn>
                  </p:par>
                  <p:par>
                    <p:cTn id="129" fill="hold">
                      <p:stCondLst>
                        <p:cond delay="indefinite"/>
                      </p:stCondLst>
                      <p:childTnLst>
                        <p:par>
                          <p:cTn id="130" fill="hold">
                            <p:stCondLst>
                              <p:cond delay="0"/>
                            </p:stCondLst>
                            <p:childTnLst>
                              <p:par>
                                <p:cTn id="131" presetID="22" presetClass="entr" presetSubtype="4" fill="hold" grpId="0" nodeType="clickEffect">
                                  <p:stCondLst>
                                    <p:cond delay="0"/>
                                  </p:stCondLst>
                                  <p:childTnLst>
                                    <p:set>
                                      <p:cBhvr>
                                        <p:cTn id="132" dur="1" fill="hold">
                                          <p:stCondLst>
                                            <p:cond delay="0"/>
                                          </p:stCondLst>
                                        </p:cTn>
                                        <p:tgtEl>
                                          <p:spTgt spid="83"/>
                                        </p:tgtEl>
                                        <p:attrNameLst>
                                          <p:attrName>style.visibility</p:attrName>
                                        </p:attrNameLst>
                                      </p:cBhvr>
                                      <p:to>
                                        <p:strVal val="visible"/>
                                      </p:to>
                                    </p:set>
                                    <p:animEffect transition="in" filter="wipe(down)">
                                      <p:cBhvr>
                                        <p:cTn id="133" dur="500"/>
                                        <p:tgtEl>
                                          <p:spTgt spid="83"/>
                                        </p:tgtEl>
                                      </p:cBhvr>
                                    </p:animEffect>
                                  </p:childTnLst>
                                </p:cTn>
                              </p:par>
                            </p:childTnLst>
                          </p:cTn>
                        </p:par>
                      </p:childTnLst>
                    </p:cTn>
                  </p:par>
                  <p:par>
                    <p:cTn id="134" fill="hold">
                      <p:stCondLst>
                        <p:cond delay="indefinite"/>
                      </p:stCondLst>
                      <p:childTnLst>
                        <p:par>
                          <p:cTn id="135" fill="hold">
                            <p:stCondLst>
                              <p:cond delay="0"/>
                            </p:stCondLst>
                            <p:childTnLst>
                              <p:par>
                                <p:cTn id="136" presetID="42" presetClass="path" presetSubtype="0" accel="50000" decel="50000" fill="hold" grpId="4" nodeType="clickEffect">
                                  <p:stCondLst>
                                    <p:cond delay="0"/>
                                  </p:stCondLst>
                                  <p:childTnLst>
                                    <p:animMotion origin="layout" path="M 4.72222E-6 -0.00023 L 0.38506 -0.00185 " pathEditMode="relative" rAng="0" ptsTypes="AA">
                                      <p:cBhvr>
                                        <p:cTn id="137" dur="500" fill="hold"/>
                                        <p:tgtEl>
                                          <p:spTgt spid="62"/>
                                        </p:tgtEl>
                                        <p:attrNameLst>
                                          <p:attrName>ppt_x</p:attrName>
                                          <p:attrName>ppt_y</p:attrName>
                                        </p:attrNameLst>
                                      </p:cBhvr>
                                      <p:rCtr x="19253" y="-93"/>
                                    </p:animMotion>
                                  </p:childTnLst>
                                </p:cTn>
                              </p:par>
                            </p:childTnLst>
                          </p:cTn>
                        </p:par>
                      </p:childTnLst>
                    </p:cTn>
                  </p:par>
                  <p:par>
                    <p:cTn id="138" fill="hold">
                      <p:stCondLst>
                        <p:cond delay="indefinite"/>
                      </p:stCondLst>
                      <p:childTnLst>
                        <p:par>
                          <p:cTn id="139" fill="hold">
                            <p:stCondLst>
                              <p:cond delay="0"/>
                            </p:stCondLst>
                            <p:childTnLst>
                              <p:par>
                                <p:cTn id="140" presetID="1" presetClass="entr" presetSubtype="0" fill="hold" grpId="0" nodeType="clickEffect">
                                  <p:stCondLst>
                                    <p:cond delay="0"/>
                                  </p:stCondLst>
                                  <p:childTnLst>
                                    <p:set>
                                      <p:cBhvr>
                                        <p:cTn id="141" dur="1" fill="hold">
                                          <p:stCondLst>
                                            <p:cond delay="0"/>
                                          </p:stCondLst>
                                        </p:cTn>
                                        <p:tgtEl>
                                          <p:spTgt spid="41"/>
                                        </p:tgtEl>
                                        <p:attrNameLst>
                                          <p:attrName>style.visibility</p:attrName>
                                        </p:attrNameLst>
                                      </p:cBhvr>
                                      <p:to>
                                        <p:strVal val="visible"/>
                                      </p:to>
                                    </p:set>
                                  </p:childTnLst>
                                </p:cTn>
                              </p:par>
                              <p:par>
                                <p:cTn id="142" presetID="1" presetClass="entr" presetSubtype="0" fill="hold" grpId="0" nodeType="withEffect">
                                  <p:stCondLst>
                                    <p:cond delay="0"/>
                                  </p:stCondLst>
                                  <p:childTnLst>
                                    <p:set>
                                      <p:cBhvr>
                                        <p:cTn id="143" dur="1" fill="hold">
                                          <p:stCondLst>
                                            <p:cond delay="0"/>
                                          </p:stCondLst>
                                        </p:cTn>
                                        <p:tgtEl>
                                          <p:spTgt spid="3"/>
                                        </p:tgtEl>
                                        <p:attrNameLst>
                                          <p:attrName>style.visibility</p:attrName>
                                        </p:attrNameLst>
                                      </p:cBhvr>
                                      <p:to>
                                        <p:strVal val="visible"/>
                                      </p:to>
                                    </p:set>
                                  </p:childTnLst>
                                </p:cTn>
                              </p:par>
                            </p:childTnLst>
                          </p:cTn>
                        </p:par>
                      </p:childTnLst>
                    </p:cTn>
                  </p:par>
                  <p:par>
                    <p:cTn id="144" fill="hold">
                      <p:stCondLst>
                        <p:cond delay="indefinite"/>
                      </p:stCondLst>
                      <p:childTnLst>
                        <p:par>
                          <p:cTn id="145" fill="hold">
                            <p:stCondLst>
                              <p:cond delay="0"/>
                            </p:stCondLst>
                            <p:childTnLst>
                              <p:par>
                                <p:cTn id="146" presetID="1" presetClass="entr" presetSubtype="0" fill="hold" grpId="0" nodeType="clickEffect">
                                  <p:stCondLst>
                                    <p:cond delay="0"/>
                                  </p:stCondLst>
                                  <p:childTnLst>
                                    <p:set>
                                      <p:cBhvr>
                                        <p:cTn id="147" dur="1" fill="hold">
                                          <p:stCondLst>
                                            <p:cond delay="0"/>
                                          </p:stCondLst>
                                        </p:cTn>
                                        <p:tgtEl>
                                          <p:spTgt spid="43"/>
                                        </p:tgtEl>
                                        <p:attrNameLst>
                                          <p:attrName>style.visibility</p:attrName>
                                        </p:attrNameLst>
                                      </p:cBhvr>
                                      <p:to>
                                        <p:strVal val="visible"/>
                                      </p:to>
                                    </p:set>
                                  </p:childTnLst>
                                </p:cTn>
                              </p:par>
                              <p:par>
                                <p:cTn id="148" presetID="1" presetClass="entr" presetSubtype="0" fill="hold" grpId="0" nodeType="withEffect">
                                  <p:stCondLst>
                                    <p:cond delay="0"/>
                                  </p:stCondLst>
                                  <p:childTnLst>
                                    <p:set>
                                      <p:cBhvr>
                                        <p:cTn id="149" dur="1" fill="hold">
                                          <p:stCondLst>
                                            <p:cond delay="0"/>
                                          </p:stCondLst>
                                        </p:cTn>
                                        <p:tgtEl>
                                          <p:spTgt spid="42"/>
                                        </p:tgtEl>
                                        <p:attrNameLst>
                                          <p:attrName>style.visibility</p:attrName>
                                        </p:attrNameLst>
                                      </p:cBhvr>
                                      <p:to>
                                        <p:strVal val="visible"/>
                                      </p:to>
                                    </p:set>
                                  </p:childTnLst>
                                </p:cTn>
                              </p:par>
                            </p:childTnLst>
                          </p:cTn>
                        </p:par>
                      </p:childTnLst>
                    </p:cTn>
                  </p:par>
                  <p:par>
                    <p:cTn id="150" fill="hold">
                      <p:stCondLst>
                        <p:cond delay="indefinite"/>
                      </p:stCondLst>
                      <p:childTnLst>
                        <p:par>
                          <p:cTn id="151" fill="hold">
                            <p:stCondLst>
                              <p:cond delay="0"/>
                            </p:stCondLst>
                            <p:childTnLst>
                              <p:par>
                                <p:cTn id="152" presetID="1" presetClass="entr" presetSubtype="0" fill="hold" grpId="0" nodeType="clickEffect">
                                  <p:stCondLst>
                                    <p:cond delay="0"/>
                                  </p:stCondLst>
                                  <p:childTnLst>
                                    <p:set>
                                      <p:cBhvr>
                                        <p:cTn id="153" dur="1" fill="hold">
                                          <p:stCondLst>
                                            <p:cond delay="0"/>
                                          </p:stCondLst>
                                        </p:cTn>
                                        <p:tgtEl>
                                          <p:spTgt spid="4"/>
                                        </p:tgtEl>
                                        <p:attrNameLst>
                                          <p:attrName>style.visibility</p:attrName>
                                        </p:attrNameLst>
                                      </p:cBhvr>
                                      <p:to>
                                        <p:strVal val="visible"/>
                                      </p:to>
                                    </p:set>
                                  </p:childTnLst>
                                </p:cTn>
                              </p:par>
                            </p:childTnLst>
                          </p:cTn>
                        </p:par>
                      </p:childTnLst>
                    </p:cTn>
                  </p:par>
                  <p:par>
                    <p:cTn id="154" fill="hold">
                      <p:stCondLst>
                        <p:cond delay="indefinite"/>
                      </p:stCondLst>
                      <p:childTnLst>
                        <p:par>
                          <p:cTn id="155" fill="hold">
                            <p:stCondLst>
                              <p:cond delay="0"/>
                            </p:stCondLst>
                            <p:childTnLst>
                              <p:par>
                                <p:cTn id="156" presetID="1" presetClass="exit" presetSubtype="0" fill="hold" grpId="1" nodeType="clickEffect">
                                  <p:stCondLst>
                                    <p:cond delay="0"/>
                                  </p:stCondLst>
                                  <p:childTnLst>
                                    <p:set>
                                      <p:cBhvr>
                                        <p:cTn id="157" dur="1" fill="hold">
                                          <p:stCondLst>
                                            <p:cond delay="0"/>
                                          </p:stCondLst>
                                        </p:cTn>
                                        <p:tgtEl>
                                          <p:spTgt spid="43"/>
                                        </p:tgtEl>
                                        <p:attrNameLst>
                                          <p:attrName>style.visibility</p:attrName>
                                        </p:attrNameLst>
                                      </p:cBhvr>
                                      <p:to>
                                        <p:strVal val="hidden"/>
                                      </p:to>
                                    </p:set>
                                  </p:childTnLst>
                                </p:cTn>
                              </p:par>
                              <p:par>
                                <p:cTn id="158" presetID="1" presetClass="exit" presetSubtype="0" fill="hold" grpId="1" nodeType="withEffect">
                                  <p:stCondLst>
                                    <p:cond delay="0"/>
                                  </p:stCondLst>
                                  <p:childTnLst>
                                    <p:set>
                                      <p:cBhvr>
                                        <p:cTn id="159" dur="1" fill="hold">
                                          <p:stCondLst>
                                            <p:cond delay="0"/>
                                          </p:stCondLst>
                                        </p:cTn>
                                        <p:tgtEl>
                                          <p:spTgt spid="41"/>
                                        </p:tgtEl>
                                        <p:attrNameLst>
                                          <p:attrName>style.visibility</p:attrName>
                                        </p:attrNameLst>
                                      </p:cBhvr>
                                      <p:to>
                                        <p:strVal val="hidden"/>
                                      </p:to>
                                    </p:set>
                                  </p:childTnLst>
                                </p:cTn>
                              </p:par>
                              <p:par>
                                <p:cTn id="160" presetID="1" presetClass="exit" presetSubtype="0" fill="hold" grpId="1" nodeType="withEffect">
                                  <p:stCondLst>
                                    <p:cond delay="0"/>
                                  </p:stCondLst>
                                  <p:childTnLst>
                                    <p:set>
                                      <p:cBhvr>
                                        <p:cTn id="161" dur="1" fill="hold">
                                          <p:stCondLst>
                                            <p:cond delay="0"/>
                                          </p:stCondLst>
                                        </p:cTn>
                                        <p:tgtEl>
                                          <p:spTgt spid="80"/>
                                        </p:tgtEl>
                                        <p:attrNameLst>
                                          <p:attrName>style.visibility</p:attrName>
                                        </p:attrNameLst>
                                      </p:cBhvr>
                                      <p:to>
                                        <p:strVal val="hidden"/>
                                      </p:to>
                                    </p:set>
                                  </p:childTnLst>
                                </p:cTn>
                              </p:par>
                            </p:childTnLst>
                          </p:cTn>
                        </p:par>
                        <p:par>
                          <p:cTn id="162" fill="hold">
                            <p:stCondLst>
                              <p:cond delay="0"/>
                            </p:stCondLst>
                            <p:childTnLst>
                              <p:par>
                                <p:cTn id="163" presetID="1" presetClass="entr" presetSubtype="0" fill="hold" grpId="0" nodeType="afterEffect">
                                  <p:stCondLst>
                                    <p:cond delay="0"/>
                                  </p:stCondLst>
                                  <p:childTnLst>
                                    <p:set>
                                      <p:cBhvr>
                                        <p:cTn id="164" dur="1" fill="hold">
                                          <p:stCondLst>
                                            <p:cond delay="0"/>
                                          </p:stCondLst>
                                        </p:cTn>
                                        <p:tgtEl>
                                          <p:spTgt spid="51"/>
                                        </p:tgtEl>
                                        <p:attrNameLst>
                                          <p:attrName>style.visibility</p:attrName>
                                        </p:attrNameLst>
                                      </p:cBhvr>
                                      <p:to>
                                        <p:strVal val="visible"/>
                                      </p:to>
                                    </p:set>
                                  </p:childTnLst>
                                </p:cTn>
                              </p:par>
                            </p:childTnLst>
                          </p:cTn>
                        </p:par>
                        <p:par>
                          <p:cTn id="165" fill="hold">
                            <p:stCondLst>
                              <p:cond delay="0"/>
                            </p:stCondLst>
                            <p:childTnLst>
                              <p:par>
                                <p:cTn id="166" presetID="22" presetClass="entr" presetSubtype="4" fill="hold" grpId="0" nodeType="afterEffect">
                                  <p:stCondLst>
                                    <p:cond delay="0"/>
                                  </p:stCondLst>
                                  <p:childTnLst>
                                    <p:set>
                                      <p:cBhvr>
                                        <p:cTn id="167" dur="1" fill="hold">
                                          <p:stCondLst>
                                            <p:cond delay="0"/>
                                          </p:stCondLst>
                                        </p:cTn>
                                        <p:tgtEl>
                                          <p:spTgt spid="52"/>
                                        </p:tgtEl>
                                        <p:attrNameLst>
                                          <p:attrName>style.visibility</p:attrName>
                                        </p:attrNameLst>
                                      </p:cBhvr>
                                      <p:to>
                                        <p:strVal val="visible"/>
                                      </p:to>
                                    </p:set>
                                    <p:animEffect transition="in" filter="wipe(down)">
                                      <p:cBhvr>
                                        <p:cTn id="168" dur="500"/>
                                        <p:tgtEl>
                                          <p:spTgt spid="52"/>
                                        </p:tgtEl>
                                      </p:cBhvr>
                                    </p:animEffect>
                                  </p:childTnLst>
                                </p:cTn>
                              </p:par>
                              <p:par>
                                <p:cTn id="169" presetID="42" presetClass="path" presetSubtype="0" accel="50000" decel="50000" fill="hold" grpId="2" nodeType="withEffect">
                                  <p:stCondLst>
                                    <p:cond delay="0"/>
                                  </p:stCondLst>
                                  <p:childTnLst>
                                    <p:animMotion origin="layout" path="M 0.04566 4.07407E-6 L 0.1323 4.07407E-6 " pathEditMode="relative" rAng="0" ptsTypes="AA">
                                      <p:cBhvr>
                                        <p:cTn id="170" dur="500" fill="hold"/>
                                        <p:tgtEl>
                                          <p:spTgt spid="67"/>
                                        </p:tgtEl>
                                        <p:attrNameLst>
                                          <p:attrName>ppt_x</p:attrName>
                                          <p:attrName>ppt_y</p:attrName>
                                        </p:attrNameLst>
                                      </p:cBhvr>
                                      <p:rCtr x="4323" y="0"/>
                                    </p:animMotion>
                                  </p:childTnLst>
                                </p:cTn>
                              </p:par>
                            </p:childTnLst>
                          </p:cTn>
                        </p:par>
                        <p:par>
                          <p:cTn id="171" fill="hold">
                            <p:stCondLst>
                              <p:cond delay="500"/>
                            </p:stCondLst>
                            <p:childTnLst>
                              <p:par>
                                <p:cTn id="172" presetID="1" presetClass="exit" presetSubtype="0" fill="hold" grpId="3" nodeType="afterEffect">
                                  <p:stCondLst>
                                    <p:cond delay="0"/>
                                  </p:stCondLst>
                                  <p:childTnLst>
                                    <p:set>
                                      <p:cBhvr>
                                        <p:cTn id="173" dur="1" fill="hold">
                                          <p:stCondLst>
                                            <p:cond delay="0"/>
                                          </p:stCondLst>
                                        </p:cTn>
                                        <p:tgtEl>
                                          <p:spTgt spid="67"/>
                                        </p:tgtEl>
                                        <p:attrNameLst>
                                          <p:attrName>style.visibility</p:attrName>
                                        </p:attrNameLst>
                                      </p:cBhvr>
                                      <p:to>
                                        <p:strVal val="hidden"/>
                                      </p:to>
                                    </p:set>
                                  </p:childTnLst>
                                </p:cTn>
                              </p:par>
                            </p:childTnLst>
                          </p:cTn>
                        </p:par>
                        <p:par>
                          <p:cTn id="174" fill="hold">
                            <p:stCondLst>
                              <p:cond delay="500"/>
                            </p:stCondLst>
                            <p:childTnLst>
                              <p:par>
                                <p:cTn id="175" presetID="1" presetClass="entr" presetSubtype="0" fill="hold" grpId="0" nodeType="afterEffect">
                                  <p:stCondLst>
                                    <p:cond delay="0"/>
                                  </p:stCondLst>
                                  <p:childTnLst>
                                    <p:set>
                                      <p:cBhvr>
                                        <p:cTn id="176" dur="1" fill="hold">
                                          <p:stCondLst>
                                            <p:cond delay="0"/>
                                          </p:stCondLst>
                                        </p:cTn>
                                        <p:tgtEl>
                                          <p:spTgt spid="81"/>
                                        </p:tgtEl>
                                        <p:attrNameLst>
                                          <p:attrName>style.visibility</p:attrName>
                                        </p:attrNameLst>
                                      </p:cBhvr>
                                      <p:to>
                                        <p:strVal val="visible"/>
                                      </p:to>
                                    </p:set>
                                  </p:childTnLst>
                                </p:cTn>
                              </p:par>
                            </p:childTnLst>
                          </p:cTn>
                        </p:par>
                        <p:par>
                          <p:cTn id="177" fill="hold">
                            <p:stCondLst>
                              <p:cond delay="500"/>
                            </p:stCondLst>
                            <p:childTnLst>
                              <p:par>
                                <p:cTn id="178" presetID="42" presetClass="path" presetSubtype="0" accel="50000" decel="50000" fill="hold" grpId="1" nodeType="afterEffect">
                                  <p:stCondLst>
                                    <p:cond delay="0"/>
                                  </p:stCondLst>
                                  <p:childTnLst>
                                    <p:animMotion origin="layout" path="M 5E-6 -3.7037E-7 L 0.17952 -0.00023 " pathEditMode="relative" rAng="0" ptsTypes="AA">
                                      <p:cBhvr>
                                        <p:cTn id="179" dur="500" fill="hold"/>
                                        <p:tgtEl>
                                          <p:spTgt spid="81"/>
                                        </p:tgtEl>
                                        <p:attrNameLst>
                                          <p:attrName>ppt_x</p:attrName>
                                          <p:attrName>ppt_y</p:attrName>
                                        </p:attrNameLst>
                                      </p:cBhvr>
                                      <p:rCtr x="8976" y="-23"/>
                                    </p:animMotion>
                                  </p:childTnLst>
                                </p:cTn>
                              </p:par>
                            </p:childTnLst>
                          </p:cTn>
                        </p:par>
                        <p:par>
                          <p:cTn id="180" fill="hold">
                            <p:stCondLst>
                              <p:cond delay="1000"/>
                            </p:stCondLst>
                            <p:childTnLst>
                              <p:par>
                                <p:cTn id="181" presetID="1" presetClass="exit" presetSubtype="0" fill="hold" grpId="2" nodeType="afterEffect">
                                  <p:stCondLst>
                                    <p:cond delay="0"/>
                                  </p:stCondLst>
                                  <p:childTnLst>
                                    <p:set>
                                      <p:cBhvr>
                                        <p:cTn id="182" dur="1" fill="hold">
                                          <p:stCondLst>
                                            <p:cond delay="0"/>
                                          </p:stCondLst>
                                        </p:cTn>
                                        <p:tgtEl>
                                          <p:spTgt spid="81"/>
                                        </p:tgtEl>
                                        <p:attrNameLst>
                                          <p:attrName>style.visibility</p:attrName>
                                        </p:attrNameLst>
                                      </p:cBhvr>
                                      <p:to>
                                        <p:strVal val="hidden"/>
                                      </p:to>
                                    </p:set>
                                  </p:childTnLst>
                                </p:cTn>
                              </p:par>
                            </p:childTnLst>
                          </p:cTn>
                        </p:par>
                        <p:par>
                          <p:cTn id="183" fill="hold">
                            <p:stCondLst>
                              <p:cond delay="1000"/>
                            </p:stCondLst>
                            <p:childTnLst>
                              <p:par>
                                <p:cTn id="184" presetID="1" presetClass="entr" presetSubtype="0" fill="hold" grpId="0" nodeType="afterEffect">
                                  <p:stCondLst>
                                    <p:cond delay="0"/>
                                  </p:stCondLst>
                                  <p:childTnLst>
                                    <p:set>
                                      <p:cBhvr>
                                        <p:cTn id="185" dur="1" fill="hold">
                                          <p:stCondLst>
                                            <p:cond delay="0"/>
                                          </p:stCondLst>
                                        </p:cTn>
                                        <p:tgtEl>
                                          <p:spTgt spid="82"/>
                                        </p:tgtEl>
                                        <p:attrNameLst>
                                          <p:attrName>style.visibility</p:attrName>
                                        </p:attrNameLst>
                                      </p:cBhvr>
                                      <p:to>
                                        <p:strVal val="visible"/>
                                      </p:to>
                                    </p:set>
                                  </p:childTnLst>
                                </p:cTn>
                              </p:par>
                            </p:childTnLst>
                          </p:cTn>
                        </p:par>
                        <p:par>
                          <p:cTn id="186" fill="hold">
                            <p:stCondLst>
                              <p:cond delay="1000"/>
                            </p:stCondLst>
                            <p:childTnLst>
                              <p:par>
                                <p:cTn id="187" presetID="42" presetClass="path" presetSubtype="0" accel="50000" decel="50000" fill="hold" grpId="1" nodeType="afterEffect">
                                  <p:stCondLst>
                                    <p:cond delay="0"/>
                                  </p:stCondLst>
                                  <p:childTnLst>
                                    <p:animMotion origin="layout" path="M 5E-6 -3.33333E-6 L 0.09289 -3.33333E-6 " pathEditMode="relative" rAng="0" ptsTypes="AA">
                                      <p:cBhvr>
                                        <p:cTn id="188" dur="500" fill="hold"/>
                                        <p:tgtEl>
                                          <p:spTgt spid="82"/>
                                        </p:tgtEl>
                                        <p:attrNameLst>
                                          <p:attrName>ppt_x</p:attrName>
                                          <p:attrName>ppt_y</p:attrName>
                                        </p:attrNameLst>
                                      </p:cBhvr>
                                      <p:rCtr x="4635" y="0"/>
                                    </p:animMotion>
                                  </p:childTnLst>
                                </p:cTn>
                              </p:par>
                            </p:childTnLst>
                          </p:cTn>
                        </p:par>
                        <p:par>
                          <p:cTn id="189" fill="hold">
                            <p:stCondLst>
                              <p:cond delay="1500"/>
                            </p:stCondLst>
                            <p:childTnLst>
                              <p:par>
                                <p:cTn id="190" presetID="1" presetClass="exit" presetSubtype="0" fill="hold" grpId="2" nodeType="afterEffect">
                                  <p:stCondLst>
                                    <p:cond delay="0"/>
                                  </p:stCondLst>
                                  <p:childTnLst>
                                    <p:set>
                                      <p:cBhvr>
                                        <p:cTn id="191" dur="1" fill="hold">
                                          <p:stCondLst>
                                            <p:cond delay="0"/>
                                          </p:stCondLst>
                                        </p:cTn>
                                        <p:tgtEl>
                                          <p:spTgt spid="8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animBg="1"/>
      <p:bldP spid="72" grpId="1" animBg="1"/>
      <p:bldP spid="7" grpId="0" animBg="1"/>
      <p:bldP spid="8" grpId="0" animBg="1"/>
      <p:bldP spid="9" grpId="0" animBg="1"/>
      <p:bldP spid="16" grpId="0" animBg="1"/>
      <p:bldP spid="23" grpId="0" animBg="1"/>
      <p:bldP spid="24" grpId="0" animBg="1"/>
      <p:bldP spid="25" grpId="0" animBg="1"/>
      <p:bldP spid="36" grpId="0"/>
      <p:bldP spid="48" grpId="0" animBg="1"/>
      <p:bldP spid="49" grpId="0" animBg="1"/>
      <p:bldP spid="50" grpId="0" animBg="1"/>
      <p:bldP spid="67" grpId="0" animBg="1"/>
      <p:bldP spid="67" grpId="1" animBg="1"/>
      <p:bldP spid="67" grpId="2" animBg="1"/>
      <p:bldP spid="67" grpId="3" animBg="1"/>
      <p:bldP spid="69" grpId="0" animBg="1"/>
      <p:bldP spid="70" grpId="0" animBg="1"/>
      <p:bldP spid="75" grpId="0" animBg="1"/>
      <p:bldP spid="6" grpId="0" animBg="1"/>
      <p:bldP spid="80" grpId="0" animBg="1"/>
      <p:bldP spid="80" grpId="1" animBg="1"/>
      <p:bldP spid="81" grpId="0" animBg="1"/>
      <p:bldP spid="81" grpId="1" animBg="1"/>
      <p:bldP spid="81" grpId="2" animBg="1"/>
      <p:bldP spid="82" grpId="0" animBg="1"/>
      <p:bldP spid="82" grpId="1" animBg="1"/>
      <p:bldP spid="82" grpId="2" animBg="1"/>
      <p:bldP spid="83" grpId="0" animBg="1"/>
      <p:bldP spid="3" grpId="0" animBg="1"/>
      <p:bldP spid="41" grpId="0" animBg="1"/>
      <p:bldP spid="41" grpId="1" animBg="1"/>
      <p:bldP spid="42" grpId="0" animBg="1"/>
      <p:bldP spid="43" grpId="0" animBg="1"/>
      <p:bldP spid="43" grpId="1" animBg="1"/>
      <p:bldP spid="44" grpId="0"/>
      <p:bldP spid="51" grpId="0" animBg="1"/>
      <p:bldP spid="52" grpId="0" animBg="1"/>
      <p:bldP spid="4" grpId="0" animBg="1"/>
      <p:bldP spid="62" grpId="0" animBg="1"/>
      <p:bldP spid="62" grpId="1" animBg="1"/>
      <p:bldP spid="62" grpId="2" animBg="1"/>
      <p:bldP spid="62" grpId="3" animBg="1"/>
      <p:bldP spid="62" grpId="4" animBg="1"/>
      <p:bldP spid="54" grpId="0" animBg="1"/>
      <p:bldP spid="54" grpId="1" animBg="1"/>
      <p:bldP spid="55" grpId="0" animBg="1"/>
      <p:bldP spid="55" grpId="1" animBg="1"/>
      <p:bldP spid="56" grpId="0" animBg="1"/>
      <p:bldP spid="56" grpId="1" animBg="1"/>
      <p:bldP spid="59" grpId="0" animBg="1"/>
      <p:bldP spid="59" grpId="1" animBg="1"/>
      <p:bldP spid="22" grpId="0" animBg="1"/>
      <p:bldP spid="22" grpId="1"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Advantages of Hash Table Based Mappers</a:t>
            </a:r>
          </a:p>
        </p:txBody>
      </p:sp>
      <p:sp>
        <p:nvSpPr>
          <p:cNvPr id="3" name="Content Placeholder 2"/>
          <p:cNvSpPr>
            <a:spLocks noGrp="1"/>
          </p:cNvSpPr>
          <p:nvPr>
            <p:ph idx="1"/>
          </p:nvPr>
        </p:nvSpPr>
        <p:spPr/>
        <p:txBody>
          <a:bodyPr/>
          <a:lstStyle/>
          <a:p>
            <a:r>
              <a:rPr lang="en-US" dirty="0">
                <a:solidFill>
                  <a:srgbClr val="0000FF"/>
                </a:solidFill>
              </a:rPr>
              <a:t>+ Guaranteed to find </a:t>
            </a:r>
            <a:r>
              <a:rPr lang="en-US" i="1" dirty="0">
                <a:solidFill>
                  <a:srgbClr val="0000FF"/>
                </a:solidFill>
              </a:rPr>
              <a:t>all</a:t>
            </a:r>
            <a:r>
              <a:rPr lang="en-US" dirty="0">
                <a:solidFill>
                  <a:srgbClr val="0000FF"/>
                </a:solidFill>
              </a:rPr>
              <a:t> mappings </a:t>
            </a:r>
            <a:r>
              <a:rPr lang="en-US" dirty="0">
                <a:solidFill>
                  <a:srgbClr val="0000FF"/>
                </a:solidFill>
                <a:sym typeface="Wingdings" pitchFamily="2" charset="2"/>
              </a:rPr>
              <a:t> very sensitive</a:t>
            </a:r>
            <a:endParaRPr lang="en-US" dirty="0">
              <a:solidFill>
                <a:srgbClr val="0000FF"/>
              </a:solidFill>
            </a:endParaRPr>
          </a:p>
          <a:p>
            <a:r>
              <a:rPr lang="en-US" dirty="0">
                <a:solidFill>
                  <a:srgbClr val="0000FF"/>
                </a:solidFill>
              </a:rPr>
              <a:t>+ Can tolerate up to </a:t>
            </a:r>
            <a:r>
              <a:rPr lang="en-US" i="1" dirty="0">
                <a:solidFill>
                  <a:srgbClr val="0000FF"/>
                </a:solidFill>
              </a:rPr>
              <a:t>e</a:t>
            </a:r>
            <a:r>
              <a:rPr lang="en-US" dirty="0">
                <a:solidFill>
                  <a:srgbClr val="0000FF"/>
                </a:solidFill>
              </a:rPr>
              <a:t> errors</a:t>
            </a:r>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altLang="en-US" sz="1600" b="0" i="0" u="none" strike="noStrike" kern="1200" cap="none" spc="0" normalizeH="0" baseline="0" noProof="0">
              <a:ln>
                <a:noFill/>
              </a:ln>
              <a:solidFill>
                <a:srgbClr val="000000"/>
              </a:solidFill>
              <a:effectLst/>
              <a:uLnTx/>
              <a:uFillTx/>
              <a:latin typeface="Garamond" pitchFamily="18" charset="0"/>
              <a:ea typeface="+mn-ea"/>
              <a:cs typeface="+mn-cs"/>
            </a:endParaRPr>
          </a:p>
        </p:txBody>
      </p:sp>
      <p:pic>
        <p:nvPicPr>
          <p:cNvPr id="5" name="Picture 4">
            <a:extLst>
              <a:ext uri="{FF2B5EF4-FFF2-40B4-BE49-F238E27FC236}">
                <a16:creationId xmlns:a16="http://schemas.microsoft.com/office/drawing/2014/main" id="{223F3DD0-964F-E14E-9680-7F8D5AE1424B}"/>
              </a:ext>
            </a:extLst>
          </p:cNvPr>
          <p:cNvPicPr>
            <a:picLocks noChangeAspect="1"/>
          </p:cNvPicPr>
          <p:nvPr/>
        </p:nvPicPr>
        <p:blipFill>
          <a:blip r:embed="rId3"/>
          <a:stretch>
            <a:fillRect/>
          </a:stretch>
        </p:blipFill>
        <p:spPr>
          <a:xfrm>
            <a:off x="0" y="3493941"/>
            <a:ext cx="9144000" cy="2311323"/>
          </a:xfrm>
          <a:prstGeom prst="rect">
            <a:avLst/>
          </a:prstGeom>
        </p:spPr>
      </p:pic>
      <p:pic>
        <p:nvPicPr>
          <p:cNvPr id="6" name="Picture 5">
            <a:extLst>
              <a:ext uri="{FF2B5EF4-FFF2-40B4-BE49-F238E27FC236}">
                <a16:creationId xmlns:a16="http://schemas.microsoft.com/office/drawing/2014/main" id="{2CFF0334-A291-C943-B06C-11E8E31BF6EB}"/>
              </a:ext>
            </a:extLst>
          </p:cNvPr>
          <p:cNvPicPr>
            <a:picLocks noChangeAspect="1"/>
          </p:cNvPicPr>
          <p:nvPr/>
        </p:nvPicPr>
        <p:blipFill>
          <a:blip r:embed="rId4"/>
          <a:stretch>
            <a:fillRect/>
          </a:stretch>
        </p:blipFill>
        <p:spPr>
          <a:xfrm>
            <a:off x="220572" y="2413589"/>
            <a:ext cx="2006600" cy="1054100"/>
          </a:xfrm>
          <a:prstGeom prst="rect">
            <a:avLst/>
          </a:prstGeom>
        </p:spPr>
      </p:pic>
      <p:sp>
        <p:nvSpPr>
          <p:cNvPr id="7" name="TextBox 6">
            <a:extLst>
              <a:ext uri="{FF2B5EF4-FFF2-40B4-BE49-F238E27FC236}">
                <a16:creationId xmlns:a16="http://schemas.microsoft.com/office/drawing/2014/main" id="{B5FAA595-D157-7848-B3BE-4AE98FFE1F09}"/>
              </a:ext>
            </a:extLst>
          </p:cNvPr>
          <p:cNvSpPr txBox="1"/>
          <p:nvPr/>
        </p:nvSpPr>
        <p:spPr>
          <a:xfrm>
            <a:off x="4716016" y="2761087"/>
            <a:ext cx="3323795" cy="369332"/>
          </a:xfrm>
          <a:prstGeom prst="rect">
            <a:avLst/>
          </a:prstGeom>
          <a:noFill/>
        </p:spPr>
        <p:txBody>
          <a:bodyPr wrap="none" rtlCol="0">
            <a:spAutoFit/>
          </a:bodyPr>
          <a:lstStyle/>
          <a:p>
            <a:r>
              <a:rPr lang="en-US" dirty="0">
                <a:hlinkClick r:id="rId5"/>
              </a:rPr>
              <a:t>http://mrfast.sourceforge.net/</a:t>
            </a:r>
            <a:r>
              <a:rPr lang="en-US" dirty="0"/>
              <a:t> </a:t>
            </a:r>
          </a:p>
        </p:txBody>
      </p:sp>
      <p:sp>
        <p:nvSpPr>
          <p:cNvPr id="8" name="TextBox 7">
            <a:extLst>
              <a:ext uri="{FF2B5EF4-FFF2-40B4-BE49-F238E27FC236}">
                <a16:creationId xmlns:a16="http://schemas.microsoft.com/office/drawing/2014/main" id="{B6F2078C-FC19-AF41-9835-8FB9CC884161}"/>
              </a:ext>
            </a:extLst>
          </p:cNvPr>
          <p:cNvSpPr txBox="1"/>
          <p:nvPr/>
        </p:nvSpPr>
        <p:spPr>
          <a:xfrm>
            <a:off x="611560" y="6239173"/>
            <a:ext cx="7611379" cy="923330"/>
          </a:xfrm>
          <a:prstGeom prst="rect">
            <a:avLst/>
          </a:prstGeom>
          <a:noFill/>
        </p:spPr>
        <p:txBody>
          <a:bodyPr wrap="none" rtlCol="0">
            <a:spAutoFit/>
          </a:bodyPr>
          <a:lstStyle/>
          <a:p>
            <a:r>
              <a:rPr lang="en-US" dirty="0"/>
              <a:t>Alkan+, </a:t>
            </a:r>
            <a:r>
              <a:rPr lang="en-US" b="1" dirty="0">
                <a:hlinkClick r:id="rId6"/>
              </a:rPr>
              <a:t>"Personalized copy number and segmental duplication </a:t>
            </a:r>
          </a:p>
          <a:p>
            <a:r>
              <a:rPr lang="en-US" b="1" dirty="0">
                <a:hlinkClick r:id="rId6"/>
              </a:rPr>
              <a:t>maps using next-generation sequencing”</a:t>
            </a:r>
            <a:r>
              <a:rPr lang="en-US" b="1" dirty="0"/>
              <a:t>, </a:t>
            </a:r>
            <a:r>
              <a:rPr lang="en-US" dirty="0"/>
              <a:t>Nature Genetics 2009.</a:t>
            </a:r>
            <a:br>
              <a:rPr lang="en-US" dirty="0"/>
            </a:br>
            <a:endParaRPr lang="en-US" dirty="0"/>
          </a:p>
        </p:txBody>
      </p:sp>
    </p:spTree>
    <p:extLst>
      <p:ext uri="{BB962C8B-B14F-4D97-AF65-F5344CB8AC3E}">
        <p14:creationId xmlns:p14="http://schemas.microsoft.com/office/powerpoint/2010/main" val="1408671957"/>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Problem and Goal</a:t>
            </a:r>
          </a:p>
        </p:txBody>
      </p:sp>
      <p:sp>
        <p:nvSpPr>
          <p:cNvPr id="3" name="内容占位符 2"/>
          <p:cNvSpPr>
            <a:spLocks noGrp="1"/>
          </p:cNvSpPr>
          <p:nvPr>
            <p:ph idx="1"/>
          </p:nvPr>
        </p:nvSpPr>
        <p:spPr/>
        <p:txBody>
          <a:bodyPr/>
          <a:lstStyle/>
          <a:p>
            <a:r>
              <a:rPr lang="en-US" dirty="0">
                <a:solidFill>
                  <a:srgbClr val="FF0000"/>
                </a:solidFill>
              </a:rPr>
              <a:t>Poor performance of existing read mappers: Very slow </a:t>
            </a:r>
          </a:p>
          <a:p>
            <a:pPr lvl="1"/>
            <a:r>
              <a:rPr lang="en-US" dirty="0">
                <a:solidFill>
                  <a:srgbClr val="FF0000"/>
                </a:solidFill>
              </a:rPr>
              <a:t>Verification/alignment takes too long to execute</a:t>
            </a:r>
          </a:p>
          <a:p>
            <a:pPr lvl="1"/>
            <a:r>
              <a:rPr lang="en-US" dirty="0"/>
              <a:t>Verification requires a memory access for reference genome + many base-pair-wise comparisons between the reference and the read (edit distance computation)</a:t>
            </a:r>
          </a:p>
          <a:p>
            <a:pPr marL="0" indent="0">
              <a:buNone/>
            </a:pPr>
            <a:endParaRPr lang="en-US" dirty="0">
              <a:solidFill>
                <a:srgbClr val="FF0000"/>
              </a:solidFill>
            </a:endParaRPr>
          </a:p>
          <a:p>
            <a:endParaRPr lang="en-US" dirty="0">
              <a:solidFill>
                <a:srgbClr val="FF0000"/>
              </a:solidFill>
            </a:endParaRPr>
          </a:p>
          <a:p>
            <a:endParaRPr lang="en-US" dirty="0"/>
          </a:p>
          <a:p>
            <a:endParaRPr lang="en-US" dirty="0"/>
          </a:p>
          <a:p>
            <a:endParaRPr lang="en-US" dirty="0"/>
          </a:p>
          <a:p>
            <a:r>
              <a:rPr lang="en-US" dirty="0">
                <a:solidFill>
                  <a:srgbClr val="0000FF"/>
                </a:solidFill>
              </a:rPr>
              <a:t>Goal: Speed up the mapper by reducing the cost of verification</a:t>
            </a:r>
          </a:p>
          <a:p>
            <a:endParaRPr lang="en-US" dirty="0">
              <a:solidFill>
                <a:srgbClr val="FF0000"/>
              </a:solidFill>
            </a:endParaRPr>
          </a:p>
        </p:txBody>
      </p:sp>
      <p:sp>
        <p:nvSpPr>
          <p:cNvPr id="4" name="灯片编号占位符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altLang="en-US" sz="1600" b="0" i="0" u="none" strike="noStrike" kern="1200" cap="none" spc="0" normalizeH="0" baseline="0" noProof="0">
              <a:ln>
                <a:noFill/>
              </a:ln>
              <a:solidFill>
                <a:srgbClr val="000000"/>
              </a:solidFill>
              <a:effectLst/>
              <a:uLnTx/>
              <a:uFillTx/>
              <a:latin typeface="Garamond" pitchFamily="18" charset="0"/>
              <a:ea typeface="+mn-ea"/>
              <a:cs typeface="+mn-cs"/>
            </a:endParaRPr>
          </a:p>
        </p:txBody>
      </p:sp>
      <p:graphicFrame>
        <p:nvGraphicFramePr>
          <p:cNvPr id="5" name="Chart 170"/>
          <p:cNvGraphicFramePr/>
          <p:nvPr>
            <p:extLst>
              <p:ext uri="{D42A27DB-BD31-4B8C-83A1-F6EECF244321}">
                <p14:modId xmlns:p14="http://schemas.microsoft.com/office/powerpoint/2010/main" val="2139960055"/>
              </p:ext>
            </p:extLst>
          </p:nvPr>
        </p:nvGraphicFramePr>
        <p:xfrm>
          <a:off x="539552" y="3212976"/>
          <a:ext cx="8280170" cy="1562211"/>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Box 5"/>
          <p:cNvSpPr txBox="1"/>
          <p:nvPr/>
        </p:nvSpPr>
        <p:spPr>
          <a:xfrm>
            <a:off x="5292080" y="3501008"/>
            <a:ext cx="936104" cy="461665"/>
          </a:xfrm>
          <a:prstGeom prst="rect">
            <a:avLst/>
          </a:prstGeom>
          <a:noFill/>
          <a:ln>
            <a:solidFill>
              <a:srgbClr val="0000FF"/>
            </a:solidFill>
          </a:ln>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F1919"/>
                </a:solidFill>
                <a:effectLst/>
                <a:uLnTx/>
                <a:uFillTx/>
                <a:latin typeface="Tahoma"/>
                <a:ea typeface="+mn-ea"/>
                <a:cs typeface="+mn-cs"/>
              </a:rPr>
              <a:t>95%</a:t>
            </a:r>
          </a:p>
        </p:txBody>
      </p:sp>
    </p:spTree>
    <p:extLst>
      <p:ext uri="{BB962C8B-B14F-4D97-AF65-F5344CB8AC3E}">
        <p14:creationId xmlns:p14="http://schemas.microsoft.com/office/powerpoint/2010/main" val="151650386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P spid="6"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7387FD-A33A-524D-9D5A-BF9942C81CBF}"/>
              </a:ext>
            </a:extLst>
          </p:cNvPr>
          <p:cNvSpPr>
            <a:spLocks noGrp="1"/>
          </p:cNvSpPr>
          <p:nvPr>
            <p:ph type="title"/>
          </p:nvPr>
        </p:nvSpPr>
        <p:spPr/>
        <p:txBody>
          <a:bodyPr/>
          <a:lstStyle/>
          <a:p>
            <a:r>
              <a:rPr lang="en-US" dirty="0"/>
              <a:t>Overarching Key Idea</a:t>
            </a:r>
          </a:p>
        </p:txBody>
      </p:sp>
      <p:sp>
        <p:nvSpPr>
          <p:cNvPr id="3" name="Content Placeholder 2">
            <a:extLst>
              <a:ext uri="{FF2B5EF4-FFF2-40B4-BE49-F238E27FC236}">
                <a16:creationId xmlns:a16="http://schemas.microsoft.com/office/drawing/2014/main" id="{CFE11A9F-EFCB-5F41-A86B-63C31BD361BC}"/>
              </a:ext>
            </a:extLst>
          </p:cNvPr>
          <p:cNvSpPr>
            <a:spLocks noGrp="1"/>
          </p:cNvSpPr>
          <p:nvPr>
            <p:ph idx="1"/>
          </p:nvPr>
        </p:nvSpPr>
        <p:spPr>
          <a:xfrm>
            <a:off x="228600" y="1916832"/>
            <a:ext cx="8610600" cy="5193723"/>
          </a:xfrm>
        </p:spPr>
        <p:txBody>
          <a:bodyPr/>
          <a:lstStyle/>
          <a:p>
            <a:pPr marL="0" indent="0" algn="ctr">
              <a:buNone/>
            </a:pPr>
            <a:r>
              <a:rPr lang="en-US" sz="4000" b="1" dirty="0">
                <a:solidFill>
                  <a:srgbClr val="0000FF"/>
                </a:solidFill>
              </a:rPr>
              <a:t>Filter fast </a:t>
            </a:r>
            <a:r>
              <a:rPr lang="en-US" sz="4000" dirty="0">
                <a:solidFill>
                  <a:srgbClr val="0000FF"/>
                </a:solidFill>
              </a:rPr>
              <a:t>before you align</a:t>
            </a:r>
          </a:p>
          <a:p>
            <a:pPr marL="0" indent="0" algn="ctr">
              <a:buNone/>
            </a:pPr>
            <a:endParaRPr lang="en-US" dirty="0">
              <a:solidFill>
                <a:srgbClr val="0000FF"/>
              </a:solidFill>
            </a:endParaRPr>
          </a:p>
          <a:p>
            <a:pPr marL="0" indent="0" algn="ctr">
              <a:buNone/>
            </a:pPr>
            <a:endParaRPr lang="en-US" dirty="0">
              <a:solidFill>
                <a:srgbClr val="0000FF"/>
              </a:solidFill>
            </a:endParaRPr>
          </a:p>
          <a:p>
            <a:pPr marL="0" indent="0" algn="ctr">
              <a:buNone/>
            </a:pPr>
            <a:r>
              <a:rPr lang="en-US" sz="4000" dirty="0">
                <a:solidFill>
                  <a:srgbClr val="FF0000"/>
                </a:solidFill>
              </a:rPr>
              <a:t>Minimize costly </a:t>
            </a:r>
          </a:p>
          <a:p>
            <a:pPr marL="0" indent="0" algn="ctr">
              <a:buNone/>
            </a:pPr>
            <a:r>
              <a:rPr lang="en-US" sz="4000" dirty="0">
                <a:solidFill>
                  <a:srgbClr val="FF0000"/>
                </a:solidFill>
              </a:rPr>
              <a:t>edit distance computations</a:t>
            </a:r>
          </a:p>
        </p:txBody>
      </p:sp>
      <p:sp>
        <p:nvSpPr>
          <p:cNvPr id="4" name="Slide Number Placeholder 3">
            <a:extLst>
              <a:ext uri="{FF2B5EF4-FFF2-40B4-BE49-F238E27FC236}">
                <a16:creationId xmlns:a16="http://schemas.microsoft.com/office/drawing/2014/main" id="{F91FB115-7ECC-6A41-BF95-5BD8C929FAFF}"/>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574D81-B5DE-384D-B24B-566C679AE608}" type="slidenum">
              <a:rPr kumimoji="0" lang="en-US" sz="1600" b="0" i="0" u="none" strike="noStrike" kern="1200" cap="none" spc="0" normalizeH="0" baseline="0" noProof="0" smtClean="0">
                <a:ln>
                  <a:noFill/>
                </a:ln>
                <a:solidFill>
                  <a:srgbClr val="000000"/>
                </a:solidFill>
                <a:effectLst/>
                <a:uLnTx/>
                <a:uFillTx/>
                <a:latin typeface="Garamond" charset="0"/>
                <a:ea typeface="+mn-ea"/>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600" b="0" i="0" u="none" strike="noStrike" kern="1200" cap="none" spc="0" normalizeH="0" baseline="0" noProof="0">
              <a:ln>
                <a:noFill/>
              </a:ln>
              <a:solidFill>
                <a:srgbClr val="000000"/>
              </a:solidFill>
              <a:effectLst/>
              <a:uLnTx/>
              <a:uFillTx/>
              <a:latin typeface="Garamond" charset="0"/>
              <a:ea typeface="+mn-ea"/>
            </a:endParaRPr>
          </a:p>
        </p:txBody>
      </p:sp>
    </p:spTree>
    <p:extLst>
      <p:ext uri="{BB962C8B-B14F-4D97-AF65-F5344CB8AC3E}">
        <p14:creationId xmlns:p14="http://schemas.microsoft.com/office/powerpoint/2010/main" val="92382765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1E9326-06A9-D843-9F15-BC3324EE5826}"/>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AFB9DA22-BE61-2446-87AE-83F927ADF074}"/>
              </a:ext>
            </a:extLst>
          </p:cNvPr>
          <p:cNvSpPr>
            <a:spLocks noGrp="1"/>
          </p:cNvSpPr>
          <p:nvPr>
            <p:ph idx="1"/>
          </p:nvPr>
        </p:nvSpPr>
        <p:spPr>
          <a:xfrm>
            <a:off x="228600" y="1124744"/>
            <a:ext cx="8610600" cy="5123656"/>
          </a:xfrm>
        </p:spPr>
        <p:txBody>
          <a:bodyPr/>
          <a:lstStyle/>
          <a:p>
            <a:r>
              <a:rPr lang="en-US" dirty="0">
                <a:solidFill>
                  <a:srgbClr val="0000FF"/>
                </a:solidFill>
              </a:rPr>
              <a:t>The Problem: DNA Read Mapping</a:t>
            </a:r>
          </a:p>
          <a:p>
            <a:pPr lvl="1"/>
            <a:r>
              <a:rPr lang="en-US" dirty="0"/>
              <a:t>State-of-the-art Read Mapper Design</a:t>
            </a:r>
          </a:p>
          <a:p>
            <a:pPr lvl="1"/>
            <a:endParaRPr lang="en-US" dirty="0"/>
          </a:p>
          <a:p>
            <a:r>
              <a:rPr lang="en-US" dirty="0"/>
              <a:t>Algorithmic Acceleration </a:t>
            </a:r>
          </a:p>
          <a:p>
            <a:pPr lvl="1"/>
            <a:r>
              <a:rPr lang="en-US" dirty="0"/>
              <a:t>Exploiting Structure of the Genome</a:t>
            </a:r>
          </a:p>
          <a:p>
            <a:pPr lvl="1"/>
            <a:r>
              <a:rPr lang="en-US" dirty="0"/>
              <a:t>Exploiting SIMD Instructions</a:t>
            </a:r>
          </a:p>
          <a:p>
            <a:endParaRPr lang="en-US" dirty="0"/>
          </a:p>
          <a:p>
            <a:r>
              <a:rPr lang="en-US" dirty="0"/>
              <a:t>Hardware Acceleration</a:t>
            </a:r>
          </a:p>
          <a:p>
            <a:pPr lvl="1"/>
            <a:r>
              <a:rPr lang="en-US" dirty="0"/>
              <a:t>Specialized Architectures</a:t>
            </a:r>
          </a:p>
          <a:p>
            <a:pPr lvl="1"/>
            <a:r>
              <a:rPr lang="en-US" dirty="0"/>
              <a:t>Processing in Memory</a:t>
            </a:r>
          </a:p>
          <a:p>
            <a:pPr lvl="1"/>
            <a:endParaRPr lang="en-US" dirty="0"/>
          </a:p>
          <a:p>
            <a:r>
              <a:rPr lang="en-US" dirty="0"/>
              <a:t>Future Opportunities: New Sequencing Technologies</a:t>
            </a:r>
          </a:p>
        </p:txBody>
      </p:sp>
      <p:sp>
        <p:nvSpPr>
          <p:cNvPr id="4" name="Slide Number Placeholder 3">
            <a:extLst>
              <a:ext uri="{FF2B5EF4-FFF2-40B4-BE49-F238E27FC236}">
                <a16:creationId xmlns:a16="http://schemas.microsoft.com/office/drawing/2014/main" id="{F4C949E8-B432-2143-85E7-FAB3F0E378CF}"/>
              </a:ext>
            </a:extLst>
          </p:cNvPr>
          <p:cNvSpPr>
            <a:spLocks noGrp="1"/>
          </p:cNvSpPr>
          <p:nvPr>
            <p:ph type="sldNum" sz="quarter" idx="11"/>
          </p:nvPr>
        </p:nvSpPr>
        <p:spPr/>
        <p:txBody>
          <a:bodyPr/>
          <a:lstStyle/>
          <a:p>
            <a:fld id="{323594FA-E141-4234-AE05-360401972BE7}" type="slidenum">
              <a:rPr lang="en-US" altLang="en-US" smtClean="0"/>
              <a:pPr/>
              <a:t>4</a:t>
            </a:fld>
            <a:endParaRPr lang="en-US" altLang="en-US"/>
          </a:p>
        </p:txBody>
      </p:sp>
    </p:spTree>
    <p:extLst>
      <p:ext uri="{BB962C8B-B14F-4D97-AF65-F5344CB8AC3E}">
        <p14:creationId xmlns:p14="http://schemas.microsoft.com/office/powerpoint/2010/main" val="2410908713"/>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1E9326-06A9-D843-9F15-BC3324EE5826}"/>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AFB9DA22-BE61-2446-87AE-83F927ADF074}"/>
              </a:ext>
            </a:extLst>
          </p:cNvPr>
          <p:cNvSpPr>
            <a:spLocks noGrp="1"/>
          </p:cNvSpPr>
          <p:nvPr>
            <p:ph idx="1"/>
          </p:nvPr>
        </p:nvSpPr>
        <p:spPr>
          <a:xfrm>
            <a:off x="228600" y="1124744"/>
            <a:ext cx="8610600" cy="5123656"/>
          </a:xfrm>
        </p:spPr>
        <p:txBody>
          <a:bodyPr/>
          <a:lstStyle/>
          <a:p>
            <a:r>
              <a:rPr lang="en-US" dirty="0"/>
              <a:t>The Problem: DNA Read Mapping</a:t>
            </a:r>
          </a:p>
          <a:p>
            <a:pPr lvl="1"/>
            <a:r>
              <a:rPr lang="en-US" dirty="0"/>
              <a:t>State-of-the-art Read Mapper Design</a:t>
            </a:r>
          </a:p>
          <a:p>
            <a:pPr lvl="1"/>
            <a:endParaRPr lang="en-US" dirty="0"/>
          </a:p>
          <a:p>
            <a:r>
              <a:rPr lang="en-US" dirty="0">
                <a:solidFill>
                  <a:srgbClr val="0000FF"/>
                </a:solidFill>
              </a:rPr>
              <a:t>Algorithmic Acceleration </a:t>
            </a:r>
          </a:p>
          <a:p>
            <a:pPr lvl="1"/>
            <a:r>
              <a:rPr lang="en-US" dirty="0">
                <a:solidFill>
                  <a:srgbClr val="0000FF"/>
                </a:solidFill>
              </a:rPr>
              <a:t>Exploiting Structure of the Genome</a:t>
            </a:r>
          </a:p>
          <a:p>
            <a:pPr lvl="1"/>
            <a:r>
              <a:rPr lang="en-US" dirty="0"/>
              <a:t>Exploiting SIMD Instructions</a:t>
            </a:r>
          </a:p>
          <a:p>
            <a:endParaRPr lang="en-US" dirty="0"/>
          </a:p>
          <a:p>
            <a:r>
              <a:rPr lang="en-US" dirty="0"/>
              <a:t>Hardware Acceleration</a:t>
            </a:r>
          </a:p>
          <a:p>
            <a:pPr lvl="1"/>
            <a:r>
              <a:rPr lang="en-US" dirty="0"/>
              <a:t>Specialized Architectures</a:t>
            </a:r>
          </a:p>
          <a:p>
            <a:pPr lvl="1"/>
            <a:r>
              <a:rPr lang="en-US" dirty="0"/>
              <a:t>Processing in Memory</a:t>
            </a:r>
          </a:p>
          <a:p>
            <a:pPr lvl="1"/>
            <a:endParaRPr lang="en-US" dirty="0"/>
          </a:p>
          <a:p>
            <a:r>
              <a:rPr lang="en-US" dirty="0"/>
              <a:t>Future Opportunities: New Sequencing Technologies</a:t>
            </a:r>
          </a:p>
        </p:txBody>
      </p:sp>
      <p:sp>
        <p:nvSpPr>
          <p:cNvPr id="4" name="Slide Number Placeholder 3">
            <a:extLst>
              <a:ext uri="{FF2B5EF4-FFF2-40B4-BE49-F238E27FC236}">
                <a16:creationId xmlns:a16="http://schemas.microsoft.com/office/drawing/2014/main" id="{F4C949E8-B432-2143-85E7-FAB3F0E378CF}"/>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altLang="en-US" sz="1600" b="0" i="0" u="none" strike="noStrike" kern="1200" cap="none" spc="0" normalizeH="0" baseline="0" noProof="0">
              <a:ln>
                <a:noFill/>
              </a:ln>
              <a:solidFill>
                <a:srgbClr val="000000"/>
              </a:solidFill>
              <a:effectLst/>
              <a:uLnTx/>
              <a:uFillTx/>
              <a:latin typeface="Garamond" pitchFamily="18" charset="0"/>
              <a:ea typeface="+mn-ea"/>
              <a:cs typeface="+mn-cs"/>
            </a:endParaRPr>
          </a:p>
        </p:txBody>
      </p:sp>
    </p:spTree>
    <p:extLst>
      <p:ext uri="{BB962C8B-B14F-4D97-AF65-F5344CB8AC3E}">
        <p14:creationId xmlns:p14="http://schemas.microsoft.com/office/powerpoint/2010/main" val="2291608428"/>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Reducing the Cost of Verification</a:t>
            </a:r>
          </a:p>
        </p:txBody>
      </p:sp>
      <p:sp>
        <p:nvSpPr>
          <p:cNvPr id="3" name="Content Placeholder 2"/>
          <p:cNvSpPr>
            <a:spLocks noGrp="1"/>
          </p:cNvSpPr>
          <p:nvPr>
            <p:ph idx="1"/>
          </p:nvPr>
        </p:nvSpPr>
        <p:spPr/>
        <p:txBody>
          <a:bodyPr/>
          <a:lstStyle/>
          <a:p>
            <a:r>
              <a:rPr lang="en-US" dirty="0"/>
              <a:t>We observe that </a:t>
            </a:r>
            <a:r>
              <a:rPr lang="en-US" dirty="0">
                <a:solidFill>
                  <a:srgbClr val="FF0000"/>
                </a:solidFill>
              </a:rPr>
              <a:t>most verification (edit distance computation) calculations are unnecessary</a:t>
            </a:r>
          </a:p>
          <a:p>
            <a:pPr lvl="1"/>
            <a:r>
              <a:rPr lang="en-US" dirty="0">
                <a:solidFill>
                  <a:srgbClr val="FF0000"/>
                </a:solidFill>
              </a:rPr>
              <a:t>1 out of 1000 potential locations passes the verification process</a:t>
            </a:r>
          </a:p>
          <a:p>
            <a:endParaRPr lang="en-US" dirty="0"/>
          </a:p>
          <a:p>
            <a:r>
              <a:rPr lang="en-US" dirty="0"/>
              <a:t>We observe that we can get rid of unnecessary verification calculations by</a:t>
            </a:r>
          </a:p>
          <a:p>
            <a:pPr lvl="1"/>
            <a:r>
              <a:rPr lang="en-US" i="1" dirty="0"/>
              <a:t>Detecting and rejecting </a:t>
            </a:r>
            <a:r>
              <a:rPr lang="en-US" i="1" dirty="0">
                <a:solidFill>
                  <a:srgbClr val="0000FF"/>
                </a:solidFill>
              </a:rPr>
              <a:t>early</a:t>
            </a:r>
            <a:r>
              <a:rPr lang="en-US" i="1" dirty="0"/>
              <a:t> </a:t>
            </a:r>
            <a:r>
              <a:rPr lang="en-US" dirty="0"/>
              <a:t>invalid mappings (filtering)</a:t>
            </a:r>
            <a:endParaRPr lang="en-US" i="1" dirty="0"/>
          </a:p>
          <a:p>
            <a:pPr lvl="1"/>
            <a:r>
              <a:rPr lang="en-US" i="1" dirty="0"/>
              <a:t>Reducing</a:t>
            </a:r>
            <a:r>
              <a:rPr lang="en-US" dirty="0"/>
              <a:t> the </a:t>
            </a:r>
            <a:r>
              <a:rPr lang="en-US" i="1" dirty="0">
                <a:solidFill>
                  <a:srgbClr val="0000FF"/>
                </a:solidFill>
              </a:rPr>
              <a:t>number</a:t>
            </a:r>
            <a:r>
              <a:rPr lang="en-US" dirty="0"/>
              <a:t> of potential mappings to examine</a:t>
            </a:r>
          </a:p>
          <a:p>
            <a:endParaRPr lang="en-US" dirty="0"/>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altLang="en-US" sz="1600" b="0" i="0" u="none" strike="noStrike" kern="1200" cap="none" spc="0" normalizeH="0" baseline="0" noProof="0">
              <a:ln>
                <a:noFill/>
              </a:ln>
              <a:solidFill>
                <a:srgbClr val="000000"/>
              </a:solidFill>
              <a:effectLst/>
              <a:uLnTx/>
              <a:uFillTx/>
              <a:latin typeface="Garamond" pitchFamily="18" charset="0"/>
              <a:ea typeface="+mn-ea"/>
              <a:cs typeface="+mn-cs"/>
            </a:endParaRPr>
          </a:p>
        </p:txBody>
      </p:sp>
    </p:spTree>
    <p:extLst>
      <p:ext uri="{BB962C8B-B14F-4D97-AF65-F5344CB8AC3E}">
        <p14:creationId xmlns:p14="http://schemas.microsoft.com/office/powerpoint/2010/main" val="341355797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Key Observations </a:t>
            </a:r>
            <a:r>
              <a:rPr lang="en-US" sz="2800" dirty="0"/>
              <a:t>[Xin+, BMC Genomics 2013]</a:t>
            </a:r>
          </a:p>
        </p:txBody>
      </p:sp>
      <p:sp>
        <p:nvSpPr>
          <p:cNvPr id="3" name="Content Placeholder 2"/>
          <p:cNvSpPr>
            <a:spLocks noGrp="1"/>
          </p:cNvSpPr>
          <p:nvPr>
            <p:ph idx="1"/>
          </p:nvPr>
        </p:nvSpPr>
        <p:spPr/>
        <p:txBody>
          <a:bodyPr/>
          <a:lstStyle/>
          <a:p>
            <a:r>
              <a:rPr lang="en-US" dirty="0"/>
              <a:t>Observation 1</a:t>
            </a:r>
          </a:p>
          <a:p>
            <a:pPr lvl="1"/>
            <a:r>
              <a:rPr lang="en-US" dirty="0">
                <a:solidFill>
                  <a:srgbClr val="0000FF"/>
                </a:solidFill>
              </a:rPr>
              <a:t>Adjacent k-</a:t>
            </a:r>
            <a:r>
              <a:rPr lang="en-US" dirty="0" err="1">
                <a:solidFill>
                  <a:srgbClr val="0000FF"/>
                </a:solidFill>
              </a:rPr>
              <a:t>mers</a:t>
            </a:r>
            <a:r>
              <a:rPr lang="en-US" dirty="0">
                <a:solidFill>
                  <a:srgbClr val="0000FF"/>
                </a:solidFill>
              </a:rPr>
              <a:t> in the read should also be adjacent in the reference genome</a:t>
            </a:r>
          </a:p>
          <a:p>
            <a:pPr lvl="1"/>
            <a:r>
              <a:rPr lang="en-US" dirty="0">
                <a:solidFill>
                  <a:srgbClr val="FF0000"/>
                </a:solidFill>
              </a:rPr>
              <a:t>Read mapper can quickly reject mappings that do </a:t>
            </a:r>
            <a:r>
              <a:rPr lang="en-US" b="1" dirty="0">
                <a:solidFill>
                  <a:srgbClr val="FF0000"/>
                </a:solidFill>
              </a:rPr>
              <a:t>not</a:t>
            </a:r>
            <a:r>
              <a:rPr lang="en-US" dirty="0">
                <a:solidFill>
                  <a:srgbClr val="FF0000"/>
                </a:solidFill>
              </a:rPr>
              <a:t> satisfy this property</a:t>
            </a:r>
          </a:p>
          <a:p>
            <a:pPr lvl="1"/>
            <a:endParaRPr lang="en-US" dirty="0"/>
          </a:p>
          <a:p>
            <a:r>
              <a:rPr lang="en-US" dirty="0"/>
              <a:t>Observation 2</a:t>
            </a:r>
          </a:p>
          <a:p>
            <a:pPr lvl="1"/>
            <a:r>
              <a:rPr lang="en-US" dirty="0"/>
              <a:t>Some k-</a:t>
            </a:r>
            <a:r>
              <a:rPr lang="en-US" dirty="0" err="1"/>
              <a:t>mers</a:t>
            </a:r>
            <a:r>
              <a:rPr lang="en-US" dirty="0"/>
              <a:t> are </a:t>
            </a:r>
            <a:r>
              <a:rPr lang="en-US" dirty="0">
                <a:solidFill>
                  <a:srgbClr val="0000FF"/>
                </a:solidFill>
              </a:rPr>
              <a:t>cheaper</a:t>
            </a:r>
            <a:r>
              <a:rPr lang="en-US" dirty="0"/>
              <a:t> to verify than others because they have shorter location lists (they occur less frequently in the reference genome)</a:t>
            </a:r>
            <a:r>
              <a:rPr lang="en-US" dirty="0">
                <a:solidFill>
                  <a:srgbClr val="0000FF"/>
                </a:solidFill>
              </a:rPr>
              <a:t>	</a:t>
            </a:r>
          </a:p>
          <a:p>
            <a:pPr lvl="2"/>
            <a:r>
              <a:rPr lang="en-US" dirty="0"/>
              <a:t>Mapper needs to examine only </a:t>
            </a:r>
            <a:r>
              <a:rPr lang="en-US" i="1" dirty="0">
                <a:solidFill>
                  <a:srgbClr val="0000FF"/>
                </a:solidFill>
              </a:rPr>
              <a:t>e+1</a:t>
            </a:r>
            <a:r>
              <a:rPr lang="en-US" dirty="0"/>
              <a:t> k-</a:t>
            </a:r>
            <a:r>
              <a:rPr lang="en-US" dirty="0" err="1"/>
              <a:t>mers</a:t>
            </a:r>
            <a:r>
              <a:rPr lang="en-US" dirty="0"/>
              <a:t>’ locations to tolerate </a:t>
            </a:r>
            <a:r>
              <a:rPr lang="en-US" i="1" dirty="0">
                <a:solidFill>
                  <a:srgbClr val="0000FF"/>
                </a:solidFill>
              </a:rPr>
              <a:t>e</a:t>
            </a:r>
            <a:r>
              <a:rPr lang="en-US" dirty="0"/>
              <a:t> errors</a:t>
            </a:r>
          </a:p>
          <a:p>
            <a:pPr lvl="1"/>
            <a:r>
              <a:rPr lang="en-US" dirty="0">
                <a:solidFill>
                  <a:srgbClr val="FF0000"/>
                </a:solidFill>
              </a:rPr>
              <a:t>Read mapper can choose the cheapest </a:t>
            </a:r>
            <a:r>
              <a:rPr lang="en-US" i="1" dirty="0">
                <a:solidFill>
                  <a:srgbClr val="0000FF"/>
                </a:solidFill>
              </a:rPr>
              <a:t>e+1</a:t>
            </a:r>
            <a:r>
              <a:rPr lang="en-US" dirty="0">
                <a:solidFill>
                  <a:srgbClr val="0000FF"/>
                </a:solidFill>
              </a:rPr>
              <a:t> </a:t>
            </a:r>
            <a:r>
              <a:rPr lang="en-US" dirty="0">
                <a:solidFill>
                  <a:srgbClr val="FF0000"/>
                </a:solidFill>
              </a:rPr>
              <a:t>k-</a:t>
            </a:r>
            <a:r>
              <a:rPr lang="en-US" dirty="0" err="1">
                <a:solidFill>
                  <a:srgbClr val="FF0000"/>
                </a:solidFill>
              </a:rPr>
              <a:t>mers</a:t>
            </a:r>
            <a:r>
              <a:rPr lang="en-US" dirty="0">
                <a:solidFill>
                  <a:srgbClr val="FF0000"/>
                </a:solidFill>
              </a:rPr>
              <a:t> and verify their locations</a:t>
            </a:r>
          </a:p>
          <a:p>
            <a:endParaRPr lang="en-US" dirty="0"/>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altLang="en-US" sz="1600" b="0" i="0" u="none" strike="noStrike" kern="1200" cap="none" spc="0" normalizeH="0" baseline="0" noProof="0">
              <a:ln>
                <a:noFill/>
              </a:ln>
              <a:solidFill>
                <a:srgbClr val="000000"/>
              </a:solidFill>
              <a:effectLst/>
              <a:uLnTx/>
              <a:uFillTx/>
              <a:latin typeface="Garamond" pitchFamily="18" charset="0"/>
              <a:ea typeface="+mn-ea"/>
              <a:cs typeface="+mn-cs"/>
            </a:endParaRPr>
          </a:p>
        </p:txBody>
      </p:sp>
    </p:spTree>
    <p:extLst>
      <p:ext uri="{BB962C8B-B14F-4D97-AF65-F5344CB8AC3E}">
        <p14:creationId xmlns:p14="http://schemas.microsoft.com/office/powerpoint/2010/main" val="189691820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28600" y="152400"/>
            <a:ext cx="8915400" cy="756320"/>
          </a:xfrm>
        </p:spPr>
        <p:txBody>
          <a:bodyPr/>
          <a:lstStyle/>
          <a:p>
            <a:r>
              <a:rPr lang="en-US" dirty="0" err="1"/>
              <a:t>FastHASH</a:t>
            </a:r>
            <a:r>
              <a:rPr lang="en-US" dirty="0"/>
              <a:t> Mechanisms </a:t>
            </a:r>
            <a:r>
              <a:rPr lang="en-US" sz="2600" dirty="0">
                <a:solidFill>
                  <a:srgbClr val="006633"/>
                </a:solidFill>
              </a:rPr>
              <a:t>[Xin+, BMC Genomics 2013]</a:t>
            </a:r>
            <a:endParaRPr lang="en-US" sz="2600" dirty="0"/>
          </a:p>
        </p:txBody>
      </p:sp>
      <p:sp>
        <p:nvSpPr>
          <p:cNvPr id="3" name="内容占位符 2"/>
          <p:cNvSpPr>
            <a:spLocks noGrp="1"/>
          </p:cNvSpPr>
          <p:nvPr>
            <p:ph idx="1"/>
          </p:nvPr>
        </p:nvSpPr>
        <p:spPr/>
        <p:txBody>
          <a:bodyPr/>
          <a:lstStyle/>
          <a:p>
            <a:endParaRPr lang="en-US" b="1" dirty="0">
              <a:solidFill>
                <a:srgbClr val="0000FF"/>
              </a:solidFill>
            </a:endParaRPr>
          </a:p>
          <a:p>
            <a:endParaRPr lang="en-US" b="1" dirty="0">
              <a:solidFill>
                <a:srgbClr val="0000FF"/>
              </a:solidFill>
            </a:endParaRPr>
          </a:p>
          <a:p>
            <a:r>
              <a:rPr lang="en-US" b="1" dirty="0">
                <a:solidFill>
                  <a:srgbClr val="0000FF"/>
                </a:solidFill>
              </a:rPr>
              <a:t>Adjacency Filtering (AF)</a:t>
            </a:r>
            <a:r>
              <a:rPr lang="en-US" dirty="0">
                <a:solidFill>
                  <a:srgbClr val="0000FF"/>
                </a:solidFill>
              </a:rPr>
              <a:t>: </a:t>
            </a:r>
            <a:r>
              <a:rPr lang="en-US" dirty="0"/>
              <a:t>Rejects obviously invalid mapping locations at early stage to avoid unnecessary verifications</a:t>
            </a:r>
          </a:p>
          <a:p>
            <a:endParaRPr lang="en-US" dirty="0"/>
          </a:p>
          <a:p>
            <a:endParaRPr lang="en-US" b="1" dirty="0">
              <a:solidFill>
                <a:srgbClr val="0000FF"/>
              </a:solidFill>
            </a:endParaRPr>
          </a:p>
          <a:p>
            <a:r>
              <a:rPr lang="en-US" b="1" dirty="0">
                <a:solidFill>
                  <a:srgbClr val="0000FF"/>
                </a:solidFill>
              </a:rPr>
              <a:t>Cheap K-</a:t>
            </a:r>
            <a:r>
              <a:rPr lang="en-US" b="1" dirty="0" err="1">
                <a:solidFill>
                  <a:srgbClr val="0000FF"/>
                </a:solidFill>
              </a:rPr>
              <a:t>mer</a:t>
            </a:r>
            <a:r>
              <a:rPr lang="en-US" b="1" dirty="0">
                <a:solidFill>
                  <a:srgbClr val="0000FF"/>
                </a:solidFill>
              </a:rPr>
              <a:t> Selection (CKS): </a:t>
            </a:r>
            <a:r>
              <a:rPr lang="en-US" dirty="0"/>
              <a:t>Reduces the absolute number of potential mapping locations to verify</a:t>
            </a:r>
          </a:p>
          <a:p>
            <a:endParaRPr lang="en-US" dirty="0"/>
          </a:p>
          <a:p>
            <a:endParaRPr lang="en-US" dirty="0"/>
          </a:p>
        </p:txBody>
      </p:sp>
      <p:sp>
        <p:nvSpPr>
          <p:cNvPr id="4" name="灯片编号占位符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altLang="en-US" sz="1600" b="0" i="0" u="none" strike="noStrike" kern="1200" cap="none" spc="0" normalizeH="0" baseline="0" noProof="0">
              <a:ln>
                <a:noFill/>
              </a:ln>
              <a:solidFill>
                <a:srgbClr val="000000"/>
              </a:solidFill>
              <a:effectLst/>
              <a:uLnTx/>
              <a:uFillTx/>
              <a:latin typeface="Garamond" pitchFamily="18" charset="0"/>
              <a:ea typeface="+mn-ea"/>
              <a:cs typeface="+mn-cs"/>
            </a:endParaRPr>
          </a:p>
        </p:txBody>
      </p:sp>
      <p:sp>
        <p:nvSpPr>
          <p:cNvPr id="5" name="Rectangle 4"/>
          <p:cNvSpPr/>
          <p:nvPr/>
        </p:nvSpPr>
        <p:spPr>
          <a:xfrm>
            <a:off x="251520" y="1772816"/>
            <a:ext cx="8208912" cy="1224136"/>
          </a:xfrm>
          <a:prstGeom prst="rect">
            <a:avLst/>
          </a:prstGeom>
          <a:no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Tree>
    <p:extLst>
      <p:ext uri="{BB962C8B-B14F-4D97-AF65-F5344CB8AC3E}">
        <p14:creationId xmlns:p14="http://schemas.microsoft.com/office/powerpoint/2010/main" val="247438503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Adjacency Filtering (AF)</a:t>
            </a:r>
          </a:p>
        </p:txBody>
      </p:sp>
      <p:sp>
        <p:nvSpPr>
          <p:cNvPr id="3" name="Content Placeholder 2"/>
          <p:cNvSpPr>
            <a:spLocks noGrp="1"/>
          </p:cNvSpPr>
          <p:nvPr>
            <p:ph idx="1"/>
          </p:nvPr>
        </p:nvSpPr>
        <p:spPr/>
        <p:txBody>
          <a:bodyPr/>
          <a:lstStyle/>
          <a:p>
            <a:r>
              <a:rPr lang="en-US" b="1" dirty="0">
                <a:solidFill>
                  <a:srgbClr val="FF0000"/>
                </a:solidFill>
              </a:rPr>
              <a:t>Goal:</a:t>
            </a:r>
            <a:r>
              <a:rPr lang="en-US" b="1" dirty="0"/>
              <a:t> </a:t>
            </a:r>
            <a:r>
              <a:rPr lang="en-US" dirty="0"/>
              <a:t>detect and filter out invalid mappings at early stage</a:t>
            </a:r>
          </a:p>
          <a:p>
            <a:r>
              <a:rPr lang="en-US" b="1" dirty="0">
                <a:solidFill>
                  <a:srgbClr val="0000FF"/>
                </a:solidFill>
              </a:rPr>
              <a:t>Key Insight:</a:t>
            </a:r>
            <a:r>
              <a:rPr lang="en-US" b="1" dirty="0"/>
              <a:t> </a:t>
            </a:r>
            <a:r>
              <a:rPr lang="en-US" dirty="0"/>
              <a:t>For a valid mapping, adjacent k-</a:t>
            </a:r>
            <a:r>
              <a:rPr lang="en-US" dirty="0" err="1"/>
              <a:t>mers</a:t>
            </a:r>
            <a:r>
              <a:rPr lang="en-US" dirty="0"/>
              <a:t> in the read are also adjacent in the reference genome</a:t>
            </a:r>
          </a:p>
          <a:p>
            <a:endParaRPr lang="en-US" dirty="0"/>
          </a:p>
          <a:p>
            <a:endParaRPr lang="en-US" dirty="0"/>
          </a:p>
          <a:p>
            <a:endParaRPr lang="en-US" dirty="0"/>
          </a:p>
          <a:p>
            <a:endParaRPr lang="en-US" dirty="0"/>
          </a:p>
          <a:p>
            <a:endParaRPr lang="en-US" dirty="0"/>
          </a:p>
          <a:p>
            <a:r>
              <a:rPr lang="en-US" b="1" dirty="0">
                <a:solidFill>
                  <a:srgbClr val="0000FF"/>
                </a:solidFill>
              </a:rPr>
              <a:t>Key Idea: </a:t>
            </a:r>
            <a:r>
              <a:rPr lang="en-US" dirty="0"/>
              <a:t>search for adjacent locations in the k-</a:t>
            </a:r>
            <a:r>
              <a:rPr lang="en-US" dirty="0" err="1"/>
              <a:t>mers</a:t>
            </a:r>
            <a:r>
              <a:rPr lang="en-US" dirty="0"/>
              <a:t>’ location lists</a:t>
            </a:r>
          </a:p>
          <a:p>
            <a:pPr lvl="1"/>
            <a:r>
              <a:rPr lang="en-US" dirty="0"/>
              <a:t>If more than </a:t>
            </a:r>
            <a:r>
              <a:rPr lang="en-US" i="1" dirty="0">
                <a:solidFill>
                  <a:srgbClr val="0000FF"/>
                </a:solidFill>
              </a:rPr>
              <a:t>e</a:t>
            </a:r>
            <a:r>
              <a:rPr lang="en-US" dirty="0">
                <a:solidFill>
                  <a:srgbClr val="0000FF"/>
                </a:solidFill>
              </a:rPr>
              <a:t> </a:t>
            </a:r>
            <a:r>
              <a:rPr lang="en-US" dirty="0"/>
              <a:t>k-</a:t>
            </a:r>
            <a:r>
              <a:rPr lang="en-US" dirty="0" err="1"/>
              <a:t>mers</a:t>
            </a:r>
            <a:r>
              <a:rPr lang="en-US" dirty="0"/>
              <a:t> fail </a:t>
            </a:r>
            <a:r>
              <a:rPr lang="en-US" dirty="0">
                <a:sym typeface="Wingdings" pitchFamily="2" charset="2"/>
              </a:rPr>
              <a:t> </a:t>
            </a:r>
            <a:r>
              <a:rPr lang="en-US" dirty="0"/>
              <a:t>there must be more than e errors </a:t>
            </a:r>
            <a:r>
              <a:rPr lang="en-US" dirty="0">
                <a:sym typeface="Wingdings" pitchFamily="2" charset="2"/>
              </a:rPr>
              <a:t> </a:t>
            </a:r>
            <a:r>
              <a:rPr lang="en-US" dirty="0"/>
              <a:t>invalid mapping</a:t>
            </a:r>
            <a:endParaRPr lang="en-US" dirty="0">
              <a:solidFill>
                <a:srgbClr val="0000FF"/>
              </a:solidFill>
            </a:endParaRPr>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altLang="en-US" sz="1600" b="0" i="0" u="none" strike="noStrike" kern="1200" cap="none" spc="0" normalizeH="0" baseline="0" noProof="0" dirty="0">
              <a:ln>
                <a:noFill/>
              </a:ln>
              <a:solidFill>
                <a:srgbClr val="000000"/>
              </a:solidFill>
              <a:effectLst/>
              <a:uLnTx/>
              <a:uFillTx/>
              <a:latin typeface="Garamond" pitchFamily="18" charset="0"/>
              <a:ea typeface="+mn-ea"/>
              <a:cs typeface="+mn-cs"/>
            </a:endParaRPr>
          </a:p>
        </p:txBody>
      </p:sp>
      <p:sp>
        <p:nvSpPr>
          <p:cNvPr id="5" name="Rectangle 81"/>
          <p:cNvSpPr/>
          <p:nvPr/>
        </p:nvSpPr>
        <p:spPr>
          <a:xfrm>
            <a:off x="1047462" y="2385119"/>
            <a:ext cx="5530120" cy="269557"/>
          </a:xfrm>
          <a:prstGeom prst="rect">
            <a:avLst/>
          </a:prstGeom>
          <a:noFill/>
        </p:spPr>
        <p:style>
          <a:lnRef idx="1">
            <a:schemeClr val="accent1"/>
          </a:lnRef>
          <a:fillRef idx="3">
            <a:schemeClr val="accent1"/>
          </a:fillRef>
          <a:effectRef idx="2">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C00000"/>
                </a:solidFill>
                <a:effectLst/>
                <a:uLnTx/>
                <a:uFillTx/>
                <a:latin typeface="Tahoma"/>
                <a:ea typeface="+mn-ea"/>
                <a:cs typeface="+mn-cs"/>
              </a:rPr>
              <a:t>AAAA</a:t>
            </a:r>
            <a:r>
              <a:rPr kumimoji="0" lang="en-US" altLang="zh-CN" sz="2000" b="0" i="0" u="none" strike="noStrike" kern="1200" cap="none" spc="0" normalizeH="0" baseline="0" noProof="0" dirty="0">
                <a:ln>
                  <a:noFill/>
                </a:ln>
                <a:solidFill>
                  <a:srgbClr val="C00000"/>
                </a:solidFill>
                <a:effectLst/>
                <a:uLnTx/>
                <a:uFillTx/>
                <a:latin typeface="Tahoma"/>
                <a:ea typeface="+mn-ea"/>
                <a:cs typeface="+mn-cs"/>
              </a:rPr>
              <a:t>AAAAAAAA</a:t>
            </a:r>
            <a:r>
              <a:rPr kumimoji="0" lang="en-US" sz="2000" b="0" i="0" u="none" strike="noStrike" kern="1200" cap="none" spc="0" normalizeH="0" baseline="0" noProof="0" dirty="0">
                <a:ln>
                  <a:noFill/>
                </a:ln>
                <a:solidFill>
                  <a:srgbClr val="CC9900">
                    <a:lumMod val="50000"/>
                  </a:srgbClr>
                </a:solidFill>
                <a:effectLst/>
                <a:uLnTx/>
                <a:uFillTx/>
                <a:latin typeface="Tahoma"/>
                <a:ea typeface="+mn-ea"/>
                <a:cs typeface="+mn-cs"/>
              </a:rPr>
              <a:t>CCCCCCCCCCCC</a:t>
            </a:r>
            <a:r>
              <a:rPr kumimoji="0" lang="en-US" sz="2000" b="0" i="0" u="none" strike="noStrike" kern="1200" cap="none" spc="0" normalizeH="0" baseline="0" noProof="0" dirty="0">
                <a:ln>
                  <a:noFill/>
                </a:ln>
                <a:solidFill>
                  <a:srgbClr val="35742A"/>
                </a:solidFill>
                <a:effectLst/>
                <a:uLnTx/>
                <a:uFillTx/>
                <a:latin typeface="Tahoma"/>
                <a:ea typeface="+mn-ea"/>
                <a:cs typeface="+mn-cs"/>
              </a:rPr>
              <a:t>TTTTTTTTTTT</a:t>
            </a:r>
            <a:endParaRPr kumimoji="0" lang="en-US" sz="2000" b="0" i="0" u="none" strike="noStrike" kern="1200" cap="none" spc="0" normalizeH="0" baseline="0" noProof="0" dirty="0">
              <a:ln>
                <a:solidFill>
                  <a:srgbClr val="3B812F"/>
                </a:solidFill>
              </a:ln>
              <a:solidFill>
                <a:srgbClr val="35742A"/>
              </a:solidFill>
              <a:effectLst/>
              <a:uLnTx/>
              <a:uFillTx/>
              <a:latin typeface="Tahoma"/>
              <a:ea typeface="+mn-ea"/>
              <a:cs typeface="+mn-cs"/>
            </a:endParaRPr>
          </a:p>
        </p:txBody>
      </p:sp>
      <p:sp>
        <p:nvSpPr>
          <p:cNvPr id="6" name="TextBox 5"/>
          <p:cNvSpPr txBox="1"/>
          <p:nvPr/>
        </p:nvSpPr>
        <p:spPr>
          <a:xfrm>
            <a:off x="6994509" y="2258288"/>
            <a:ext cx="889859"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Tahoma"/>
                <a:ea typeface="+mn-ea"/>
                <a:cs typeface="+mn-cs"/>
              </a:rPr>
              <a:t>read</a:t>
            </a:r>
          </a:p>
        </p:txBody>
      </p:sp>
      <p:cxnSp>
        <p:nvCxnSpPr>
          <p:cNvPr id="7" name="Straight Arrow Connector 257"/>
          <p:cNvCxnSpPr>
            <a:stCxn id="6" idx="1"/>
            <a:endCxn id="5" idx="3"/>
          </p:cNvCxnSpPr>
          <p:nvPr/>
        </p:nvCxnSpPr>
        <p:spPr>
          <a:xfrm flipH="1">
            <a:off x="6577582" y="2519898"/>
            <a:ext cx="416927"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467544" y="3122384"/>
            <a:ext cx="7776864" cy="0"/>
          </a:xfrm>
          <a:prstGeom prst="line">
            <a:avLst/>
          </a:prstGeom>
          <a:ln w="57150" cmpd="sng">
            <a:solidFill>
              <a:schemeClr val="bg2">
                <a:lumMod val="60000"/>
                <a:lumOff val="40000"/>
              </a:schemeClr>
            </a:solidFill>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6732240" y="3266400"/>
            <a:ext cx="208892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a:ea typeface="+mn-ea"/>
                <a:cs typeface="+mn-cs"/>
              </a:rPr>
              <a:t>Reference genome</a:t>
            </a:r>
          </a:p>
        </p:txBody>
      </p:sp>
      <p:cxnSp>
        <p:nvCxnSpPr>
          <p:cNvPr id="12" name="Straight Arrow Connector 11"/>
          <p:cNvCxnSpPr/>
          <p:nvPr/>
        </p:nvCxnSpPr>
        <p:spPr>
          <a:xfrm flipH="1">
            <a:off x="1224643" y="2618328"/>
            <a:ext cx="899085" cy="497708"/>
          </a:xfrm>
          <a:prstGeom prst="straightConnector1">
            <a:avLst/>
          </a:prstGeom>
          <a:ln>
            <a:solidFill>
              <a:srgbClr val="8C0000"/>
            </a:solidFill>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a:off x="2195736" y="2618328"/>
            <a:ext cx="432048" cy="504056"/>
          </a:xfrm>
          <a:prstGeom prst="straightConnector1">
            <a:avLst/>
          </a:prstGeom>
          <a:ln>
            <a:solidFill>
              <a:srgbClr val="8C0000"/>
            </a:solidFill>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a:off x="2339752" y="2618328"/>
            <a:ext cx="1296144" cy="504056"/>
          </a:xfrm>
          <a:prstGeom prst="straightConnector1">
            <a:avLst/>
          </a:prstGeom>
          <a:ln>
            <a:solidFill>
              <a:srgbClr val="8C0000"/>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2627784" y="2618328"/>
            <a:ext cx="3528392" cy="504056"/>
          </a:xfrm>
          <a:prstGeom prst="straightConnector1">
            <a:avLst/>
          </a:prstGeom>
          <a:ln>
            <a:solidFill>
              <a:srgbClr val="8C0000"/>
            </a:solidFill>
            <a:tailEnd type="arrow"/>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flipH="1">
            <a:off x="1378857" y="2618328"/>
            <a:ext cx="2257040" cy="49317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a:stCxn id="5" idx="2"/>
          </p:cNvCxnSpPr>
          <p:nvPr/>
        </p:nvCxnSpPr>
        <p:spPr>
          <a:xfrm flipH="1">
            <a:off x="2915816" y="2654676"/>
            <a:ext cx="896706" cy="46770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a:off x="3995936" y="2618328"/>
            <a:ext cx="936104" cy="50405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p:nvPr/>
        </p:nvCxnSpPr>
        <p:spPr>
          <a:xfrm>
            <a:off x="4283968" y="2618328"/>
            <a:ext cx="1368152" cy="50405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a:off x="4644008" y="2618328"/>
            <a:ext cx="2520280" cy="50405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flipH="1">
            <a:off x="1510270" y="2618328"/>
            <a:ext cx="3997834" cy="491456"/>
          </a:xfrm>
          <a:prstGeom prst="straightConnector1">
            <a:avLst/>
          </a:prstGeom>
          <a:ln>
            <a:solidFill>
              <a:schemeClr val="accent6">
                <a:lumMod val="5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p:nvPr/>
        </p:nvCxnSpPr>
        <p:spPr>
          <a:xfrm flipH="1">
            <a:off x="4355976" y="2618328"/>
            <a:ext cx="1296144" cy="504056"/>
          </a:xfrm>
          <a:prstGeom prst="straightConnector1">
            <a:avLst/>
          </a:prstGeom>
          <a:ln>
            <a:solidFill>
              <a:schemeClr val="accent6">
                <a:lumMod val="5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35" name="Straight Arrow Connector 34"/>
          <p:cNvCxnSpPr/>
          <p:nvPr/>
        </p:nvCxnSpPr>
        <p:spPr>
          <a:xfrm>
            <a:off x="5868144" y="2618328"/>
            <a:ext cx="504056" cy="504056"/>
          </a:xfrm>
          <a:prstGeom prst="straightConnector1">
            <a:avLst/>
          </a:prstGeom>
          <a:ln>
            <a:solidFill>
              <a:schemeClr val="accent6">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36" name="Rectangle 35"/>
          <p:cNvSpPr/>
          <p:nvPr/>
        </p:nvSpPr>
        <p:spPr>
          <a:xfrm>
            <a:off x="971600" y="2915652"/>
            <a:ext cx="792088" cy="432048"/>
          </a:xfrm>
          <a:prstGeom prst="rect">
            <a:avLst/>
          </a:prstGeom>
          <a:noFill/>
          <a:ln w="28575" cmpd="sng">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37" name="TextBox 36"/>
          <p:cNvSpPr txBox="1"/>
          <p:nvPr/>
        </p:nvSpPr>
        <p:spPr>
          <a:xfrm>
            <a:off x="539552" y="3419708"/>
            <a:ext cx="161767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FF"/>
                </a:solidFill>
                <a:effectLst/>
                <a:uLnTx/>
                <a:uFillTx/>
                <a:latin typeface="Tahoma"/>
                <a:ea typeface="+mn-ea"/>
                <a:cs typeface="+mn-cs"/>
              </a:rPr>
              <a:t>Valid mapping</a:t>
            </a:r>
          </a:p>
        </p:txBody>
      </p:sp>
      <p:cxnSp>
        <p:nvCxnSpPr>
          <p:cNvPr id="43" name="Straight Connector 42"/>
          <p:cNvCxnSpPr/>
          <p:nvPr/>
        </p:nvCxnSpPr>
        <p:spPr>
          <a:xfrm>
            <a:off x="2946634" y="3120373"/>
            <a:ext cx="144016" cy="0"/>
          </a:xfrm>
          <a:prstGeom prst="line">
            <a:avLst/>
          </a:prstGeom>
          <a:ln w="57150" cmpd="sng"/>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4918310" y="3120373"/>
            <a:ext cx="144016" cy="0"/>
          </a:xfrm>
          <a:prstGeom prst="line">
            <a:avLst/>
          </a:prstGeom>
          <a:ln w="57150" cmpd="sng"/>
        </p:spPr>
        <p:style>
          <a:lnRef idx="2">
            <a:schemeClr val="accent1"/>
          </a:lnRef>
          <a:fillRef idx="0">
            <a:schemeClr val="accent1"/>
          </a:fillRef>
          <a:effectRef idx="1">
            <a:schemeClr val="accent1"/>
          </a:effectRef>
          <a:fontRef idx="minor">
            <a:schemeClr val="tx1"/>
          </a:fontRef>
        </p:style>
      </p:cxnSp>
      <p:cxnSp>
        <p:nvCxnSpPr>
          <p:cNvPr id="45" name="Straight Connector 44"/>
          <p:cNvCxnSpPr/>
          <p:nvPr/>
        </p:nvCxnSpPr>
        <p:spPr>
          <a:xfrm>
            <a:off x="5638390" y="3120373"/>
            <a:ext cx="144016" cy="0"/>
          </a:xfrm>
          <a:prstGeom prst="line">
            <a:avLst/>
          </a:prstGeom>
          <a:ln w="57150" cmpd="sng"/>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p:nvCxnSpPr>
        <p:spPr>
          <a:xfrm>
            <a:off x="7143693" y="3120373"/>
            <a:ext cx="144016" cy="0"/>
          </a:xfrm>
          <a:prstGeom prst="line">
            <a:avLst/>
          </a:prstGeom>
          <a:ln w="57150" cmpd="sng"/>
        </p:spPr>
        <p:style>
          <a:lnRef idx="2">
            <a:schemeClr val="accent1"/>
          </a:lnRef>
          <a:fillRef idx="0">
            <a:schemeClr val="accent1"/>
          </a:fillRef>
          <a:effectRef idx="1">
            <a:schemeClr val="accent1"/>
          </a:effectRef>
          <a:fontRef idx="minor">
            <a:schemeClr val="tx1"/>
          </a:fontRef>
        </p:style>
      </p:cxnSp>
      <p:cxnSp>
        <p:nvCxnSpPr>
          <p:cNvPr id="47" name="Straight Connector 46"/>
          <p:cNvCxnSpPr/>
          <p:nvPr/>
        </p:nvCxnSpPr>
        <p:spPr>
          <a:xfrm>
            <a:off x="1372830" y="3120373"/>
            <a:ext cx="144016" cy="0"/>
          </a:xfrm>
          <a:prstGeom prst="line">
            <a:avLst/>
          </a:prstGeom>
          <a:ln w="57150" cmpd="sng"/>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p:nvCxnSpPr>
        <p:spPr>
          <a:xfrm>
            <a:off x="1518365" y="3120373"/>
            <a:ext cx="144016" cy="0"/>
          </a:xfrm>
          <a:prstGeom prst="line">
            <a:avLst/>
          </a:prstGeom>
          <a:ln w="57150" cmpd="sng">
            <a:solidFill>
              <a:schemeClr val="accent6">
                <a:lumMod val="50000"/>
              </a:schemeClr>
            </a:solidFill>
          </a:ln>
        </p:spPr>
        <p:style>
          <a:lnRef idx="2">
            <a:schemeClr val="accent1"/>
          </a:lnRef>
          <a:fillRef idx="0">
            <a:schemeClr val="accent1"/>
          </a:fillRef>
          <a:effectRef idx="1">
            <a:schemeClr val="accent1"/>
          </a:effectRef>
          <a:fontRef idx="minor">
            <a:schemeClr val="tx1"/>
          </a:fontRef>
        </p:style>
      </p:cxnSp>
      <p:cxnSp>
        <p:nvCxnSpPr>
          <p:cNvPr id="50" name="Straight Connector 49"/>
          <p:cNvCxnSpPr/>
          <p:nvPr/>
        </p:nvCxnSpPr>
        <p:spPr>
          <a:xfrm>
            <a:off x="1227514" y="3120373"/>
            <a:ext cx="144016" cy="0"/>
          </a:xfrm>
          <a:prstGeom prst="line">
            <a:avLst/>
          </a:prstGeom>
          <a:ln w="57150" cmpd="sng">
            <a:solidFill>
              <a:srgbClr val="800000"/>
            </a:solidFill>
          </a:ln>
        </p:spPr>
        <p:style>
          <a:lnRef idx="2">
            <a:schemeClr val="accent1"/>
          </a:lnRef>
          <a:fillRef idx="0">
            <a:schemeClr val="accent1"/>
          </a:fillRef>
          <a:effectRef idx="1">
            <a:schemeClr val="accent1"/>
          </a:effectRef>
          <a:fontRef idx="minor">
            <a:schemeClr val="tx1"/>
          </a:fontRef>
        </p:style>
      </p:cxnSp>
      <p:cxnSp>
        <p:nvCxnSpPr>
          <p:cNvPr id="54" name="Straight Connector 53"/>
          <p:cNvCxnSpPr/>
          <p:nvPr/>
        </p:nvCxnSpPr>
        <p:spPr>
          <a:xfrm>
            <a:off x="2627784" y="3122824"/>
            <a:ext cx="144016" cy="0"/>
          </a:xfrm>
          <a:prstGeom prst="line">
            <a:avLst/>
          </a:prstGeom>
          <a:ln w="57150" cmpd="sng">
            <a:solidFill>
              <a:srgbClr val="800000"/>
            </a:solidFill>
          </a:ln>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p:nvCxnSpPr>
        <p:spPr>
          <a:xfrm>
            <a:off x="3608680" y="3122824"/>
            <a:ext cx="144016" cy="0"/>
          </a:xfrm>
          <a:prstGeom prst="line">
            <a:avLst/>
          </a:prstGeom>
          <a:ln w="57150" cmpd="sng">
            <a:solidFill>
              <a:srgbClr val="800000"/>
            </a:solidFill>
          </a:ln>
        </p:spPr>
        <p:style>
          <a:lnRef idx="2">
            <a:schemeClr val="accent1"/>
          </a:lnRef>
          <a:fillRef idx="0">
            <a:schemeClr val="accent1"/>
          </a:fillRef>
          <a:effectRef idx="1">
            <a:schemeClr val="accent1"/>
          </a:effectRef>
          <a:fontRef idx="minor">
            <a:schemeClr val="tx1"/>
          </a:fontRef>
        </p:style>
      </p:cxnSp>
      <p:cxnSp>
        <p:nvCxnSpPr>
          <p:cNvPr id="56" name="Straight Connector 55"/>
          <p:cNvCxnSpPr/>
          <p:nvPr/>
        </p:nvCxnSpPr>
        <p:spPr>
          <a:xfrm>
            <a:off x="6124424" y="3122824"/>
            <a:ext cx="144016" cy="0"/>
          </a:xfrm>
          <a:prstGeom prst="line">
            <a:avLst/>
          </a:prstGeom>
          <a:ln w="57150" cmpd="sng">
            <a:solidFill>
              <a:srgbClr val="800000"/>
            </a:solidFill>
          </a:ln>
        </p:spPr>
        <p:style>
          <a:lnRef idx="2">
            <a:schemeClr val="accent1"/>
          </a:lnRef>
          <a:fillRef idx="0">
            <a:schemeClr val="accent1"/>
          </a:fillRef>
          <a:effectRef idx="1">
            <a:schemeClr val="accent1"/>
          </a:effectRef>
          <a:fontRef idx="minor">
            <a:schemeClr val="tx1"/>
          </a:fontRef>
        </p:style>
      </p:cxnSp>
      <p:cxnSp>
        <p:nvCxnSpPr>
          <p:cNvPr id="57" name="Straight Connector 56"/>
          <p:cNvCxnSpPr/>
          <p:nvPr/>
        </p:nvCxnSpPr>
        <p:spPr>
          <a:xfrm>
            <a:off x="4374120" y="3122824"/>
            <a:ext cx="144016" cy="0"/>
          </a:xfrm>
          <a:prstGeom prst="line">
            <a:avLst/>
          </a:prstGeom>
          <a:ln w="57150" cmpd="sng">
            <a:solidFill>
              <a:schemeClr val="accent6">
                <a:lumMod val="50000"/>
              </a:schemeClr>
            </a:solidFill>
          </a:ln>
        </p:spPr>
        <p:style>
          <a:lnRef idx="2">
            <a:schemeClr val="accent1"/>
          </a:lnRef>
          <a:fillRef idx="0">
            <a:schemeClr val="accent1"/>
          </a:fillRef>
          <a:effectRef idx="1">
            <a:schemeClr val="accent1"/>
          </a:effectRef>
          <a:fontRef idx="minor">
            <a:schemeClr val="tx1"/>
          </a:fontRef>
        </p:style>
      </p:cxnSp>
      <p:cxnSp>
        <p:nvCxnSpPr>
          <p:cNvPr id="58" name="Straight Connector 57"/>
          <p:cNvCxnSpPr/>
          <p:nvPr/>
        </p:nvCxnSpPr>
        <p:spPr>
          <a:xfrm>
            <a:off x="6358592" y="3123392"/>
            <a:ext cx="144016" cy="0"/>
          </a:xfrm>
          <a:prstGeom prst="line">
            <a:avLst/>
          </a:prstGeom>
          <a:ln w="57150" cmpd="sng">
            <a:solidFill>
              <a:schemeClr val="accent6">
                <a:lumMod val="50000"/>
              </a:schemeClr>
            </a:solidFill>
          </a:ln>
        </p:spPr>
        <p:style>
          <a:lnRef idx="2">
            <a:schemeClr val="accent1"/>
          </a:lnRef>
          <a:fillRef idx="0">
            <a:schemeClr val="accent1"/>
          </a:fillRef>
          <a:effectRef idx="1">
            <a:schemeClr val="accent1"/>
          </a:effectRef>
          <a:fontRef idx="minor">
            <a:schemeClr val="tx1"/>
          </a:fontRef>
        </p:style>
      </p:cxnSp>
      <p:sp>
        <p:nvSpPr>
          <p:cNvPr id="38" name="Rectangle 37"/>
          <p:cNvSpPr/>
          <p:nvPr/>
        </p:nvSpPr>
        <p:spPr>
          <a:xfrm>
            <a:off x="2450269" y="2924944"/>
            <a:ext cx="792088" cy="432048"/>
          </a:xfrm>
          <a:prstGeom prst="rect">
            <a:avLst/>
          </a:prstGeom>
          <a:no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Tahoma"/>
              <a:ea typeface="+mn-ea"/>
              <a:cs typeface="+mn-cs"/>
            </a:endParaRPr>
          </a:p>
        </p:txBody>
      </p:sp>
      <p:sp>
        <p:nvSpPr>
          <p:cNvPr id="39" name="TextBox 38"/>
          <p:cNvSpPr txBox="1"/>
          <p:nvPr/>
        </p:nvSpPr>
        <p:spPr>
          <a:xfrm>
            <a:off x="3479302" y="3414889"/>
            <a:ext cx="181277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Tahoma"/>
                <a:ea typeface="+mn-ea"/>
                <a:cs typeface="+mn-cs"/>
              </a:rPr>
              <a:t>Invalid mapping</a:t>
            </a:r>
          </a:p>
        </p:txBody>
      </p:sp>
      <p:sp>
        <p:nvSpPr>
          <p:cNvPr id="40" name="Rectangle 39"/>
          <p:cNvSpPr/>
          <p:nvPr/>
        </p:nvSpPr>
        <p:spPr>
          <a:xfrm>
            <a:off x="3419872" y="2924944"/>
            <a:ext cx="792088" cy="432048"/>
          </a:xfrm>
          <a:prstGeom prst="rect">
            <a:avLst/>
          </a:prstGeom>
          <a:no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Tahoma"/>
              <a:ea typeface="+mn-ea"/>
              <a:cs typeface="+mn-cs"/>
            </a:endParaRPr>
          </a:p>
        </p:txBody>
      </p:sp>
      <p:sp>
        <p:nvSpPr>
          <p:cNvPr id="41" name="Rectangle 40"/>
          <p:cNvSpPr/>
          <p:nvPr/>
        </p:nvSpPr>
        <p:spPr>
          <a:xfrm>
            <a:off x="4355976" y="2924944"/>
            <a:ext cx="792088" cy="432048"/>
          </a:xfrm>
          <a:prstGeom prst="rect">
            <a:avLst/>
          </a:prstGeom>
          <a:no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Tahoma"/>
              <a:ea typeface="+mn-ea"/>
              <a:cs typeface="+mn-cs"/>
            </a:endParaRPr>
          </a:p>
        </p:txBody>
      </p:sp>
      <p:sp>
        <p:nvSpPr>
          <p:cNvPr id="42" name="Rectangle 41"/>
          <p:cNvSpPr/>
          <p:nvPr/>
        </p:nvSpPr>
        <p:spPr>
          <a:xfrm>
            <a:off x="5652120" y="2924944"/>
            <a:ext cx="792088" cy="432048"/>
          </a:xfrm>
          <a:prstGeom prst="rect">
            <a:avLst/>
          </a:prstGeom>
          <a:no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Tahoma"/>
              <a:ea typeface="+mn-ea"/>
              <a:cs typeface="+mn-cs"/>
            </a:endParaRPr>
          </a:p>
        </p:txBody>
      </p:sp>
      <p:sp>
        <p:nvSpPr>
          <p:cNvPr id="48" name="Rectangle 47"/>
          <p:cNvSpPr/>
          <p:nvPr/>
        </p:nvSpPr>
        <p:spPr>
          <a:xfrm>
            <a:off x="6876256" y="2924944"/>
            <a:ext cx="792088" cy="432048"/>
          </a:xfrm>
          <a:prstGeom prst="rect">
            <a:avLst/>
          </a:prstGeom>
          <a:no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Tahoma"/>
              <a:ea typeface="+mn-ea"/>
              <a:cs typeface="+mn-cs"/>
            </a:endParaRPr>
          </a:p>
        </p:txBody>
      </p:sp>
    </p:spTree>
    <p:extLst>
      <p:ext uri="{BB962C8B-B14F-4D97-AF65-F5344CB8AC3E}">
        <p14:creationId xmlns:p14="http://schemas.microsoft.com/office/powerpoint/2010/main" val="428106672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2" presetClass="entr" presetSubtype="1"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wipe(up)">
                                      <p:cBhvr>
                                        <p:cTn id="23" dur="500"/>
                                        <p:tgtEl>
                                          <p:spTgt spid="12"/>
                                        </p:tgtEl>
                                      </p:cBhvr>
                                    </p:animEffect>
                                  </p:childTnLst>
                                </p:cTn>
                              </p:par>
                              <p:par>
                                <p:cTn id="24" presetID="22" presetClass="entr" presetSubtype="1" fill="hold" nodeType="with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wipe(up)">
                                      <p:cBhvr>
                                        <p:cTn id="26" dur="500"/>
                                        <p:tgtEl>
                                          <p:spTgt spid="14"/>
                                        </p:tgtEl>
                                      </p:cBhvr>
                                    </p:animEffect>
                                  </p:childTnLst>
                                </p:cTn>
                              </p:par>
                              <p:par>
                                <p:cTn id="27" presetID="22" presetClass="entr" presetSubtype="1" fill="hold" nodeType="with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wipe(up)">
                                      <p:cBhvr>
                                        <p:cTn id="29" dur="500"/>
                                        <p:tgtEl>
                                          <p:spTgt spid="16"/>
                                        </p:tgtEl>
                                      </p:cBhvr>
                                    </p:animEffect>
                                  </p:childTnLst>
                                </p:cTn>
                              </p:par>
                              <p:par>
                                <p:cTn id="30" presetID="22" presetClass="entr" presetSubtype="1" fill="hold" nodeType="with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wipe(up)">
                                      <p:cBhvr>
                                        <p:cTn id="32" dur="500"/>
                                        <p:tgtEl>
                                          <p:spTgt spid="18"/>
                                        </p:tgtEl>
                                      </p:cBhvr>
                                    </p:animEffect>
                                  </p:childTnLst>
                                </p:cTn>
                              </p:par>
                              <p:par>
                                <p:cTn id="33" presetID="22" presetClass="entr" presetSubtype="1" fill="hold" nodeType="withEffect">
                                  <p:stCondLst>
                                    <p:cond delay="0"/>
                                  </p:stCondLst>
                                  <p:childTnLst>
                                    <p:set>
                                      <p:cBhvr>
                                        <p:cTn id="34" dur="1" fill="hold">
                                          <p:stCondLst>
                                            <p:cond delay="0"/>
                                          </p:stCondLst>
                                        </p:cTn>
                                        <p:tgtEl>
                                          <p:spTgt spid="20"/>
                                        </p:tgtEl>
                                        <p:attrNameLst>
                                          <p:attrName>style.visibility</p:attrName>
                                        </p:attrNameLst>
                                      </p:cBhvr>
                                      <p:to>
                                        <p:strVal val="visible"/>
                                      </p:to>
                                    </p:set>
                                    <p:animEffect transition="in" filter="wipe(up)">
                                      <p:cBhvr>
                                        <p:cTn id="35" dur="500"/>
                                        <p:tgtEl>
                                          <p:spTgt spid="20"/>
                                        </p:tgtEl>
                                      </p:cBhvr>
                                    </p:animEffect>
                                  </p:childTnLst>
                                </p:cTn>
                              </p:par>
                              <p:par>
                                <p:cTn id="36" presetID="22" presetClass="entr" presetSubtype="1" fill="hold" nodeType="withEffect">
                                  <p:stCondLst>
                                    <p:cond delay="0"/>
                                  </p:stCondLst>
                                  <p:childTnLst>
                                    <p:set>
                                      <p:cBhvr>
                                        <p:cTn id="37" dur="1" fill="hold">
                                          <p:stCondLst>
                                            <p:cond delay="0"/>
                                          </p:stCondLst>
                                        </p:cTn>
                                        <p:tgtEl>
                                          <p:spTgt spid="23"/>
                                        </p:tgtEl>
                                        <p:attrNameLst>
                                          <p:attrName>style.visibility</p:attrName>
                                        </p:attrNameLst>
                                      </p:cBhvr>
                                      <p:to>
                                        <p:strVal val="visible"/>
                                      </p:to>
                                    </p:set>
                                    <p:animEffect transition="in" filter="wipe(up)">
                                      <p:cBhvr>
                                        <p:cTn id="38" dur="500"/>
                                        <p:tgtEl>
                                          <p:spTgt spid="23"/>
                                        </p:tgtEl>
                                      </p:cBhvr>
                                    </p:animEffect>
                                  </p:childTnLst>
                                </p:cTn>
                              </p:par>
                              <p:par>
                                <p:cTn id="39" presetID="22" presetClass="entr" presetSubtype="1" fill="hold" nodeType="withEffect">
                                  <p:stCondLst>
                                    <p:cond delay="0"/>
                                  </p:stCondLst>
                                  <p:childTnLst>
                                    <p:set>
                                      <p:cBhvr>
                                        <p:cTn id="40" dur="1" fill="hold">
                                          <p:stCondLst>
                                            <p:cond delay="0"/>
                                          </p:stCondLst>
                                        </p:cTn>
                                        <p:tgtEl>
                                          <p:spTgt spid="25"/>
                                        </p:tgtEl>
                                        <p:attrNameLst>
                                          <p:attrName>style.visibility</p:attrName>
                                        </p:attrNameLst>
                                      </p:cBhvr>
                                      <p:to>
                                        <p:strVal val="visible"/>
                                      </p:to>
                                    </p:set>
                                    <p:animEffect transition="in" filter="wipe(up)">
                                      <p:cBhvr>
                                        <p:cTn id="41" dur="500"/>
                                        <p:tgtEl>
                                          <p:spTgt spid="25"/>
                                        </p:tgtEl>
                                      </p:cBhvr>
                                    </p:animEffect>
                                  </p:childTnLst>
                                </p:cTn>
                              </p:par>
                              <p:par>
                                <p:cTn id="42" presetID="22" presetClass="entr" presetSubtype="1" fill="hold" nodeType="withEffect">
                                  <p:stCondLst>
                                    <p:cond delay="0"/>
                                  </p:stCondLst>
                                  <p:childTnLst>
                                    <p:set>
                                      <p:cBhvr>
                                        <p:cTn id="43" dur="1" fill="hold">
                                          <p:stCondLst>
                                            <p:cond delay="0"/>
                                          </p:stCondLst>
                                        </p:cTn>
                                        <p:tgtEl>
                                          <p:spTgt spid="31"/>
                                        </p:tgtEl>
                                        <p:attrNameLst>
                                          <p:attrName>style.visibility</p:attrName>
                                        </p:attrNameLst>
                                      </p:cBhvr>
                                      <p:to>
                                        <p:strVal val="visible"/>
                                      </p:to>
                                    </p:set>
                                    <p:animEffect transition="in" filter="wipe(up)">
                                      <p:cBhvr>
                                        <p:cTn id="44" dur="500"/>
                                        <p:tgtEl>
                                          <p:spTgt spid="31"/>
                                        </p:tgtEl>
                                      </p:cBhvr>
                                    </p:animEffect>
                                  </p:childTnLst>
                                </p:cTn>
                              </p:par>
                              <p:par>
                                <p:cTn id="45" presetID="22" presetClass="entr" presetSubtype="1" fill="hold" nodeType="withEffect">
                                  <p:stCondLst>
                                    <p:cond delay="0"/>
                                  </p:stCondLst>
                                  <p:childTnLst>
                                    <p:set>
                                      <p:cBhvr>
                                        <p:cTn id="46" dur="1" fill="hold">
                                          <p:stCondLst>
                                            <p:cond delay="0"/>
                                          </p:stCondLst>
                                        </p:cTn>
                                        <p:tgtEl>
                                          <p:spTgt spid="27"/>
                                        </p:tgtEl>
                                        <p:attrNameLst>
                                          <p:attrName>style.visibility</p:attrName>
                                        </p:attrNameLst>
                                      </p:cBhvr>
                                      <p:to>
                                        <p:strVal val="visible"/>
                                      </p:to>
                                    </p:set>
                                    <p:animEffect transition="in" filter="wipe(up)">
                                      <p:cBhvr>
                                        <p:cTn id="47" dur="500"/>
                                        <p:tgtEl>
                                          <p:spTgt spid="27"/>
                                        </p:tgtEl>
                                      </p:cBhvr>
                                    </p:animEffect>
                                  </p:childTnLst>
                                </p:cTn>
                              </p:par>
                              <p:par>
                                <p:cTn id="48" presetID="22" presetClass="entr" presetSubtype="1" fill="hold" nodeType="withEffect">
                                  <p:stCondLst>
                                    <p:cond delay="0"/>
                                  </p:stCondLst>
                                  <p:childTnLst>
                                    <p:set>
                                      <p:cBhvr>
                                        <p:cTn id="49" dur="1" fill="hold">
                                          <p:stCondLst>
                                            <p:cond delay="0"/>
                                          </p:stCondLst>
                                        </p:cTn>
                                        <p:tgtEl>
                                          <p:spTgt spid="33"/>
                                        </p:tgtEl>
                                        <p:attrNameLst>
                                          <p:attrName>style.visibility</p:attrName>
                                        </p:attrNameLst>
                                      </p:cBhvr>
                                      <p:to>
                                        <p:strVal val="visible"/>
                                      </p:to>
                                    </p:set>
                                    <p:animEffect transition="in" filter="wipe(up)">
                                      <p:cBhvr>
                                        <p:cTn id="50" dur="500"/>
                                        <p:tgtEl>
                                          <p:spTgt spid="33"/>
                                        </p:tgtEl>
                                      </p:cBhvr>
                                    </p:animEffect>
                                  </p:childTnLst>
                                </p:cTn>
                              </p:par>
                              <p:par>
                                <p:cTn id="51" presetID="22" presetClass="entr" presetSubtype="1" fill="hold" nodeType="withEffect">
                                  <p:stCondLst>
                                    <p:cond delay="0"/>
                                  </p:stCondLst>
                                  <p:childTnLst>
                                    <p:set>
                                      <p:cBhvr>
                                        <p:cTn id="52" dur="1" fill="hold">
                                          <p:stCondLst>
                                            <p:cond delay="0"/>
                                          </p:stCondLst>
                                        </p:cTn>
                                        <p:tgtEl>
                                          <p:spTgt spid="29"/>
                                        </p:tgtEl>
                                        <p:attrNameLst>
                                          <p:attrName>style.visibility</p:attrName>
                                        </p:attrNameLst>
                                      </p:cBhvr>
                                      <p:to>
                                        <p:strVal val="visible"/>
                                      </p:to>
                                    </p:set>
                                    <p:animEffect transition="in" filter="wipe(up)">
                                      <p:cBhvr>
                                        <p:cTn id="53" dur="500"/>
                                        <p:tgtEl>
                                          <p:spTgt spid="29"/>
                                        </p:tgtEl>
                                      </p:cBhvr>
                                    </p:animEffect>
                                  </p:childTnLst>
                                </p:cTn>
                              </p:par>
                              <p:par>
                                <p:cTn id="54" presetID="22" presetClass="entr" presetSubtype="1" fill="hold" nodeType="withEffect">
                                  <p:stCondLst>
                                    <p:cond delay="0"/>
                                  </p:stCondLst>
                                  <p:childTnLst>
                                    <p:set>
                                      <p:cBhvr>
                                        <p:cTn id="55" dur="1" fill="hold">
                                          <p:stCondLst>
                                            <p:cond delay="0"/>
                                          </p:stCondLst>
                                        </p:cTn>
                                        <p:tgtEl>
                                          <p:spTgt spid="35"/>
                                        </p:tgtEl>
                                        <p:attrNameLst>
                                          <p:attrName>style.visibility</p:attrName>
                                        </p:attrNameLst>
                                      </p:cBhvr>
                                      <p:to>
                                        <p:strVal val="visible"/>
                                      </p:to>
                                    </p:set>
                                    <p:animEffect transition="in" filter="wipe(up)">
                                      <p:cBhvr>
                                        <p:cTn id="56" dur="500"/>
                                        <p:tgtEl>
                                          <p:spTgt spid="35"/>
                                        </p:tgtEl>
                                      </p:cBhvr>
                                    </p:animEffec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50"/>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47"/>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49"/>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54"/>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43"/>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55"/>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57"/>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44"/>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45"/>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56"/>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58"/>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46"/>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5" presetClass="entr" presetSubtype="10" fill="hold" grpId="0" nodeType="clickEffect">
                                  <p:stCondLst>
                                    <p:cond delay="0"/>
                                  </p:stCondLst>
                                  <p:childTnLst>
                                    <p:set>
                                      <p:cBhvr>
                                        <p:cTn id="86" dur="1" fill="hold">
                                          <p:stCondLst>
                                            <p:cond delay="0"/>
                                          </p:stCondLst>
                                        </p:cTn>
                                        <p:tgtEl>
                                          <p:spTgt spid="36"/>
                                        </p:tgtEl>
                                        <p:attrNameLst>
                                          <p:attrName>style.visibility</p:attrName>
                                        </p:attrNameLst>
                                      </p:cBhvr>
                                      <p:to>
                                        <p:strVal val="visible"/>
                                      </p:to>
                                    </p:set>
                                    <p:animEffect transition="in" filter="checkerboard(across)">
                                      <p:cBhvr>
                                        <p:cTn id="87" dur="500"/>
                                        <p:tgtEl>
                                          <p:spTgt spid="36"/>
                                        </p:tgtEl>
                                      </p:cBhvr>
                                    </p:animEffect>
                                  </p:childTnLst>
                                </p:cTn>
                              </p:par>
                            </p:childTnLst>
                          </p:cTn>
                        </p:par>
                        <p:par>
                          <p:cTn id="88" fill="hold">
                            <p:stCondLst>
                              <p:cond delay="500"/>
                            </p:stCondLst>
                            <p:childTnLst>
                              <p:par>
                                <p:cTn id="89" presetID="1" presetClass="entr" presetSubtype="0" fill="hold" grpId="0" nodeType="afterEffect">
                                  <p:stCondLst>
                                    <p:cond delay="0"/>
                                  </p:stCondLst>
                                  <p:childTnLst>
                                    <p:set>
                                      <p:cBhvr>
                                        <p:cTn id="90" dur="1" fill="hold">
                                          <p:stCondLst>
                                            <p:cond delay="0"/>
                                          </p:stCondLst>
                                        </p:cTn>
                                        <p:tgtEl>
                                          <p:spTgt spid="37"/>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5" presetClass="entr" presetSubtype="10" fill="hold" grpId="0" nodeType="clickEffect">
                                  <p:stCondLst>
                                    <p:cond delay="0"/>
                                  </p:stCondLst>
                                  <p:childTnLst>
                                    <p:set>
                                      <p:cBhvr>
                                        <p:cTn id="94" dur="1" fill="hold">
                                          <p:stCondLst>
                                            <p:cond delay="0"/>
                                          </p:stCondLst>
                                        </p:cTn>
                                        <p:tgtEl>
                                          <p:spTgt spid="38"/>
                                        </p:tgtEl>
                                        <p:attrNameLst>
                                          <p:attrName>style.visibility</p:attrName>
                                        </p:attrNameLst>
                                      </p:cBhvr>
                                      <p:to>
                                        <p:strVal val="visible"/>
                                      </p:to>
                                    </p:set>
                                    <p:animEffect transition="in" filter="checkerboard(across)">
                                      <p:cBhvr>
                                        <p:cTn id="95" dur="500"/>
                                        <p:tgtEl>
                                          <p:spTgt spid="38"/>
                                        </p:tgtEl>
                                      </p:cBhvr>
                                    </p:animEffect>
                                  </p:childTnLst>
                                </p:cTn>
                              </p:par>
                              <p:par>
                                <p:cTn id="96" presetID="5" presetClass="entr" presetSubtype="10" fill="hold" grpId="0" nodeType="withEffect">
                                  <p:stCondLst>
                                    <p:cond delay="0"/>
                                  </p:stCondLst>
                                  <p:childTnLst>
                                    <p:set>
                                      <p:cBhvr>
                                        <p:cTn id="97" dur="1" fill="hold">
                                          <p:stCondLst>
                                            <p:cond delay="0"/>
                                          </p:stCondLst>
                                        </p:cTn>
                                        <p:tgtEl>
                                          <p:spTgt spid="40"/>
                                        </p:tgtEl>
                                        <p:attrNameLst>
                                          <p:attrName>style.visibility</p:attrName>
                                        </p:attrNameLst>
                                      </p:cBhvr>
                                      <p:to>
                                        <p:strVal val="visible"/>
                                      </p:to>
                                    </p:set>
                                    <p:animEffect transition="in" filter="checkerboard(across)">
                                      <p:cBhvr>
                                        <p:cTn id="98" dur="500"/>
                                        <p:tgtEl>
                                          <p:spTgt spid="40"/>
                                        </p:tgtEl>
                                      </p:cBhvr>
                                    </p:animEffect>
                                  </p:childTnLst>
                                </p:cTn>
                              </p:par>
                              <p:par>
                                <p:cTn id="99" presetID="5" presetClass="entr" presetSubtype="10" fill="hold" grpId="0" nodeType="withEffect">
                                  <p:stCondLst>
                                    <p:cond delay="0"/>
                                  </p:stCondLst>
                                  <p:childTnLst>
                                    <p:set>
                                      <p:cBhvr>
                                        <p:cTn id="100" dur="1" fill="hold">
                                          <p:stCondLst>
                                            <p:cond delay="0"/>
                                          </p:stCondLst>
                                        </p:cTn>
                                        <p:tgtEl>
                                          <p:spTgt spid="41"/>
                                        </p:tgtEl>
                                        <p:attrNameLst>
                                          <p:attrName>style.visibility</p:attrName>
                                        </p:attrNameLst>
                                      </p:cBhvr>
                                      <p:to>
                                        <p:strVal val="visible"/>
                                      </p:to>
                                    </p:set>
                                    <p:animEffect transition="in" filter="checkerboard(across)">
                                      <p:cBhvr>
                                        <p:cTn id="101" dur="500"/>
                                        <p:tgtEl>
                                          <p:spTgt spid="41"/>
                                        </p:tgtEl>
                                      </p:cBhvr>
                                    </p:animEffect>
                                  </p:childTnLst>
                                </p:cTn>
                              </p:par>
                              <p:par>
                                <p:cTn id="102" presetID="5" presetClass="entr" presetSubtype="10" fill="hold" grpId="0" nodeType="withEffect">
                                  <p:stCondLst>
                                    <p:cond delay="0"/>
                                  </p:stCondLst>
                                  <p:childTnLst>
                                    <p:set>
                                      <p:cBhvr>
                                        <p:cTn id="103" dur="1" fill="hold">
                                          <p:stCondLst>
                                            <p:cond delay="0"/>
                                          </p:stCondLst>
                                        </p:cTn>
                                        <p:tgtEl>
                                          <p:spTgt spid="42"/>
                                        </p:tgtEl>
                                        <p:attrNameLst>
                                          <p:attrName>style.visibility</p:attrName>
                                        </p:attrNameLst>
                                      </p:cBhvr>
                                      <p:to>
                                        <p:strVal val="visible"/>
                                      </p:to>
                                    </p:set>
                                    <p:animEffect transition="in" filter="checkerboard(across)">
                                      <p:cBhvr>
                                        <p:cTn id="104" dur="500"/>
                                        <p:tgtEl>
                                          <p:spTgt spid="42"/>
                                        </p:tgtEl>
                                      </p:cBhvr>
                                    </p:animEffect>
                                  </p:childTnLst>
                                </p:cTn>
                              </p:par>
                              <p:par>
                                <p:cTn id="105" presetID="5" presetClass="entr" presetSubtype="10" fill="hold" grpId="0" nodeType="withEffect">
                                  <p:stCondLst>
                                    <p:cond delay="0"/>
                                  </p:stCondLst>
                                  <p:childTnLst>
                                    <p:set>
                                      <p:cBhvr>
                                        <p:cTn id="106" dur="1" fill="hold">
                                          <p:stCondLst>
                                            <p:cond delay="0"/>
                                          </p:stCondLst>
                                        </p:cTn>
                                        <p:tgtEl>
                                          <p:spTgt spid="48"/>
                                        </p:tgtEl>
                                        <p:attrNameLst>
                                          <p:attrName>style.visibility</p:attrName>
                                        </p:attrNameLst>
                                      </p:cBhvr>
                                      <p:to>
                                        <p:strVal val="visible"/>
                                      </p:to>
                                    </p:set>
                                    <p:animEffect transition="in" filter="checkerboard(across)">
                                      <p:cBhvr>
                                        <p:cTn id="107" dur="500"/>
                                        <p:tgtEl>
                                          <p:spTgt spid="48"/>
                                        </p:tgtEl>
                                      </p:cBhvr>
                                    </p:animEffect>
                                  </p:childTnLst>
                                </p:cTn>
                              </p:par>
                            </p:childTnLst>
                          </p:cTn>
                        </p:par>
                        <p:par>
                          <p:cTn id="108" fill="hold">
                            <p:stCondLst>
                              <p:cond delay="500"/>
                            </p:stCondLst>
                            <p:childTnLst>
                              <p:par>
                                <p:cTn id="109" presetID="1" presetClass="entr" presetSubtype="0" fill="hold" grpId="0" nodeType="afterEffect">
                                  <p:stCondLst>
                                    <p:cond delay="0"/>
                                  </p:stCondLst>
                                  <p:childTnLst>
                                    <p:set>
                                      <p:cBhvr>
                                        <p:cTn id="110" dur="1" fill="hold">
                                          <p:stCondLst>
                                            <p:cond delay="0"/>
                                          </p:stCondLst>
                                        </p:cTn>
                                        <p:tgtEl>
                                          <p:spTgt spid="39"/>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presetID="1" presetClass="entr" presetSubtype="0" fill="hold" nodeType="clickEffect">
                                  <p:stCondLst>
                                    <p:cond delay="0"/>
                                  </p:stCondLst>
                                  <p:childTnLst>
                                    <p:set>
                                      <p:cBhvr>
                                        <p:cTn id="114" dur="1" fill="hold">
                                          <p:stCondLst>
                                            <p:cond delay="0"/>
                                          </p:stCondLst>
                                        </p:cTn>
                                        <p:tgtEl>
                                          <p:spTgt spid="3">
                                            <p:txEl>
                                              <p:pRg st="7" end="7"/>
                                            </p:txEl>
                                          </p:spTgt>
                                        </p:tgtEl>
                                        <p:attrNameLst>
                                          <p:attrName>style.visibility</p:attrName>
                                        </p:attrNameLst>
                                      </p:cBhvr>
                                      <p:to>
                                        <p:strVal val="visible"/>
                                      </p:to>
                                    </p:set>
                                  </p:childTnLst>
                                </p:cTn>
                              </p:par>
                              <p:par>
                                <p:cTn id="115" presetID="1" presetClass="entr" presetSubtype="0" fill="hold" nodeType="withEffect">
                                  <p:stCondLst>
                                    <p:cond delay="0"/>
                                  </p:stCondLst>
                                  <p:childTnLst>
                                    <p:set>
                                      <p:cBhvr>
                                        <p:cTn id="11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10" grpId="0"/>
      <p:bldP spid="36" grpId="0" animBg="1"/>
      <p:bldP spid="37" grpId="0"/>
      <p:bldP spid="38" grpId="0" animBg="1"/>
      <p:bldP spid="39" grpId="0"/>
      <p:bldP spid="40" grpId="0" animBg="1"/>
      <p:bldP spid="41" grpId="0" animBg="1"/>
      <p:bldP spid="42" grpId="0" animBg="1"/>
      <p:bldP spid="48"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extBox 46"/>
          <p:cNvSpPr txBox="1"/>
          <p:nvPr/>
        </p:nvSpPr>
        <p:spPr>
          <a:xfrm>
            <a:off x="2524125" y="4620782"/>
            <a:ext cx="2017909" cy="221165"/>
          </a:xfrm>
          <a:prstGeom prst="rect">
            <a:avLst/>
          </a:prstGeom>
          <a:noFill/>
          <a:ln>
            <a:solidFill>
              <a:srgbClr val="0000FF"/>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Tahoma"/>
              <a:ea typeface="+mn-ea"/>
              <a:cs typeface="+mn-cs"/>
            </a:endParaRPr>
          </a:p>
        </p:txBody>
      </p:sp>
      <p:sp>
        <p:nvSpPr>
          <p:cNvPr id="71" name="TextBox 70"/>
          <p:cNvSpPr txBox="1"/>
          <p:nvPr/>
        </p:nvSpPr>
        <p:spPr>
          <a:xfrm>
            <a:off x="2528316" y="4622318"/>
            <a:ext cx="2017909" cy="221165"/>
          </a:xfrm>
          <a:prstGeom prst="rect">
            <a:avLst/>
          </a:prstGeom>
          <a:noFill/>
          <a:ln>
            <a:solidFill>
              <a:srgbClr val="0000FF"/>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Tahoma"/>
              <a:ea typeface="+mn-ea"/>
              <a:cs typeface="+mn-cs"/>
            </a:endParaRPr>
          </a:p>
        </p:txBody>
      </p:sp>
      <p:sp>
        <p:nvSpPr>
          <p:cNvPr id="73" name="TextBox 72"/>
          <p:cNvSpPr txBox="1"/>
          <p:nvPr/>
        </p:nvSpPr>
        <p:spPr>
          <a:xfrm>
            <a:off x="2526865" y="4622318"/>
            <a:ext cx="2017909" cy="221165"/>
          </a:xfrm>
          <a:prstGeom prst="rect">
            <a:avLst/>
          </a:prstGeom>
          <a:noFill/>
          <a:ln>
            <a:solidFill>
              <a:srgbClr val="0000FF"/>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Tahoma"/>
              <a:ea typeface="+mn-ea"/>
              <a:cs typeface="+mn-cs"/>
            </a:endParaRPr>
          </a:p>
        </p:txBody>
      </p:sp>
      <p:sp>
        <p:nvSpPr>
          <p:cNvPr id="72" name="矩形 71"/>
          <p:cNvSpPr/>
          <p:nvPr/>
        </p:nvSpPr>
        <p:spPr>
          <a:xfrm>
            <a:off x="4032482" y="2990885"/>
            <a:ext cx="569124" cy="335253"/>
          </a:xfrm>
          <a:prstGeom prst="rect">
            <a:avLst/>
          </a:prstGeom>
          <a:noFill/>
          <a:ln>
            <a:solidFill>
              <a:srgbClr val="FF050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a:ea typeface="+mn-ea"/>
                <a:cs typeface="+mn-cs"/>
              </a:rPr>
              <a:t>12</a:t>
            </a:r>
          </a:p>
        </p:txBody>
      </p:sp>
      <p:sp>
        <p:nvSpPr>
          <p:cNvPr id="2" name="标题 1"/>
          <p:cNvSpPr>
            <a:spLocks noGrp="1"/>
          </p:cNvSpPr>
          <p:nvPr>
            <p:ph type="title"/>
          </p:nvPr>
        </p:nvSpPr>
        <p:spPr/>
        <p:txBody>
          <a:bodyPr/>
          <a:lstStyle/>
          <a:p>
            <a:r>
              <a:rPr lang="en-US" dirty="0"/>
              <a:t>Adjacency Filtering (AF)</a:t>
            </a:r>
          </a:p>
        </p:txBody>
      </p:sp>
      <p:graphicFrame>
        <p:nvGraphicFramePr>
          <p:cNvPr id="53" name="内容占位符 52"/>
          <p:cNvGraphicFramePr>
            <a:graphicFrameLocks noGrp="1"/>
          </p:cNvGraphicFramePr>
          <p:nvPr>
            <p:ph idx="1"/>
            <p:extLst/>
          </p:nvPr>
        </p:nvGraphicFramePr>
        <p:xfrm>
          <a:off x="2524565" y="4180830"/>
          <a:ext cx="1615388" cy="213360"/>
        </p:xfrm>
        <a:graphic>
          <a:graphicData uri="http://schemas.openxmlformats.org/drawingml/2006/table">
            <a:tbl>
              <a:tblPr firstRow="1" bandRow="1">
                <a:tableStyleId>{5C22544A-7EE6-4342-B048-85BDC9FD1C3A}</a:tableStyleId>
              </a:tblPr>
              <a:tblGrid>
                <a:gridCol w="403847">
                  <a:extLst>
                    <a:ext uri="{9D8B030D-6E8A-4147-A177-3AD203B41FA5}">
                      <a16:colId xmlns:a16="http://schemas.microsoft.com/office/drawing/2014/main" val="20000"/>
                    </a:ext>
                  </a:extLst>
                </a:gridCol>
                <a:gridCol w="403847">
                  <a:extLst>
                    <a:ext uri="{9D8B030D-6E8A-4147-A177-3AD203B41FA5}">
                      <a16:colId xmlns:a16="http://schemas.microsoft.com/office/drawing/2014/main" val="20001"/>
                    </a:ext>
                  </a:extLst>
                </a:gridCol>
                <a:gridCol w="403847">
                  <a:extLst>
                    <a:ext uri="{9D8B030D-6E8A-4147-A177-3AD203B41FA5}">
                      <a16:colId xmlns:a16="http://schemas.microsoft.com/office/drawing/2014/main" val="20002"/>
                    </a:ext>
                  </a:extLst>
                </a:gridCol>
                <a:gridCol w="403847">
                  <a:extLst>
                    <a:ext uri="{9D8B030D-6E8A-4147-A177-3AD203B41FA5}">
                      <a16:colId xmlns:a16="http://schemas.microsoft.com/office/drawing/2014/main" val="20003"/>
                    </a:ext>
                  </a:extLst>
                </a:gridCol>
              </a:tblGrid>
              <a:tr h="181213">
                <a:tc>
                  <a:txBody>
                    <a:bodyPr/>
                    <a:lstStyle/>
                    <a:p>
                      <a:r>
                        <a:rPr lang="en-US" sz="800" b="0" dirty="0">
                          <a:solidFill>
                            <a:schemeClr val="accent1">
                              <a:lumMod val="75000"/>
                            </a:schemeClr>
                          </a:solidFill>
                        </a:rPr>
                        <a:t>12</a:t>
                      </a:r>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800" b="0" dirty="0">
                          <a:solidFill>
                            <a:schemeClr val="accent1">
                              <a:lumMod val="75000"/>
                            </a:schemeClr>
                          </a:solidFill>
                        </a:rPr>
                        <a:t>324</a:t>
                      </a:r>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800" b="0" dirty="0">
                          <a:solidFill>
                            <a:schemeClr val="accent1">
                              <a:lumMod val="75000"/>
                            </a:schemeClr>
                          </a:solidFill>
                        </a:rPr>
                        <a:t>557</a:t>
                      </a:r>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800" b="0" dirty="0">
                          <a:solidFill>
                            <a:schemeClr val="accent1">
                              <a:lumMod val="75000"/>
                            </a:schemeClr>
                          </a:solidFill>
                        </a:rPr>
                        <a:t>940</a:t>
                      </a:r>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
        <p:nvSpPr>
          <p:cNvPr id="5" name="Rectangle 81"/>
          <p:cNvSpPr/>
          <p:nvPr/>
        </p:nvSpPr>
        <p:spPr>
          <a:xfrm>
            <a:off x="353145" y="1088395"/>
            <a:ext cx="5530120" cy="269557"/>
          </a:xfrm>
          <a:prstGeom prst="rect">
            <a:avLst/>
          </a:prstGeom>
          <a:noFill/>
        </p:spPr>
        <p:style>
          <a:lnRef idx="1">
            <a:schemeClr val="accent1"/>
          </a:lnRef>
          <a:fillRef idx="3">
            <a:schemeClr val="accent1"/>
          </a:fillRef>
          <a:effectRef idx="2">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C00000"/>
                </a:solidFill>
                <a:effectLst/>
                <a:uLnTx/>
                <a:uFillTx/>
                <a:latin typeface="Tahoma"/>
                <a:ea typeface="+mn-ea"/>
                <a:cs typeface="+mn-cs"/>
              </a:rPr>
              <a:t>AAAA</a:t>
            </a:r>
            <a:r>
              <a:rPr kumimoji="0" lang="en-US" altLang="zh-CN" sz="2000" b="0" i="0" u="none" strike="noStrike" kern="1200" cap="none" spc="0" normalizeH="0" baseline="0" noProof="0" dirty="0">
                <a:ln>
                  <a:noFill/>
                </a:ln>
                <a:solidFill>
                  <a:srgbClr val="C00000"/>
                </a:solidFill>
                <a:effectLst/>
                <a:uLnTx/>
                <a:uFillTx/>
                <a:latin typeface="Tahoma"/>
                <a:ea typeface="+mn-ea"/>
                <a:cs typeface="+mn-cs"/>
              </a:rPr>
              <a:t>AAAAAAAA</a:t>
            </a:r>
            <a:r>
              <a:rPr kumimoji="0" lang="en-US" sz="2000" b="0" i="0" u="none" strike="noStrike" kern="1200" cap="none" spc="0" normalizeH="0" baseline="0" noProof="0" dirty="0">
                <a:ln>
                  <a:noFill/>
                </a:ln>
                <a:solidFill>
                  <a:srgbClr val="CC9900">
                    <a:lumMod val="50000"/>
                  </a:srgbClr>
                </a:solidFill>
                <a:effectLst/>
                <a:uLnTx/>
                <a:uFillTx/>
                <a:latin typeface="Tahoma"/>
                <a:ea typeface="+mn-ea"/>
                <a:cs typeface="+mn-cs"/>
              </a:rPr>
              <a:t>CCCCCCCCCCCC</a:t>
            </a:r>
            <a:r>
              <a:rPr kumimoji="0" lang="en-US" sz="2000" b="0" i="0" u="none" strike="noStrike" kern="1200" cap="none" spc="0" normalizeH="0" baseline="0" noProof="0" dirty="0">
                <a:ln>
                  <a:noFill/>
                </a:ln>
                <a:solidFill>
                  <a:srgbClr val="35742A"/>
                </a:solidFill>
                <a:effectLst/>
                <a:uLnTx/>
                <a:uFillTx/>
                <a:latin typeface="Tahoma"/>
                <a:ea typeface="+mn-ea"/>
                <a:cs typeface="+mn-cs"/>
              </a:rPr>
              <a:t>TTTTTTTTTTT</a:t>
            </a:r>
            <a:endParaRPr kumimoji="0" lang="en-US" sz="2000" b="0" i="0" u="none" strike="noStrike" kern="1200" cap="none" spc="0" normalizeH="0" baseline="0" noProof="0" dirty="0">
              <a:ln>
                <a:solidFill>
                  <a:srgbClr val="3B812F"/>
                </a:solidFill>
              </a:ln>
              <a:solidFill>
                <a:srgbClr val="35742A"/>
              </a:solidFill>
              <a:effectLst/>
              <a:uLnTx/>
              <a:uFillTx/>
              <a:latin typeface="Tahoma"/>
              <a:ea typeface="+mn-ea"/>
              <a:cs typeface="+mn-cs"/>
            </a:endParaRPr>
          </a:p>
        </p:txBody>
      </p:sp>
      <p:sp>
        <p:nvSpPr>
          <p:cNvPr id="7" name="Rectangle 85"/>
          <p:cNvSpPr/>
          <p:nvPr/>
        </p:nvSpPr>
        <p:spPr>
          <a:xfrm>
            <a:off x="983621" y="1977948"/>
            <a:ext cx="1906831" cy="269557"/>
          </a:xfrm>
          <a:prstGeom prst="rect">
            <a:avLst/>
          </a:prstGeom>
          <a:noFill/>
        </p:spPr>
        <p:style>
          <a:lnRef idx="1">
            <a:schemeClr val="accent1"/>
          </a:lnRef>
          <a:fillRef idx="3">
            <a:schemeClr val="accent1"/>
          </a:fillRef>
          <a:effectRef idx="2">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CC9900">
                    <a:lumMod val="50000"/>
                  </a:srgbClr>
                </a:solidFill>
                <a:effectLst/>
                <a:uLnTx/>
                <a:uFillTx/>
                <a:latin typeface="Tahoma"/>
                <a:ea typeface="+mn-ea"/>
                <a:cs typeface="+mn-cs"/>
              </a:rPr>
              <a:t>CCCCCCCCCCCC</a:t>
            </a:r>
            <a:endParaRPr kumimoji="0" lang="en-US" sz="2000" b="0" i="0" u="none" strike="noStrike" kern="1200" cap="none" spc="0" normalizeH="0" baseline="0" noProof="0" dirty="0">
              <a:ln>
                <a:solidFill>
                  <a:srgbClr val="3B812F"/>
                </a:solidFill>
              </a:ln>
              <a:solidFill>
                <a:srgbClr val="CC9900">
                  <a:lumMod val="50000"/>
                </a:srgbClr>
              </a:solidFill>
              <a:effectLst/>
              <a:uLnTx/>
              <a:uFillTx/>
              <a:latin typeface="Tahoma"/>
              <a:ea typeface="+mn-ea"/>
              <a:cs typeface="+mn-cs"/>
            </a:endParaRPr>
          </a:p>
        </p:txBody>
      </p:sp>
      <p:sp>
        <p:nvSpPr>
          <p:cNvPr id="8" name="Rectangle 86"/>
          <p:cNvSpPr/>
          <p:nvPr/>
        </p:nvSpPr>
        <p:spPr>
          <a:xfrm>
            <a:off x="1763688" y="1857546"/>
            <a:ext cx="1820157" cy="269557"/>
          </a:xfrm>
          <a:prstGeom prst="rect">
            <a:avLst/>
          </a:prstGeom>
          <a:noFill/>
        </p:spPr>
        <p:style>
          <a:lnRef idx="1">
            <a:schemeClr val="accent1"/>
          </a:lnRef>
          <a:fillRef idx="3">
            <a:schemeClr val="accent1"/>
          </a:fillRef>
          <a:effectRef idx="2">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35742A"/>
                </a:solidFill>
                <a:effectLst/>
                <a:uLnTx/>
                <a:uFillTx/>
                <a:latin typeface="Tahoma"/>
                <a:ea typeface="+mn-ea"/>
                <a:cs typeface="+mn-cs"/>
              </a:rPr>
              <a:t>TTTTTTTTTTTT</a:t>
            </a:r>
            <a:endParaRPr kumimoji="0" lang="en-US" sz="2000" b="0" i="0" u="none" strike="noStrike" kern="1200" cap="none" spc="0" normalizeH="0" baseline="0" noProof="0" dirty="0">
              <a:ln>
                <a:solidFill>
                  <a:srgbClr val="3B812F"/>
                </a:solidFill>
              </a:ln>
              <a:solidFill>
                <a:srgbClr val="35742A"/>
              </a:solidFill>
              <a:effectLst/>
              <a:uLnTx/>
              <a:uFillTx/>
              <a:latin typeface="Tahoma"/>
              <a:ea typeface="+mn-ea"/>
              <a:cs typeface="+mn-cs"/>
            </a:endParaRPr>
          </a:p>
        </p:txBody>
      </p:sp>
      <p:sp>
        <p:nvSpPr>
          <p:cNvPr id="9" name="Down Arrow 88"/>
          <p:cNvSpPr/>
          <p:nvPr/>
        </p:nvSpPr>
        <p:spPr>
          <a:xfrm>
            <a:off x="1157062" y="1480668"/>
            <a:ext cx="693393" cy="307777"/>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Tahoma"/>
              <a:ea typeface="+mn-ea"/>
              <a:cs typeface="+mn-cs"/>
            </a:endParaRPr>
          </a:p>
        </p:txBody>
      </p:sp>
      <p:sp>
        <p:nvSpPr>
          <p:cNvPr id="16" name="Rectangle 95"/>
          <p:cNvSpPr/>
          <p:nvPr/>
        </p:nvSpPr>
        <p:spPr>
          <a:xfrm>
            <a:off x="5829529" y="2722323"/>
            <a:ext cx="2258027" cy="907048"/>
          </a:xfrm>
          <a:prstGeom prst="rect">
            <a:avLst/>
          </a:prstGeom>
          <a:solidFill>
            <a:schemeClr val="accent5">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6633">
                    <a:lumMod val="75000"/>
                  </a:srgbClr>
                </a:solidFill>
                <a:effectLst/>
                <a:uLnTx/>
                <a:uFillTx/>
                <a:latin typeface="Tahoma"/>
                <a:ea typeface="+mn-ea"/>
                <a:cs typeface="+mn-cs"/>
              </a:rPr>
              <a:t>Reference Genome</a:t>
            </a:r>
          </a:p>
        </p:txBody>
      </p:sp>
      <p:sp>
        <p:nvSpPr>
          <p:cNvPr id="23" name="Down Arrow 102"/>
          <p:cNvSpPr/>
          <p:nvPr/>
        </p:nvSpPr>
        <p:spPr>
          <a:xfrm>
            <a:off x="1230402" y="2496340"/>
            <a:ext cx="511398" cy="296873"/>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24" name="Rectangle 103"/>
          <p:cNvSpPr/>
          <p:nvPr/>
        </p:nvSpPr>
        <p:spPr>
          <a:xfrm>
            <a:off x="594180" y="2885425"/>
            <a:ext cx="1765224" cy="976956"/>
          </a:xfrm>
          <a:prstGeom prst="rect">
            <a:avLst/>
          </a:prstGeom>
          <a:solidFill>
            <a:schemeClr val="accent5">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0000"/>
                </a:solidFill>
                <a:effectLst/>
                <a:uLnTx/>
                <a:uFillTx/>
                <a:latin typeface="Tahoma"/>
                <a:ea typeface="+mn-ea"/>
                <a:cs typeface="+mn-cs"/>
              </a:rPr>
              <a:t>Hash Table (HT)</a:t>
            </a:r>
          </a:p>
        </p:txBody>
      </p:sp>
      <p:sp>
        <p:nvSpPr>
          <p:cNvPr id="25" name="Down Arrow 104"/>
          <p:cNvSpPr/>
          <p:nvPr/>
        </p:nvSpPr>
        <p:spPr>
          <a:xfrm rot="16200000">
            <a:off x="4905401" y="2920547"/>
            <a:ext cx="511398" cy="549992"/>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35" name="TextBox 34"/>
          <p:cNvSpPr txBox="1"/>
          <p:nvPr/>
        </p:nvSpPr>
        <p:spPr>
          <a:xfrm>
            <a:off x="6300192" y="961564"/>
            <a:ext cx="889859"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Tahoma"/>
                <a:ea typeface="+mn-ea"/>
                <a:cs typeface="+mn-cs"/>
              </a:rPr>
              <a:t>read</a:t>
            </a:r>
          </a:p>
        </p:txBody>
      </p:sp>
      <p:sp>
        <p:nvSpPr>
          <p:cNvPr id="36" name="TextBox 35"/>
          <p:cNvSpPr txBox="1"/>
          <p:nvPr/>
        </p:nvSpPr>
        <p:spPr>
          <a:xfrm>
            <a:off x="4010283" y="1730852"/>
            <a:ext cx="1258230"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Tahoma"/>
                <a:ea typeface="+mn-ea"/>
                <a:cs typeface="+mn-cs"/>
              </a:rPr>
              <a:t>k-</a:t>
            </a:r>
            <a:r>
              <a:rPr kumimoji="0" lang="en-US" sz="2800" b="0" i="0" u="none" strike="noStrike" kern="1200" cap="none" spc="0" normalizeH="0" baseline="0" noProof="0" dirty="0" err="1">
                <a:ln>
                  <a:noFill/>
                </a:ln>
                <a:solidFill>
                  <a:srgbClr val="000000"/>
                </a:solidFill>
                <a:effectLst/>
                <a:uLnTx/>
                <a:uFillTx/>
                <a:latin typeface="Tahoma"/>
                <a:ea typeface="+mn-ea"/>
                <a:cs typeface="+mn-cs"/>
              </a:rPr>
              <a:t>mers</a:t>
            </a:r>
            <a:endParaRPr kumimoji="0" lang="en-US" sz="2800" b="0" i="0" u="none" strike="noStrike" kern="1200" cap="none" spc="0" normalizeH="0" baseline="0" noProof="0" dirty="0">
              <a:ln>
                <a:noFill/>
              </a:ln>
              <a:solidFill>
                <a:srgbClr val="000000"/>
              </a:solidFill>
              <a:effectLst/>
              <a:uLnTx/>
              <a:uFillTx/>
              <a:latin typeface="Tahoma"/>
              <a:ea typeface="+mn-ea"/>
              <a:cs typeface="+mn-cs"/>
            </a:endParaRPr>
          </a:p>
        </p:txBody>
      </p:sp>
      <p:cxnSp>
        <p:nvCxnSpPr>
          <p:cNvPr id="39" name="Straight Arrow Connector 257"/>
          <p:cNvCxnSpPr>
            <a:stCxn id="35" idx="1"/>
            <a:endCxn id="5" idx="3"/>
          </p:cNvCxnSpPr>
          <p:nvPr/>
        </p:nvCxnSpPr>
        <p:spPr>
          <a:xfrm flipH="1">
            <a:off x="5883265" y="1223174"/>
            <a:ext cx="416927"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0" name="Straight Arrow Connector 259"/>
          <p:cNvCxnSpPr>
            <a:stCxn id="36" idx="1"/>
            <a:endCxn id="8" idx="3"/>
          </p:cNvCxnSpPr>
          <p:nvPr/>
        </p:nvCxnSpPr>
        <p:spPr>
          <a:xfrm flipH="1" flipV="1">
            <a:off x="3583845" y="1992325"/>
            <a:ext cx="426438" cy="13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48" name="Rectangle 84"/>
          <p:cNvSpPr/>
          <p:nvPr/>
        </p:nvSpPr>
        <p:spPr>
          <a:xfrm>
            <a:off x="210190" y="4154427"/>
            <a:ext cx="2080179" cy="269557"/>
          </a:xfrm>
          <a:prstGeom prst="rect">
            <a:avLst/>
          </a:prstGeom>
          <a:noFill/>
        </p:spPr>
        <p:style>
          <a:lnRef idx="1">
            <a:schemeClr val="accent1"/>
          </a:lnRef>
          <a:fillRef idx="3">
            <a:schemeClr val="accent1"/>
          </a:fillRef>
          <a:effectRef idx="2">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C00000"/>
                </a:solidFill>
                <a:effectLst/>
                <a:uLnTx/>
                <a:uFillTx/>
                <a:latin typeface="Tahoma"/>
                <a:ea typeface="+mn-ea"/>
                <a:cs typeface="+mn-cs"/>
              </a:rPr>
              <a:t>AAAA</a:t>
            </a:r>
            <a:r>
              <a:rPr kumimoji="0" lang="en-US" altLang="zh-CN" sz="2000" b="0" i="0" u="none" strike="noStrike" kern="1200" cap="none" spc="0" normalizeH="0" baseline="0" noProof="0" dirty="0">
                <a:ln>
                  <a:noFill/>
                </a:ln>
                <a:solidFill>
                  <a:srgbClr val="C00000"/>
                </a:solidFill>
                <a:effectLst/>
                <a:uLnTx/>
                <a:uFillTx/>
                <a:latin typeface="Tahoma"/>
                <a:ea typeface="+mn-ea"/>
                <a:cs typeface="+mn-cs"/>
              </a:rPr>
              <a:t>AAAAAAAA</a:t>
            </a:r>
            <a:endParaRPr kumimoji="0" lang="en-US" sz="2000" b="0" i="0" u="none" strike="noStrike" kern="1200" cap="none" spc="0" normalizeH="0" baseline="0" noProof="0" dirty="0">
              <a:ln>
                <a:solidFill>
                  <a:srgbClr val="3B812F"/>
                </a:solidFill>
              </a:ln>
              <a:solidFill>
                <a:srgbClr val="C00000"/>
              </a:solidFill>
              <a:effectLst/>
              <a:uLnTx/>
              <a:uFillTx/>
              <a:latin typeface="Tahoma"/>
              <a:ea typeface="+mn-ea"/>
              <a:cs typeface="+mn-cs"/>
            </a:endParaRPr>
          </a:p>
        </p:txBody>
      </p:sp>
      <p:sp>
        <p:nvSpPr>
          <p:cNvPr id="49" name="Rectangle 85"/>
          <p:cNvSpPr/>
          <p:nvPr/>
        </p:nvSpPr>
        <p:spPr>
          <a:xfrm>
            <a:off x="210190" y="4580204"/>
            <a:ext cx="2073543" cy="293538"/>
          </a:xfrm>
          <a:prstGeom prst="rect">
            <a:avLst/>
          </a:prstGeom>
          <a:noFill/>
        </p:spPr>
        <p:style>
          <a:lnRef idx="1">
            <a:schemeClr val="accent1"/>
          </a:lnRef>
          <a:fillRef idx="3">
            <a:schemeClr val="accent1"/>
          </a:fillRef>
          <a:effectRef idx="2">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CC9900">
                    <a:lumMod val="50000"/>
                  </a:srgbClr>
                </a:solidFill>
                <a:effectLst/>
                <a:uLnTx/>
                <a:uFillTx/>
                <a:latin typeface="Tahoma"/>
                <a:ea typeface="+mn-ea"/>
                <a:cs typeface="+mn-cs"/>
              </a:rPr>
              <a:t>CCCCCCCCCCCC</a:t>
            </a:r>
            <a:endParaRPr kumimoji="0" lang="en-US" sz="2000" b="0" i="0" u="none" strike="noStrike" kern="1200" cap="none" spc="0" normalizeH="0" baseline="0" noProof="0" dirty="0">
              <a:ln>
                <a:solidFill>
                  <a:srgbClr val="3B812F"/>
                </a:solidFill>
              </a:ln>
              <a:solidFill>
                <a:srgbClr val="CC9900">
                  <a:lumMod val="50000"/>
                </a:srgbClr>
              </a:solidFill>
              <a:effectLst/>
              <a:uLnTx/>
              <a:uFillTx/>
              <a:latin typeface="Tahoma"/>
              <a:ea typeface="+mn-ea"/>
              <a:cs typeface="+mn-cs"/>
            </a:endParaRPr>
          </a:p>
        </p:txBody>
      </p:sp>
      <p:sp>
        <p:nvSpPr>
          <p:cNvPr id="50" name="Rectangle 86"/>
          <p:cNvSpPr/>
          <p:nvPr/>
        </p:nvSpPr>
        <p:spPr>
          <a:xfrm>
            <a:off x="203554" y="5050883"/>
            <a:ext cx="2080179" cy="317512"/>
          </a:xfrm>
          <a:prstGeom prst="rect">
            <a:avLst/>
          </a:prstGeom>
          <a:noFill/>
        </p:spPr>
        <p:style>
          <a:lnRef idx="1">
            <a:schemeClr val="accent1"/>
          </a:lnRef>
          <a:fillRef idx="3">
            <a:schemeClr val="accent1"/>
          </a:fillRef>
          <a:effectRef idx="2">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35742A"/>
                </a:solidFill>
                <a:effectLst/>
                <a:uLnTx/>
                <a:uFillTx/>
                <a:latin typeface="Tahoma"/>
                <a:ea typeface="+mn-ea"/>
                <a:cs typeface="+mn-cs"/>
              </a:rPr>
              <a:t>TTTTTTTTTTTT</a:t>
            </a:r>
            <a:endParaRPr kumimoji="0" lang="en-US" sz="2000" b="0" i="0" u="none" strike="noStrike" kern="1200" cap="none" spc="0" normalizeH="0" baseline="0" noProof="0" dirty="0">
              <a:ln>
                <a:solidFill>
                  <a:srgbClr val="3B812F"/>
                </a:solidFill>
              </a:ln>
              <a:solidFill>
                <a:srgbClr val="35742A"/>
              </a:solidFill>
              <a:effectLst/>
              <a:uLnTx/>
              <a:uFillTx/>
              <a:latin typeface="Tahoma"/>
              <a:ea typeface="+mn-ea"/>
              <a:cs typeface="+mn-cs"/>
            </a:endParaRPr>
          </a:p>
        </p:txBody>
      </p:sp>
      <p:graphicFrame>
        <p:nvGraphicFramePr>
          <p:cNvPr id="57" name="内容占位符 52"/>
          <p:cNvGraphicFramePr>
            <a:graphicFrameLocks/>
          </p:cNvGraphicFramePr>
          <p:nvPr>
            <p:extLst/>
          </p:nvPr>
        </p:nvGraphicFramePr>
        <p:xfrm>
          <a:off x="2524565" y="4626444"/>
          <a:ext cx="2009335" cy="213360"/>
        </p:xfrm>
        <a:graphic>
          <a:graphicData uri="http://schemas.openxmlformats.org/drawingml/2006/table">
            <a:tbl>
              <a:tblPr firstRow="1" bandRow="1">
                <a:tableStyleId>{5C22544A-7EE6-4342-B048-85BDC9FD1C3A}</a:tableStyleId>
              </a:tblPr>
              <a:tblGrid>
                <a:gridCol w="401867">
                  <a:extLst>
                    <a:ext uri="{9D8B030D-6E8A-4147-A177-3AD203B41FA5}">
                      <a16:colId xmlns:a16="http://schemas.microsoft.com/office/drawing/2014/main" val="20000"/>
                    </a:ext>
                  </a:extLst>
                </a:gridCol>
                <a:gridCol w="401867">
                  <a:extLst>
                    <a:ext uri="{9D8B030D-6E8A-4147-A177-3AD203B41FA5}">
                      <a16:colId xmlns:a16="http://schemas.microsoft.com/office/drawing/2014/main" val="20001"/>
                    </a:ext>
                  </a:extLst>
                </a:gridCol>
                <a:gridCol w="401867">
                  <a:extLst>
                    <a:ext uri="{9D8B030D-6E8A-4147-A177-3AD203B41FA5}">
                      <a16:colId xmlns:a16="http://schemas.microsoft.com/office/drawing/2014/main" val="20002"/>
                    </a:ext>
                  </a:extLst>
                </a:gridCol>
                <a:gridCol w="401867">
                  <a:extLst>
                    <a:ext uri="{9D8B030D-6E8A-4147-A177-3AD203B41FA5}">
                      <a16:colId xmlns:a16="http://schemas.microsoft.com/office/drawing/2014/main" val="20003"/>
                    </a:ext>
                  </a:extLst>
                </a:gridCol>
                <a:gridCol w="401867">
                  <a:extLst>
                    <a:ext uri="{9D8B030D-6E8A-4147-A177-3AD203B41FA5}">
                      <a16:colId xmlns:a16="http://schemas.microsoft.com/office/drawing/2014/main" val="20004"/>
                    </a:ext>
                  </a:extLst>
                </a:gridCol>
              </a:tblGrid>
              <a:tr h="181213">
                <a:tc>
                  <a:txBody>
                    <a:bodyPr/>
                    <a:lstStyle/>
                    <a:p>
                      <a:r>
                        <a:rPr lang="en-US" sz="800" b="0" baseline="0" dirty="0">
                          <a:solidFill>
                            <a:schemeClr val="accent1">
                              <a:lumMod val="75000"/>
                            </a:schemeClr>
                          </a:solidFill>
                        </a:rPr>
                        <a:t>24</a:t>
                      </a:r>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b="0" baseline="0" dirty="0">
                          <a:solidFill>
                            <a:schemeClr val="accent1">
                              <a:lumMod val="75000"/>
                            </a:schemeClr>
                          </a:solidFill>
                        </a:rPr>
                        <a:t>459</a:t>
                      </a:r>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800" b="0" baseline="0" dirty="0">
                          <a:solidFill>
                            <a:schemeClr val="accent1">
                              <a:lumMod val="75000"/>
                            </a:schemeClr>
                          </a:solidFill>
                        </a:rPr>
                        <a:t>744</a:t>
                      </a:r>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800" b="0" baseline="0" dirty="0">
                          <a:solidFill>
                            <a:schemeClr val="accent1">
                              <a:lumMod val="75000"/>
                            </a:schemeClr>
                          </a:solidFill>
                        </a:rPr>
                        <a:t>988</a:t>
                      </a:r>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800" b="0" baseline="0" dirty="0">
                          <a:solidFill>
                            <a:schemeClr val="accent1">
                              <a:lumMod val="75000"/>
                            </a:schemeClr>
                          </a:solidFill>
                        </a:rPr>
                        <a:t>989</a:t>
                      </a:r>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graphicFrame>
        <p:nvGraphicFramePr>
          <p:cNvPr id="58" name="内容占位符 52"/>
          <p:cNvGraphicFramePr>
            <a:graphicFrameLocks/>
          </p:cNvGraphicFramePr>
          <p:nvPr>
            <p:extLst/>
          </p:nvPr>
        </p:nvGraphicFramePr>
        <p:xfrm>
          <a:off x="2524565" y="5102959"/>
          <a:ext cx="1205601" cy="213360"/>
        </p:xfrm>
        <a:graphic>
          <a:graphicData uri="http://schemas.openxmlformats.org/drawingml/2006/table">
            <a:tbl>
              <a:tblPr firstRow="1" bandRow="1">
                <a:tableStyleId>{5C22544A-7EE6-4342-B048-85BDC9FD1C3A}</a:tableStyleId>
              </a:tblPr>
              <a:tblGrid>
                <a:gridCol w="401867">
                  <a:extLst>
                    <a:ext uri="{9D8B030D-6E8A-4147-A177-3AD203B41FA5}">
                      <a16:colId xmlns:a16="http://schemas.microsoft.com/office/drawing/2014/main" val="20000"/>
                    </a:ext>
                  </a:extLst>
                </a:gridCol>
                <a:gridCol w="401867">
                  <a:extLst>
                    <a:ext uri="{9D8B030D-6E8A-4147-A177-3AD203B41FA5}">
                      <a16:colId xmlns:a16="http://schemas.microsoft.com/office/drawing/2014/main" val="20001"/>
                    </a:ext>
                  </a:extLst>
                </a:gridCol>
                <a:gridCol w="401867">
                  <a:extLst>
                    <a:ext uri="{9D8B030D-6E8A-4147-A177-3AD203B41FA5}">
                      <a16:colId xmlns:a16="http://schemas.microsoft.com/office/drawing/2014/main" val="20002"/>
                    </a:ext>
                  </a:extLst>
                </a:gridCol>
              </a:tblGrid>
              <a:tr h="181213">
                <a:tc>
                  <a:txBody>
                    <a:bodyPr/>
                    <a:lstStyle/>
                    <a:p>
                      <a:r>
                        <a:rPr lang="en-US" sz="800" b="0" dirty="0">
                          <a:solidFill>
                            <a:schemeClr val="accent1"/>
                          </a:solidFill>
                        </a:rPr>
                        <a:t>36</a:t>
                      </a:r>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800" b="0" dirty="0">
                          <a:solidFill>
                            <a:schemeClr val="accent1"/>
                          </a:solidFill>
                        </a:rPr>
                        <a:t>535</a:t>
                      </a:r>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800" b="0" dirty="0">
                          <a:solidFill>
                            <a:schemeClr val="accent1"/>
                          </a:solidFill>
                        </a:rPr>
                        <a:t>123</a:t>
                      </a:r>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cxnSp>
        <p:nvCxnSpPr>
          <p:cNvPr id="60" name="直接箭头连接符 59"/>
          <p:cNvCxnSpPr>
            <a:stCxn id="48" idx="3"/>
            <a:endCxn id="53" idx="1"/>
          </p:cNvCxnSpPr>
          <p:nvPr/>
        </p:nvCxnSpPr>
        <p:spPr>
          <a:xfrm flipV="1">
            <a:off x="2290369" y="4287510"/>
            <a:ext cx="234196" cy="169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3" name="直接箭头连接符 62"/>
          <p:cNvCxnSpPr>
            <a:stCxn id="49" idx="3"/>
            <a:endCxn id="57" idx="1"/>
          </p:cNvCxnSpPr>
          <p:nvPr/>
        </p:nvCxnSpPr>
        <p:spPr>
          <a:xfrm>
            <a:off x="2283733" y="4726973"/>
            <a:ext cx="240832" cy="615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5" name="直接箭头连接符 64"/>
          <p:cNvCxnSpPr>
            <a:stCxn id="50" idx="3"/>
            <a:endCxn id="58" idx="1"/>
          </p:cNvCxnSpPr>
          <p:nvPr/>
        </p:nvCxnSpPr>
        <p:spPr>
          <a:xfrm>
            <a:off x="2283733" y="5209639"/>
            <a:ext cx="240832"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67" name="矩形 66"/>
          <p:cNvSpPr/>
          <p:nvPr/>
        </p:nvSpPr>
        <p:spPr>
          <a:xfrm>
            <a:off x="2429989" y="4125278"/>
            <a:ext cx="569124" cy="335253"/>
          </a:xfrm>
          <a:prstGeom prst="rect">
            <a:avLst/>
          </a:prstGeom>
          <a:noFill/>
          <a:ln>
            <a:solidFill>
              <a:srgbClr val="FF050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69" name="Down Arrow 96"/>
          <p:cNvSpPr/>
          <p:nvPr/>
        </p:nvSpPr>
        <p:spPr>
          <a:xfrm>
            <a:off x="6745121" y="3711177"/>
            <a:ext cx="561788" cy="261407"/>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70" name="Rectangle 101"/>
          <p:cNvSpPr/>
          <p:nvPr/>
        </p:nvSpPr>
        <p:spPr>
          <a:xfrm>
            <a:off x="4774797" y="4195843"/>
            <a:ext cx="4333707" cy="269557"/>
          </a:xfrm>
          <a:prstGeom prst="rect">
            <a:avLst/>
          </a:prstGeom>
          <a:solidFill>
            <a:schemeClr val="accent5">
              <a:lumMod val="60000"/>
              <a:lumOff val="40000"/>
            </a:schemeClr>
          </a:solidFill>
        </p:spPr>
        <p:style>
          <a:lnRef idx="1">
            <a:schemeClr val="accent1"/>
          </a:lnRef>
          <a:fillRef idx="3">
            <a:schemeClr val="accent1"/>
          </a:fillRef>
          <a:effectRef idx="2">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3B812F"/>
                </a:solidFill>
                <a:effectLst/>
                <a:uLnTx/>
                <a:uFillTx/>
                <a:latin typeface="Tahoma"/>
                <a:ea typeface="+mn-ea"/>
                <a:cs typeface="+mn-cs"/>
              </a:rPr>
              <a:t>…</a:t>
            </a:r>
            <a:r>
              <a:rPr kumimoji="0" lang="en-US" sz="1400" b="0" i="0" u="none" strike="noStrike" kern="1200" cap="none" spc="0" normalizeH="0" baseline="0" noProof="0" dirty="0">
                <a:ln>
                  <a:noFill/>
                </a:ln>
                <a:solidFill>
                  <a:srgbClr val="C00000"/>
                </a:solidFill>
                <a:effectLst/>
                <a:uLnTx/>
                <a:uFillTx/>
                <a:latin typeface="Tahoma"/>
                <a:ea typeface="+mn-ea"/>
                <a:cs typeface="+mn-cs"/>
              </a:rPr>
              <a:t>AAAA</a:t>
            </a:r>
            <a:r>
              <a:rPr kumimoji="0" lang="en-US" altLang="zh-CN" sz="1400" b="0" i="0" u="none" strike="noStrike" kern="1200" cap="none" spc="0" normalizeH="0" baseline="0" noProof="0" dirty="0">
                <a:ln>
                  <a:noFill/>
                </a:ln>
                <a:solidFill>
                  <a:srgbClr val="C00000"/>
                </a:solidFill>
                <a:effectLst/>
                <a:uLnTx/>
                <a:uFillTx/>
                <a:latin typeface="Tahoma"/>
                <a:ea typeface="+mn-ea"/>
                <a:cs typeface="+mn-cs"/>
              </a:rPr>
              <a:t>AAAAAAAA</a:t>
            </a:r>
            <a:r>
              <a:rPr kumimoji="0" lang="en-US" sz="1400" b="0" i="0" u="none" strike="noStrike" kern="1200" cap="none" spc="0" normalizeH="0" baseline="0" noProof="0" dirty="0">
                <a:ln>
                  <a:noFill/>
                </a:ln>
                <a:solidFill>
                  <a:srgbClr val="CC9900">
                    <a:lumMod val="50000"/>
                  </a:srgbClr>
                </a:solidFill>
                <a:effectLst/>
                <a:uLnTx/>
                <a:uFillTx/>
                <a:latin typeface="Tahoma"/>
                <a:ea typeface="+mn-ea"/>
                <a:cs typeface="+mn-cs"/>
              </a:rPr>
              <a:t>CCCCCCCCCCCC</a:t>
            </a:r>
            <a:r>
              <a:rPr kumimoji="0" lang="en-US" sz="1400" b="0" i="0" u="none" strike="noStrike" kern="1200" cap="none" spc="0" normalizeH="0" baseline="0" noProof="0" dirty="0">
                <a:ln>
                  <a:noFill/>
                </a:ln>
                <a:solidFill>
                  <a:srgbClr val="35742A"/>
                </a:solidFill>
                <a:effectLst/>
                <a:uLnTx/>
                <a:uFillTx/>
                <a:latin typeface="Tahoma"/>
                <a:ea typeface="+mn-ea"/>
                <a:cs typeface="+mn-cs"/>
              </a:rPr>
              <a:t>TTTTTTTTTTTT</a:t>
            </a:r>
            <a:r>
              <a:rPr kumimoji="0" lang="en-US" sz="1400" b="0" i="0" u="none" strike="noStrike" kern="1200" cap="none" spc="0" normalizeH="0" baseline="0" noProof="0" dirty="0">
                <a:ln>
                  <a:noFill/>
                </a:ln>
                <a:solidFill>
                  <a:srgbClr val="FFFFFF">
                    <a:lumMod val="75000"/>
                  </a:srgbClr>
                </a:solidFill>
                <a:effectLst/>
                <a:uLnTx/>
                <a:uFillTx/>
                <a:latin typeface="Tahoma"/>
                <a:ea typeface="+mn-ea"/>
                <a:cs typeface="+mn-cs"/>
              </a:rPr>
              <a:t>…</a:t>
            </a:r>
            <a:endParaRPr kumimoji="0" lang="en-US" sz="1400" b="0" i="0" u="none" strike="noStrike" kern="1200" cap="none" spc="0" normalizeH="0" baseline="0" noProof="0" dirty="0">
              <a:ln>
                <a:solidFill>
                  <a:srgbClr val="3B812F"/>
                </a:solidFill>
              </a:ln>
              <a:solidFill>
                <a:srgbClr val="FFFFFF">
                  <a:lumMod val="75000"/>
                </a:srgbClr>
              </a:solidFill>
              <a:effectLst/>
              <a:uLnTx/>
              <a:uFillTx/>
              <a:latin typeface="Tahoma"/>
              <a:ea typeface="+mn-ea"/>
              <a:cs typeface="+mn-cs"/>
            </a:endParaRPr>
          </a:p>
        </p:txBody>
      </p:sp>
      <p:cxnSp>
        <p:nvCxnSpPr>
          <p:cNvPr id="74" name="直接箭头连接符 73"/>
          <p:cNvCxnSpPr>
            <a:stCxn id="72" idx="2"/>
          </p:cNvCxnSpPr>
          <p:nvPr/>
        </p:nvCxnSpPr>
        <p:spPr>
          <a:xfrm rot="16200000" flipH="1">
            <a:off x="4285079" y="3358103"/>
            <a:ext cx="894950" cy="831020"/>
          </a:xfrm>
          <a:prstGeom prst="curved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sp>
        <p:nvSpPr>
          <p:cNvPr id="75" name="Rectangle 81"/>
          <p:cNvSpPr/>
          <p:nvPr/>
        </p:nvSpPr>
        <p:spPr>
          <a:xfrm>
            <a:off x="4774797" y="4941168"/>
            <a:ext cx="4333707" cy="311006"/>
          </a:xfrm>
          <a:prstGeom prst="rect">
            <a:avLst/>
          </a:prstGeom>
          <a:noFill/>
        </p:spPr>
        <p:style>
          <a:lnRef idx="1">
            <a:schemeClr val="accent1"/>
          </a:lnRef>
          <a:fillRef idx="3">
            <a:schemeClr val="accent1"/>
          </a:fillRef>
          <a:effectRef idx="2">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C0504D"/>
                </a:solidFill>
                <a:effectLst/>
                <a:uLnTx/>
                <a:uFillTx/>
                <a:latin typeface="Tahoma"/>
                <a:ea typeface="+mn-ea"/>
                <a:cs typeface="+mn-cs"/>
              </a:rPr>
              <a:t>AAAA</a:t>
            </a:r>
            <a:r>
              <a:rPr kumimoji="0" lang="en-US" altLang="zh-CN" sz="1400" b="0" i="0" u="none" strike="noStrike" kern="1200" cap="none" spc="0" normalizeH="0" baseline="0" noProof="0" dirty="0">
                <a:ln>
                  <a:noFill/>
                </a:ln>
                <a:solidFill>
                  <a:srgbClr val="C0504D"/>
                </a:solidFill>
                <a:effectLst/>
                <a:uLnTx/>
                <a:uFillTx/>
                <a:latin typeface="Tahoma"/>
                <a:ea typeface="+mn-ea"/>
                <a:cs typeface="+mn-cs"/>
              </a:rPr>
              <a:t>AAAAAAAA</a:t>
            </a:r>
            <a:r>
              <a:rPr kumimoji="0" lang="en-US" sz="1400" b="0" i="0" u="none" strike="noStrike" kern="1200" cap="none" spc="0" normalizeH="0" baseline="0" noProof="0" dirty="0">
                <a:ln>
                  <a:noFill/>
                </a:ln>
                <a:solidFill>
                  <a:srgbClr val="CC9900">
                    <a:lumMod val="50000"/>
                  </a:srgbClr>
                </a:solidFill>
                <a:effectLst/>
                <a:uLnTx/>
                <a:uFillTx/>
                <a:latin typeface="Tahoma"/>
                <a:ea typeface="+mn-ea"/>
                <a:cs typeface="+mn-cs"/>
              </a:rPr>
              <a:t>CCCCCCCCCCCC</a:t>
            </a:r>
            <a:r>
              <a:rPr kumimoji="0" lang="en-US" sz="1400" b="0" i="0" u="none" strike="noStrike" kern="1200" cap="none" spc="0" normalizeH="0" baseline="0" noProof="0" dirty="0">
                <a:ln>
                  <a:noFill/>
                </a:ln>
                <a:solidFill>
                  <a:srgbClr val="35742A"/>
                </a:solidFill>
                <a:effectLst/>
                <a:uLnTx/>
                <a:uFillTx/>
                <a:latin typeface="Tahoma"/>
                <a:ea typeface="+mn-ea"/>
                <a:cs typeface="+mn-cs"/>
              </a:rPr>
              <a:t>TTTTTTTTTTTT</a:t>
            </a:r>
            <a:endParaRPr kumimoji="0" lang="en-US" sz="1400" b="0" i="0" u="none" strike="noStrike" kern="1200" cap="none" spc="0" normalizeH="0" baseline="0" noProof="0" dirty="0">
              <a:ln>
                <a:solidFill>
                  <a:srgbClr val="3B812F"/>
                </a:solidFill>
              </a:ln>
              <a:solidFill>
                <a:srgbClr val="35742A"/>
              </a:solidFill>
              <a:effectLst/>
              <a:uLnTx/>
              <a:uFillTx/>
              <a:latin typeface="Tahoma"/>
              <a:ea typeface="+mn-ea"/>
              <a:cs typeface="+mn-cs"/>
            </a:endParaRPr>
          </a:p>
        </p:txBody>
      </p:sp>
      <p:sp>
        <p:nvSpPr>
          <p:cNvPr id="6" name="Rectangle 84"/>
          <p:cNvSpPr/>
          <p:nvPr/>
        </p:nvSpPr>
        <p:spPr>
          <a:xfrm>
            <a:off x="203554" y="2121389"/>
            <a:ext cx="2080179" cy="269557"/>
          </a:xfrm>
          <a:prstGeom prst="rect">
            <a:avLst/>
          </a:prstGeom>
          <a:noFill/>
        </p:spPr>
        <p:style>
          <a:lnRef idx="1">
            <a:schemeClr val="accent1"/>
          </a:lnRef>
          <a:fillRef idx="3">
            <a:schemeClr val="accent1"/>
          </a:fillRef>
          <a:effectRef idx="2">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C00000"/>
                </a:solidFill>
                <a:effectLst/>
                <a:uLnTx/>
                <a:uFillTx/>
                <a:latin typeface="Tahoma"/>
                <a:ea typeface="+mn-ea"/>
                <a:cs typeface="+mn-cs"/>
              </a:rPr>
              <a:t>AAAA</a:t>
            </a:r>
            <a:r>
              <a:rPr kumimoji="0" lang="en-US" altLang="zh-CN" sz="2000" b="0" i="0" u="none" strike="noStrike" kern="1200" cap="none" spc="0" normalizeH="0" baseline="0" noProof="0" dirty="0">
                <a:ln>
                  <a:noFill/>
                </a:ln>
                <a:solidFill>
                  <a:srgbClr val="C00000"/>
                </a:solidFill>
                <a:effectLst/>
                <a:uLnTx/>
                <a:uFillTx/>
                <a:latin typeface="Tahoma"/>
                <a:ea typeface="+mn-ea"/>
                <a:cs typeface="+mn-cs"/>
              </a:rPr>
              <a:t>AAAAAAAA</a:t>
            </a:r>
            <a:endParaRPr kumimoji="0" lang="en-US" sz="2000" b="0" i="0" u="none" strike="noStrike" kern="1200" cap="none" spc="0" normalizeH="0" baseline="0" noProof="0" dirty="0">
              <a:ln>
                <a:solidFill>
                  <a:srgbClr val="3B812F"/>
                </a:solidFill>
              </a:ln>
              <a:solidFill>
                <a:srgbClr val="C00000"/>
              </a:solidFill>
              <a:effectLst/>
              <a:uLnTx/>
              <a:uFillTx/>
              <a:latin typeface="Tahoma"/>
              <a:ea typeface="+mn-ea"/>
              <a:cs typeface="+mn-cs"/>
            </a:endParaRPr>
          </a:p>
        </p:txBody>
      </p:sp>
      <p:cxnSp>
        <p:nvCxnSpPr>
          <p:cNvPr id="66" name="直接箭头连接符 73"/>
          <p:cNvCxnSpPr>
            <a:stCxn id="67" idx="0"/>
            <a:endCxn id="72" idx="2"/>
          </p:cNvCxnSpPr>
          <p:nvPr/>
        </p:nvCxnSpPr>
        <p:spPr>
          <a:xfrm rot="5400000" flipH="1" flipV="1">
            <a:off x="3116227" y="2924462"/>
            <a:ext cx="799140" cy="1602493"/>
          </a:xfrm>
          <a:prstGeom prst="curved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9" name="直接箭头连接符 73"/>
          <p:cNvCxnSpPr>
            <a:endCxn id="72" idx="1"/>
          </p:cNvCxnSpPr>
          <p:nvPr/>
        </p:nvCxnSpPr>
        <p:spPr>
          <a:xfrm rot="5400000" flipH="1" flipV="1">
            <a:off x="3104472" y="3197269"/>
            <a:ext cx="966767" cy="889254"/>
          </a:xfrm>
          <a:prstGeom prst="curvedConnector2">
            <a:avLst/>
          </a:prstGeom>
          <a:ln>
            <a:tailEnd type="arrow"/>
          </a:ln>
        </p:spPr>
        <p:style>
          <a:lnRef idx="1">
            <a:schemeClr val="accent1"/>
          </a:lnRef>
          <a:fillRef idx="0">
            <a:schemeClr val="accent1"/>
          </a:fillRef>
          <a:effectRef idx="0">
            <a:schemeClr val="accent1"/>
          </a:effectRef>
          <a:fontRef idx="minor">
            <a:schemeClr val="tx1"/>
          </a:fontRef>
        </p:style>
      </p:cxnSp>
      <p:sp>
        <p:nvSpPr>
          <p:cNvPr id="80" name="矩形 71"/>
          <p:cNvSpPr/>
          <p:nvPr/>
        </p:nvSpPr>
        <p:spPr>
          <a:xfrm>
            <a:off x="4032482" y="2996952"/>
            <a:ext cx="569124" cy="335253"/>
          </a:xfrm>
          <a:prstGeom prst="rect">
            <a:avLst/>
          </a:prstGeom>
          <a:noFill/>
          <a:ln>
            <a:solidFill>
              <a:srgbClr val="FF050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a:ea typeface="+mn-ea"/>
                <a:cs typeface="+mn-cs"/>
              </a:rPr>
              <a:t>324</a:t>
            </a:r>
          </a:p>
        </p:txBody>
      </p:sp>
      <p:sp>
        <p:nvSpPr>
          <p:cNvPr id="81" name="矩形 66"/>
          <p:cNvSpPr/>
          <p:nvPr/>
        </p:nvSpPr>
        <p:spPr>
          <a:xfrm>
            <a:off x="2429989" y="4559346"/>
            <a:ext cx="569124" cy="335253"/>
          </a:xfrm>
          <a:prstGeom prst="rect">
            <a:avLst/>
          </a:prstGeom>
          <a:noFill/>
          <a:ln>
            <a:solidFill>
              <a:srgbClr val="FF050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82" name="矩形 66"/>
          <p:cNvSpPr/>
          <p:nvPr/>
        </p:nvSpPr>
        <p:spPr>
          <a:xfrm>
            <a:off x="2429989" y="5033142"/>
            <a:ext cx="569124" cy="335253"/>
          </a:xfrm>
          <a:prstGeom prst="rect">
            <a:avLst/>
          </a:prstGeom>
          <a:noFill/>
          <a:ln>
            <a:solidFill>
              <a:srgbClr val="FF050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62" name="Rectangle 61"/>
          <p:cNvSpPr/>
          <p:nvPr/>
        </p:nvSpPr>
        <p:spPr>
          <a:xfrm>
            <a:off x="5076056" y="3972584"/>
            <a:ext cx="157052" cy="152692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3" name="TextBox 2"/>
          <p:cNvSpPr txBox="1"/>
          <p:nvPr/>
        </p:nvSpPr>
        <p:spPr>
          <a:xfrm>
            <a:off x="4098073" y="3613123"/>
            <a:ext cx="634481" cy="369332"/>
          </a:xfrm>
          <a:prstGeom prst="rect">
            <a:avLst/>
          </a:prstGeom>
          <a:ln>
            <a:solidFill>
              <a:srgbClr val="0000FF"/>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a:ea typeface="+mn-ea"/>
                <a:cs typeface="+mn-cs"/>
              </a:rPr>
              <a:t>24?</a:t>
            </a:r>
          </a:p>
        </p:txBody>
      </p:sp>
      <p:sp>
        <p:nvSpPr>
          <p:cNvPr id="41" name="TextBox 40"/>
          <p:cNvSpPr txBox="1"/>
          <p:nvPr/>
        </p:nvSpPr>
        <p:spPr>
          <a:xfrm>
            <a:off x="2526506" y="4621027"/>
            <a:ext cx="2017909" cy="221165"/>
          </a:xfrm>
          <a:prstGeom prst="rect">
            <a:avLst/>
          </a:prstGeom>
          <a:noFill/>
          <a:ln>
            <a:solidFill>
              <a:srgbClr val="0000FF"/>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Tahoma"/>
              <a:ea typeface="+mn-ea"/>
              <a:cs typeface="+mn-cs"/>
            </a:endParaRPr>
          </a:p>
        </p:txBody>
      </p:sp>
      <p:sp>
        <p:nvSpPr>
          <p:cNvPr id="42" name="TextBox 41"/>
          <p:cNvSpPr txBox="1"/>
          <p:nvPr/>
        </p:nvSpPr>
        <p:spPr>
          <a:xfrm>
            <a:off x="4096485" y="3612328"/>
            <a:ext cx="634481" cy="369332"/>
          </a:xfrm>
          <a:prstGeom prst="rect">
            <a:avLst/>
          </a:prstGeom>
          <a:ln>
            <a:solidFill>
              <a:srgbClr val="0000FF"/>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a:ea typeface="+mn-ea"/>
                <a:cs typeface="+mn-cs"/>
              </a:rPr>
              <a:t>36?</a:t>
            </a:r>
          </a:p>
        </p:txBody>
      </p:sp>
      <p:sp>
        <p:nvSpPr>
          <p:cNvPr id="4" name="Rectangle 3"/>
          <p:cNvSpPr/>
          <p:nvPr/>
        </p:nvSpPr>
        <p:spPr>
          <a:xfrm>
            <a:off x="2529007" y="4615154"/>
            <a:ext cx="391251" cy="221165"/>
          </a:xfrm>
          <a:prstGeom prst="rect">
            <a:avLst/>
          </a:prstGeom>
          <a:solidFill>
            <a:srgbClr val="FF1919">
              <a:alpha val="25098"/>
            </a:srgbClr>
          </a:solidFill>
          <a:ln>
            <a:noFill/>
          </a:ln>
        </p:spPr>
        <p:style>
          <a:lnRef idx="2">
            <a:schemeClr val="accent3"/>
          </a:lnRef>
          <a:fillRef idx="1">
            <a:schemeClr val="lt1"/>
          </a:fillRef>
          <a:effectRef idx="0">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a:ea typeface="+mn-ea"/>
              <a:cs typeface="+mn-cs"/>
            </a:endParaRPr>
          </a:p>
        </p:txBody>
      </p:sp>
      <p:sp>
        <p:nvSpPr>
          <p:cNvPr id="44" name="Rectangle 43"/>
          <p:cNvSpPr/>
          <p:nvPr/>
        </p:nvSpPr>
        <p:spPr>
          <a:xfrm>
            <a:off x="2530883" y="5098402"/>
            <a:ext cx="391251" cy="221165"/>
          </a:xfrm>
          <a:prstGeom prst="rect">
            <a:avLst/>
          </a:prstGeom>
          <a:solidFill>
            <a:srgbClr val="FF1919">
              <a:alpha val="25098"/>
            </a:srgbClr>
          </a:solidFill>
          <a:ln>
            <a:noFill/>
          </a:ln>
        </p:spPr>
        <p:style>
          <a:lnRef idx="2">
            <a:schemeClr val="accent3"/>
          </a:lnRef>
          <a:fillRef idx="1">
            <a:schemeClr val="lt1"/>
          </a:fillRef>
          <a:effectRef idx="0">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a:ea typeface="+mn-ea"/>
              <a:cs typeface="+mn-cs"/>
            </a:endParaRPr>
          </a:p>
        </p:txBody>
      </p:sp>
      <p:sp>
        <p:nvSpPr>
          <p:cNvPr id="45" name="TextBox 44"/>
          <p:cNvSpPr txBox="1"/>
          <p:nvPr/>
        </p:nvSpPr>
        <p:spPr>
          <a:xfrm>
            <a:off x="4096485" y="3603252"/>
            <a:ext cx="734711" cy="369332"/>
          </a:xfrm>
          <a:prstGeom prst="rect">
            <a:avLst/>
          </a:prstGeom>
          <a:ln>
            <a:solidFill>
              <a:srgbClr val="0000FF"/>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a:ea typeface="+mn-ea"/>
                <a:cs typeface="+mn-cs"/>
              </a:rPr>
              <a:t>336?</a:t>
            </a:r>
          </a:p>
        </p:txBody>
      </p:sp>
      <p:sp>
        <p:nvSpPr>
          <p:cNvPr id="52" name="矩形 71"/>
          <p:cNvSpPr/>
          <p:nvPr/>
        </p:nvSpPr>
        <p:spPr>
          <a:xfrm>
            <a:off x="4031100" y="2994279"/>
            <a:ext cx="569124" cy="335253"/>
          </a:xfrm>
          <a:prstGeom prst="rect">
            <a:avLst/>
          </a:prstGeom>
          <a:noFill/>
          <a:ln>
            <a:solidFill>
              <a:srgbClr val="FF050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a:ea typeface="+mn-ea"/>
                <a:cs typeface="+mn-cs"/>
              </a:rPr>
              <a:t>***</a:t>
            </a:r>
          </a:p>
        </p:txBody>
      </p:sp>
      <p:cxnSp>
        <p:nvCxnSpPr>
          <p:cNvPr id="11" name="Straight Arrow Connector 10"/>
          <p:cNvCxnSpPr/>
          <p:nvPr/>
        </p:nvCxnSpPr>
        <p:spPr>
          <a:xfrm>
            <a:off x="539552" y="1221135"/>
            <a:ext cx="1872208" cy="0"/>
          </a:xfrm>
          <a:prstGeom prst="straightConnector1">
            <a:avLst/>
          </a:prstGeom>
          <a:ln w="57150" cmpd="sng">
            <a:solidFill>
              <a:srgbClr val="0000FF"/>
            </a:solidFill>
            <a:tailEnd type="arrow"/>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2195736" y="1268760"/>
            <a:ext cx="60785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FF"/>
                </a:solidFill>
                <a:effectLst/>
                <a:uLnTx/>
                <a:uFillTx/>
                <a:latin typeface="Tahoma"/>
                <a:ea typeface="+mn-ea"/>
                <a:cs typeface="+mn-cs"/>
              </a:rPr>
              <a:t>+12</a:t>
            </a:r>
          </a:p>
        </p:txBody>
      </p:sp>
      <p:cxnSp>
        <p:nvCxnSpPr>
          <p:cNvPr id="54" name="Straight Arrow Connector 53"/>
          <p:cNvCxnSpPr/>
          <p:nvPr/>
        </p:nvCxnSpPr>
        <p:spPr>
          <a:xfrm flipV="1">
            <a:off x="549077" y="1212850"/>
            <a:ext cx="3660973" cy="7502"/>
          </a:xfrm>
          <a:prstGeom prst="straightConnector1">
            <a:avLst/>
          </a:prstGeom>
          <a:ln w="57150" cmpd="sng">
            <a:solidFill>
              <a:srgbClr val="0000FF"/>
            </a:solidFill>
            <a:tailEnd type="arrow"/>
          </a:ln>
        </p:spPr>
        <p:style>
          <a:lnRef idx="2">
            <a:schemeClr val="accent1"/>
          </a:lnRef>
          <a:fillRef idx="0">
            <a:schemeClr val="accent1"/>
          </a:fillRef>
          <a:effectRef idx="1">
            <a:schemeClr val="accent1"/>
          </a:effectRef>
          <a:fontRef idx="minor">
            <a:schemeClr val="tx1"/>
          </a:fontRef>
        </p:style>
      </p:cxnSp>
      <p:sp>
        <p:nvSpPr>
          <p:cNvPr id="55" name="TextBox 54"/>
          <p:cNvSpPr txBox="1"/>
          <p:nvPr/>
        </p:nvSpPr>
        <p:spPr>
          <a:xfrm>
            <a:off x="3820125" y="1268760"/>
            <a:ext cx="60462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FF"/>
                </a:solidFill>
                <a:effectLst/>
                <a:uLnTx/>
                <a:uFillTx/>
                <a:latin typeface="Tahoma"/>
                <a:ea typeface="+mn-ea"/>
                <a:cs typeface="+mn-cs"/>
              </a:rPr>
              <a:t>+24</a:t>
            </a:r>
          </a:p>
        </p:txBody>
      </p:sp>
      <p:sp>
        <p:nvSpPr>
          <p:cNvPr id="56" name="矩形 71"/>
          <p:cNvSpPr/>
          <p:nvPr/>
        </p:nvSpPr>
        <p:spPr>
          <a:xfrm>
            <a:off x="4033619" y="2996339"/>
            <a:ext cx="569124" cy="335253"/>
          </a:xfrm>
          <a:prstGeom prst="rect">
            <a:avLst/>
          </a:prstGeom>
          <a:noFill/>
          <a:ln>
            <a:solidFill>
              <a:srgbClr val="FF050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a:ea typeface="+mn-ea"/>
                <a:cs typeface="+mn-cs"/>
              </a:rPr>
              <a:t>557</a:t>
            </a:r>
          </a:p>
        </p:txBody>
      </p:sp>
      <p:sp>
        <p:nvSpPr>
          <p:cNvPr id="59" name="TextBox 58"/>
          <p:cNvSpPr txBox="1"/>
          <p:nvPr/>
        </p:nvSpPr>
        <p:spPr>
          <a:xfrm>
            <a:off x="4096272" y="3600476"/>
            <a:ext cx="736300" cy="369332"/>
          </a:xfrm>
          <a:prstGeom prst="rect">
            <a:avLst/>
          </a:prstGeom>
          <a:ln>
            <a:solidFill>
              <a:srgbClr val="0000FF"/>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a:ea typeface="+mn-ea"/>
                <a:cs typeface="+mn-cs"/>
              </a:rPr>
              <a:t>569?</a:t>
            </a:r>
          </a:p>
        </p:txBody>
      </p:sp>
      <p:sp>
        <p:nvSpPr>
          <p:cNvPr id="64" name="矩形 71"/>
          <p:cNvSpPr/>
          <p:nvPr/>
        </p:nvSpPr>
        <p:spPr>
          <a:xfrm>
            <a:off x="4030261" y="2994279"/>
            <a:ext cx="569124" cy="335253"/>
          </a:xfrm>
          <a:prstGeom prst="rect">
            <a:avLst/>
          </a:prstGeom>
          <a:noFill/>
          <a:ln>
            <a:solidFill>
              <a:srgbClr val="FF050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a:ea typeface="+mn-ea"/>
                <a:cs typeface="+mn-cs"/>
              </a:rPr>
              <a:t>940</a:t>
            </a:r>
          </a:p>
        </p:txBody>
      </p:sp>
      <p:sp>
        <p:nvSpPr>
          <p:cNvPr id="68" name="TextBox 67"/>
          <p:cNvSpPr txBox="1"/>
          <p:nvPr/>
        </p:nvSpPr>
        <p:spPr>
          <a:xfrm>
            <a:off x="4103137" y="3601995"/>
            <a:ext cx="736300" cy="369332"/>
          </a:xfrm>
          <a:prstGeom prst="rect">
            <a:avLst/>
          </a:prstGeom>
          <a:ln>
            <a:solidFill>
              <a:srgbClr val="0000FF"/>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a:ea typeface="+mn-ea"/>
                <a:cs typeface="+mn-cs"/>
              </a:rPr>
              <a:t>952?</a:t>
            </a:r>
          </a:p>
        </p:txBody>
      </p:sp>
      <p:sp>
        <p:nvSpPr>
          <p:cNvPr id="15" name="TextBox 14"/>
          <p:cNvSpPr txBox="1"/>
          <p:nvPr/>
        </p:nvSpPr>
        <p:spPr>
          <a:xfrm>
            <a:off x="3995936" y="4365104"/>
            <a:ext cx="389850"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0000"/>
                </a:solidFill>
                <a:effectLst/>
                <a:uLnTx/>
                <a:uFillTx/>
                <a:latin typeface="Zapf Dingbats"/>
                <a:ea typeface="Zapf Dingbats"/>
                <a:cs typeface="Zapf Dingbats"/>
                <a:sym typeface="Zapf Dingbats"/>
              </a:rPr>
              <a:t>✗</a:t>
            </a:r>
            <a:endParaRPr kumimoji="0" lang="en-US" sz="2400" b="0" i="0" u="none" strike="noStrike" kern="1200" cap="none" spc="0" normalizeH="0" baseline="0" noProof="0" dirty="0">
              <a:ln>
                <a:noFill/>
              </a:ln>
              <a:solidFill>
                <a:srgbClr val="FF0000"/>
              </a:solidFill>
              <a:effectLst/>
              <a:uLnTx/>
              <a:uFillTx/>
              <a:latin typeface="Tahoma"/>
              <a:ea typeface="+mn-ea"/>
              <a:cs typeface="+mn-cs"/>
            </a:endParaRPr>
          </a:p>
        </p:txBody>
      </p:sp>
      <p:sp>
        <p:nvSpPr>
          <p:cNvPr id="76" name="TextBox 75"/>
          <p:cNvSpPr txBox="1"/>
          <p:nvPr/>
        </p:nvSpPr>
        <p:spPr>
          <a:xfrm>
            <a:off x="2526631" y="5103996"/>
            <a:ext cx="1207855" cy="223139"/>
          </a:xfrm>
          <a:prstGeom prst="rect">
            <a:avLst/>
          </a:prstGeom>
          <a:noFill/>
          <a:ln>
            <a:solidFill>
              <a:srgbClr val="0000FF"/>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Tahoma"/>
              <a:ea typeface="+mn-ea"/>
              <a:cs typeface="+mn-cs"/>
            </a:endParaRPr>
          </a:p>
        </p:txBody>
      </p:sp>
      <p:sp>
        <p:nvSpPr>
          <p:cNvPr id="77" name="Slide Number Placeholder 3"/>
          <p:cNvSpPr>
            <a:spLocks noGrp="1"/>
          </p:cNvSpPr>
          <p:nvPr>
            <p:ph type="sldNum" sz="quarter" idx="11"/>
          </p:nvPr>
        </p:nvSpPr>
        <p:spPr>
          <a:xfrm>
            <a:off x="6553200" y="6243638"/>
            <a:ext cx="2133600" cy="457200"/>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altLang="en-US" sz="1600" b="0" i="0" u="none" strike="noStrike" kern="1200" cap="none" spc="0" normalizeH="0" baseline="0" noProof="0" dirty="0">
              <a:ln>
                <a:noFill/>
              </a:ln>
              <a:solidFill>
                <a:srgbClr val="000000"/>
              </a:solidFill>
              <a:effectLst/>
              <a:uLnTx/>
              <a:uFillTx/>
              <a:latin typeface="Garamond" pitchFamily="18" charset="0"/>
              <a:ea typeface="+mn-ea"/>
              <a:cs typeface="+mn-cs"/>
            </a:endParaRPr>
          </a:p>
        </p:txBody>
      </p:sp>
    </p:spTree>
    <p:extLst>
      <p:ext uri="{BB962C8B-B14F-4D97-AF65-F5344CB8AC3E}">
        <p14:creationId xmlns:p14="http://schemas.microsoft.com/office/powerpoint/2010/main" val="299099484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6"/>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grpId="0" nodeType="afterEffect">
                                  <p:stCondLst>
                                    <p:cond delay="0"/>
                                  </p:stCondLst>
                                  <p:childTnLst>
                                    <p:set>
                                      <p:cBhvr>
                                        <p:cTn id="11" dur="1" fill="hold">
                                          <p:stCondLst>
                                            <p:cond delay="0"/>
                                          </p:stCondLst>
                                        </p:cTn>
                                        <p:tgtEl>
                                          <p:spTgt spid="72"/>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wipe(left)">
                                      <p:cBhvr>
                                        <p:cTn id="16" dur="500"/>
                                        <p:tgtEl>
                                          <p:spTgt spid="11"/>
                                        </p:tgtEl>
                                      </p:cBhvr>
                                    </p:animEffect>
                                  </p:childTnLst>
                                </p:cTn>
                              </p:par>
                            </p:childTnLst>
                          </p:cTn>
                        </p:par>
                        <p:par>
                          <p:cTn id="17" fill="hold">
                            <p:stCondLst>
                              <p:cond delay="500"/>
                            </p:stCondLst>
                            <p:childTnLst>
                              <p:par>
                                <p:cTn id="18" presetID="1" presetClass="entr" presetSubtype="0" fill="hold" grpId="0" nodeType="afterEffect">
                                  <p:stCondLst>
                                    <p:cond delay="0"/>
                                  </p:stCondLst>
                                  <p:childTnLst>
                                    <p:set>
                                      <p:cBhvr>
                                        <p:cTn id="19" dur="1" fill="hold">
                                          <p:stCondLst>
                                            <p:cond delay="0"/>
                                          </p:stCondLst>
                                        </p:cTn>
                                        <p:tgtEl>
                                          <p:spTgt spid="12"/>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41"/>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3"/>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4"/>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nodeType="clickEffect">
                                  <p:stCondLst>
                                    <p:cond delay="0"/>
                                  </p:stCondLst>
                                  <p:childTnLst>
                                    <p:set>
                                      <p:cBhvr>
                                        <p:cTn id="33" dur="1" fill="hold">
                                          <p:stCondLst>
                                            <p:cond delay="0"/>
                                          </p:stCondLst>
                                        </p:cTn>
                                        <p:tgtEl>
                                          <p:spTgt spid="54"/>
                                        </p:tgtEl>
                                        <p:attrNameLst>
                                          <p:attrName>style.visibility</p:attrName>
                                        </p:attrNameLst>
                                      </p:cBhvr>
                                      <p:to>
                                        <p:strVal val="visible"/>
                                      </p:to>
                                    </p:set>
                                    <p:animEffect transition="in" filter="wipe(left)">
                                      <p:cBhvr>
                                        <p:cTn id="34" dur="500"/>
                                        <p:tgtEl>
                                          <p:spTgt spid="54"/>
                                        </p:tgtEl>
                                      </p:cBhvr>
                                    </p:animEffect>
                                  </p:childTnLst>
                                </p:cTn>
                              </p:par>
                            </p:childTnLst>
                          </p:cTn>
                        </p:par>
                        <p:par>
                          <p:cTn id="35" fill="hold">
                            <p:stCondLst>
                              <p:cond delay="500"/>
                            </p:stCondLst>
                            <p:childTnLst>
                              <p:par>
                                <p:cTn id="36" presetID="1" presetClass="entr" presetSubtype="0" fill="hold" grpId="0" nodeType="afterEffect">
                                  <p:stCondLst>
                                    <p:cond delay="0"/>
                                  </p:stCondLst>
                                  <p:childTnLst>
                                    <p:set>
                                      <p:cBhvr>
                                        <p:cTn id="37" dur="1" fill="hold">
                                          <p:stCondLst>
                                            <p:cond delay="0"/>
                                          </p:stCondLst>
                                        </p:cTn>
                                        <p:tgtEl>
                                          <p:spTgt spid="55"/>
                                        </p:tgtEl>
                                        <p:attrNameLst>
                                          <p:attrName>style.visibility</p:attrName>
                                        </p:attrNameLst>
                                      </p:cBhvr>
                                      <p:to>
                                        <p:strVal val="visible"/>
                                      </p:to>
                                    </p:set>
                                  </p:childTnLst>
                                </p:cTn>
                              </p:par>
                              <p:par>
                                <p:cTn id="38" presetID="1" presetClass="exit" presetSubtype="0" fill="hold" grpId="1" nodeType="withEffect">
                                  <p:stCondLst>
                                    <p:cond delay="0"/>
                                  </p:stCondLst>
                                  <p:childTnLst>
                                    <p:set>
                                      <p:cBhvr>
                                        <p:cTn id="39" dur="1" fill="hold">
                                          <p:stCondLst>
                                            <p:cond delay="0"/>
                                          </p:stCondLst>
                                        </p:cTn>
                                        <p:tgtEl>
                                          <p:spTgt spid="4"/>
                                        </p:tgtEl>
                                        <p:attrNameLst>
                                          <p:attrName>style.visibility</p:attrName>
                                        </p:attrNameLst>
                                      </p:cBhvr>
                                      <p:to>
                                        <p:strVal val="hidden"/>
                                      </p:to>
                                    </p:set>
                                  </p:childTnLst>
                                </p:cTn>
                              </p:par>
                              <p:par>
                                <p:cTn id="40" presetID="1" presetClass="entr" presetSubtype="0" fill="hold" grpId="0" nodeType="withEffect">
                                  <p:stCondLst>
                                    <p:cond delay="0"/>
                                  </p:stCondLst>
                                  <p:childTnLst>
                                    <p:set>
                                      <p:cBhvr>
                                        <p:cTn id="41" dur="1" fill="hold">
                                          <p:stCondLst>
                                            <p:cond delay="0"/>
                                          </p:stCondLst>
                                        </p:cTn>
                                        <p:tgtEl>
                                          <p:spTgt spid="42"/>
                                        </p:tgtEl>
                                        <p:attrNameLst>
                                          <p:attrName>style.visibility</p:attrName>
                                        </p:attrNameLst>
                                      </p:cBhvr>
                                      <p:to>
                                        <p:strVal val="visible"/>
                                      </p:to>
                                    </p:set>
                                  </p:childTnLst>
                                </p:cTn>
                              </p:par>
                              <p:par>
                                <p:cTn id="42" presetID="1" presetClass="entr" presetSubtype="0" fill="hold" grpId="0" nodeType="withEffect">
                                  <p:stCondLst>
                                    <p:cond delay="0"/>
                                  </p:stCondLst>
                                  <p:childTnLst>
                                    <p:set>
                                      <p:cBhvr>
                                        <p:cTn id="43" dur="1" fill="hold">
                                          <p:stCondLst>
                                            <p:cond delay="0"/>
                                          </p:stCondLst>
                                        </p:cTn>
                                        <p:tgtEl>
                                          <p:spTgt spid="76"/>
                                        </p:tgtEl>
                                        <p:attrNameLst>
                                          <p:attrName>style.visibility</p:attrName>
                                        </p:attrNameLst>
                                      </p:cBhvr>
                                      <p:to>
                                        <p:strVal val="visible"/>
                                      </p:to>
                                    </p:set>
                                  </p:childTnLst>
                                </p:cTn>
                              </p:par>
                              <p:par>
                                <p:cTn id="44" presetID="1" presetClass="exit" presetSubtype="0" fill="hold" grpId="1" nodeType="withEffect">
                                  <p:stCondLst>
                                    <p:cond delay="0"/>
                                  </p:stCondLst>
                                  <p:childTnLst>
                                    <p:set>
                                      <p:cBhvr>
                                        <p:cTn id="45" dur="1" fill="hold">
                                          <p:stCondLst>
                                            <p:cond delay="0"/>
                                          </p:stCondLst>
                                        </p:cTn>
                                        <p:tgtEl>
                                          <p:spTgt spid="41"/>
                                        </p:tgtEl>
                                        <p:attrNameLst>
                                          <p:attrName>style.visibility</p:attrName>
                                        </p:attrNameLst>
                                      </p:cBhvr>
                                      <p:to>
                                        <p:strVal val="hidden"/>
                                      </p:to>
                                    </p:set>
                                  </p:childTnLst>
                                </p:cTn>
                              </p:par>
                              <p:par>
                                <p:cTn id="46" presetID="1" presetClass="exit" presetSubtype="0" fill="hold" grpId="1" nodeType="withEffect">
                                  <p:stCondLst>
                                    <p:cond delay="0"/>
                                  </p:stCondLst>
                                  <p:childTnLst>
                                    <p:set>
                                      <p:cBhvr>
                                        <p:cTn id="47" dur="1" fill="hold">
                                          <p:stCondLst>
                                            <p:cond delay="0"/>
                                          </p:stCondLst>
                                        </p:cTn>
                                        <p:tgtEl>
                                          <p:spTgt spid="3"/>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44"/>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xit" presetSubtype="0" fill="hold" grpId="1" nodeType="clickEffect">
                                  <p:stCondLst>
                                    <p:cond delay="0"/>
                                  </p:stCondLst>
                                  <p:childTnLst>
                                    <p:set>
                                      <p:cBhvr>
                                        <p:cTn id="55" dur="1" fill="hold">
                                          <p:stCondLst>
                                            <p:cond delay="0"/>
                                          </p:stCondLst>
                                        </p:cTn>
                                        <p:tgtEl>
                                          <p:spTgt spid="44"/>
                                        </p:tgtEl>
                                        <p:attrNameLst>
                                          <p:attrName>style.visibility</p:attrName>
                                        </p:attrNameLst>
                                      </p:cBhvr>
                                      <p:to>
                                        <p:strVal val="hidden"/>
                                      </p:to>
                                    </p:set>
                                  </p:childTnLst>
                                </p:cTn>
                              </p:par>
                              <p:par>
                                <p:cTn id="56" presetID="1" presetClass="entr" presetSubtype="0" fill="hold" grpId="0" nodeType="withEffect">
                                  <p:stCondLst>
                                    <p:cond delay="0"/>
                                  </p:stCondLst>
                                  <p:childTnLst>
                                    <p:set>
                                      <p:cBhvr>
                                        <p:cTn id="57" dur="1" fill="hold">
                                          <p:stCondLst>
                                            <p:cond delay="0"/>
                                          </p:stCondLst>
                                        </p:cTn>
                                        <p:tgtEl>
                                          <p:spTgt spid="25"/>
                                        </p:tgtEl>
                                        <p:attrNameLst>
                                          <p:attrName>style.visibility</p:attrName>
                                        </p:attrNameLst>
                                      </p:cBhvr>
                                      <p:to>
                                        <p:strVal val="visible"/>
                                      </p:to>
                                    </p:set>
                                  </p:childTnLst>
                                </p:cTn>
                              </p:par>
                              <p:par>
                                <p:cTn id="58" presetID="1" presetClass="entr" presetSubtype="0" fill="hold" grpId="0" nodeType="withEffect">
                                  <p:stCondLst>
                                    <p:cond delay="0"/>
                                  </p:stCondLst>
                                  <p:childTnLst>
                                    <p:set>
                                      <p:cBhvr>
                                        <p:cTn id="59" dur="1" fill="hold">
                                          <p:stCondLst>
                                            <p:cond delay="0"/>
                                          </p:stCondLst>
                                        </p:cTn>
                                        <p:tgtEl>
                                          <p:spTgt spid="16"/>
                                        </p:tgtEl>
                                        <p:attrNameLst>
                                          <p:attrName>style.visibility</p:attrName>
                                        </p:attrNameLst>
                                      </p:cBhvr>
                                      <p:to>
                                        <p:strVal val="visible"/>
                                      </p:to>
                                    </p:set>
                                  </p:childTnLst>
                                </p:cTn>
                              </p:par>
                              <p:par>
                                <p:cTn id="60" presetID="1" presetClass="exit" presetSubtype="0" fill="hold" grpId="1" nodeType="withEffect">
                                  <p:stCondLst>
                                    <p:cond delay="0"/>
                                  </p:stCondLst>
                                  <p:childTnLst>
                                    <p:set>
                                      <p:cBhvr>
                                        <p:cTn id="61" dur="1" fill="hold">
                                          <p:stCondLst>
                                            <p:cond delay="0"/>
                                          </p:stCondLst>
                                        </p:cTn>
                                        <p:tgtEl>
                                          <p:spTgt spid="42"/>
                                        </p:tgtEl>
                                        <p:attrNameLst>
                                          <p:attrName>style.visibility</p:attrName>
                                        </p:attrNameLst>
                                      </p:cBhvr>
                                      <p:to>
                                        <p:strVal val="hidden"/>
                                      </p:to>
                                    </p:set>
                                  </p:childTnLst>
                                </p:cTn>
                              </p:par>
                              <p:par>
                                <p:cTn id="62" presetID="1" presetClass="exit" presetSubtype="0" fill="hold" grpId="1" nodeType="withEffect">
                                  <p:stCondLst>
                                    <p:cond delay="0"/>
                                  </p:stCondLst>
                                  <p:childTnLst>
                                    <p:set>
                                      <p:cBhvr>
                                        <p:cTn id="63" dur="1" fill="hold">
                                          <p:stCondLst>
                                            <p:cond delay="0"/>
                                          </p:stCondLst>
                                        </p:cTn>
                                        <p:tgtEl>
                                          <p:spTgt spid="76"/>
                                        </p:tgtEl>
                                        <p:attrNameLst>
                                          <p:attrName>style.visibility</p:attrName>
                                        </p:attrNameLst>
                                      </p:cBhvr>
                                      <p:to>
                                        <p:strVal val="hidden"/>
                                      </p:to>
                                    </p:set>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grpId="0" nodeType="clickEffect">
                                  <p:stCondLst>
                                    <p:cond delay="0"/>
                                  </p:stCondLst>
                                  <p:childTnLst>
                                    <p:set>
                                      <p:cBhvr>
                                        <p:cTn id="67" dur="1" fill="hold">
                                          <p:stCondLst>
                                            <p:cond delay="0"/>
                                          </p:stCondLst>
                                        </p:cTn>
                                        <p:tgtEl>
                                          <p:spTgt spid="69"/>
                                        </p:tgtEl>
                                        <p:attrNameLst>
                                          <p:attrName>style.visibility</p:attrName>
                                        </p:attrNameLst>
                                      </p:cBhvr>
                                      <p:to>
                                        <p:strVal val="visible"/>
                                      </p:to>
                                    </p:set>
                                  </p:childTnLst>
                                </p:cTn>
                              </p:par>
                              <p:par>
                                <p:cTn id="68" presetID="1" presetClass="entr" presetSubtype="0" fill="hold" grpId="0" nodeType="withEffect">
                                  <p:stCondLst>
                                    <p:cond delay="0"/>
                                  </p:stCondLst>
                                  <p:childTnLst>
                                    <p:set>
                                      <p:cBhvr>
                                        <p:cTn id="69" dur="1" fill="hold">
                                          <p:stCondLst>
                                            <p:cond delay="0"/>
                                          </p:stCondLst>
                                        </p:cTn>
                                        <p:tgtEl>
                                          <p:spTgt spid="70"/>
                                        </p:tgtEl>
                                        <p:attrNameLst>
                                          <p:attrName>style.visibility</p:attrName>
                                        </p:attrNameLst>
                                      </p:cBhvr>
                                      <p:to>
                                        <p:strVal val="visible"/>
                                      </p:to>
                                    </p:set>
                                  </p:childTnLst>
                                </p:cTn>
                              </p:par>
                              <p:par>
                                <p:cTn id="70" presetID="1" presetClass="entr" presetSubtype="0" fill="hold" nodeType="withEffect">
                                  <p:stCondLst>
                                    <p:cond delay="0"/>
                                  </p:stCondLst>
                                  <p:childTnLst>
                                    <p:set>
                                      <p:cBhvr>
                                        <p:cTn id="71" dur="1" fill="hold">
                                          <p:stCondLst>
                                            <p:cond delay="0"/>
                                          </p:stCondLst>
                                        </p:cTn>
                                        <p:tgtEl>
                                          <p:spTgt spid="74"/>
                                        </p:tgtEl>
                                        <p:attrNameLst>
                                          <p:attrName>style.visibility</p:attrName>
                                        </p:attrNameLst>
                                      </p:cBhvr>
                                      <p:to>
                                        <p:strVal val="visible"/>
                                      </p:to>
                                    </p:set>
                                  </p:childTnLst>
                                </p:cTn>
                              </p:par>
                              <p:par>
                                <p:cTn id="72" presetID="1" presetClass="entr" presetSubtype="0" fill="hold" grpId="0" nodeType="withEffect">
                                  <p:stCondLst>
                                    <p:cond delay="0"/>
                                  </p:stCondLst>
                                  <p:childTnLst>
                                    <p:set>
                                      <p:cBhvr>
                                        <p:cTn id="73" dur="1" fill="hold">
                                          <p:stCondLst>
                                            <p:cond delay="0"/>
                                          </p:stCondLst>
                                        </p:cTn>
                                        <p:tgtEl>
                                          <p:spTgt spid="75"/>
                                        </p:tgtEl>
                                        <p:attrNameLst>
                                          <p:attrName>style.visibility</p:attrName>
                                        </p:attrNameLst>
                                      </p:cBhvr>
                                      <p:to>
                                        <p:strVal val="visible"/>
                                      </p:to>
                                    </p:set>
                                  </p:childTnLst>
                                </p:cTn>
                              </p:par>
                            </p:childTnLst>
                          </p:cTn>
                        </p:par>
                      </p:childTnLst>
                    </p:cTn>
                  </p:par>
                  <p:par>
                    <p:cTn id="74" fill="hold">
                      <p:stCondLst>
                        <p:cond delay="indefinite"/>
                      </p:stCondLst>
                      <p:childTnLst>
                        <p:par>
                          <p:cTn id="75" fill="hold">
                            <p:stCondLst>
                              <p:cond delay="0"/>
                            </p:stCondLst>
                            <p:childTnLst>
                              <p:par>
                                <p:cTn id="76" presetID="1" presetClass="entr" presetSubtype="0" fill="hold" grpId="0" nodeType="clickEffect">
                                  <p:stCondLst>
                                    <p:cond delay="0"/>
                                  </p:stCondLst>
                                  <p:childTnLst>
                                    <p:set>
                                      <p:cBhvr>
                                        <p:cTn id="77" dur="1" fill="hold">
                                          <p:stCondLst>
                                            <p:cond delay="0"/>
                                          </p:stCondLst>
                                        </p:cTn>
                                        <p:tgtEl>
                                          <p:spTgt spid="62"/>
                                        </p:tgtEl>
                                        <p:attrNameLst>
                                          <p:attrName>style.visibility</p:attrName>
                                        </p:attrNameLst>
                                      </p:cBhvr>
                                      <p:to>
                                        <p:strVal val="visible"/>
                                      </p:to>
                                    </p:set>
                                  </p:childTnLst>
                                </p:cTn>
                              </p:par>
                            </p:childTnLst>
                          </p:cTn>
                        </p:par>
                      </p:childTnLst>
                    </p:cTn>
                  </p:par>
                  <p:par>
                    <p:cTn id="78" fill="hold">
                      <p:stCondLst>
                        <p:cond delay="indefinite"/>
                      </p:stCondLst>
                      <p:childTnLst>
                        <p:par>
                          <p:cTn id="79" fill="hold">
                            <p:stCondLst>
                              <p:cond delay="0"/>
                            </p:stCondLst>
                            <p:childTnLst>
                              <p:par>
                                <p:cTn id="80" presetID="42" presetClass="path" presetSubtype="0" accel="50000" decel="50000" fill="hold" grpId="1" nodeType="clickEffect">
                                  <p:stCondLst>
                                    <p:cond delay="0"/>
                                  </p:stCondLst>
                                  <p:childTnLst>
                                    <p:animMotion origin="layout" path="M 4.72222E-6 7.40741E-7 L 0.39496 -0.00046 " pathEditMode="relative" rAng="0" ptsTypes="AA">
                                      <p:cBhvr>
                                        <p:cTn id="81" dur="500" fill="hold"/>
                                        <p:tgtEl>
                                          <p:spTgt spid="62"/>
                                        </p:tgtEl>
                                        <p:attrNameLst>
                                          <p:attrName>ppt_x</p:attrName>
                                          <p:attrName>ppt_y</p:attrName>
                                        </p:attrNameLst>
                                      </p:cBhvr>
                                      <p:rCtr x="19740" y="-23"/>
                                    </p:animMotion>
                                  </p:childTnLst>
                                </p:cTn>
                              </p:par>
                            </p:childTnLst>
                          </p:cTn>
                        </p:par>
                      </p:childTnLst>
                    </p:cTn>
                  </p:par>
                  <p:par>
                    <p:cTn id="82" fill="hold">
                      <p:stCondLst>
                        <p:cond delay="indefinite"/>
                      </p:stCondLst>
                      <p:childTnLst>
                        <p:par>
                          <p:cTn id="83" fill="hold">
                            <p:stCondLst>
                              <p:cond delay="0"/>
                            </p:stCondLst>
                            <p:childTnLst>
                              <p:par>
                                <p:cTn id="84" presetID="1" presetClass="exit" presetSubtype="0" fill="hold" grpId="1" nodeType="clickEffect">
                                  <p:stCondLst>
                                    <p:cond delay="0"/>
                                  </p:stCondLst>
                                  <p:childTnLst>
                                    <p:set>
                                      <p:cBhvr>
                                        <p:cTn id="85" dur="1" fill="hold">
                                          <p:stCondLst>
                                            <p:cond delay="0"/>
                                          </p:stCondLst>
                                        </p:cTn>
                                        <p:tgtEl>
                                          <p:spTgt spid="25"/>
                                        </p:tgtEl>
                                        <p:attrNameLst>
                                          <p:attrName>style.visibility</p:attrName>
                                        </p:attrNameLst>
                                      </p:cBhvr>
                                      <p:to>
                                        <p:strVal val="hidden"/>
                                      </p:to>
                                    </p:set>
                                  </p:childTnLst>
                                </p:cTn>
                              </p:par>
                              <p:par>
                                <p:cTn id="86" presetID="1" presetClass="exit" presetSubtype="0" fill="hold" grpId="1" nodeType="withEffect">
                                  <p:stCondLst>
                                    <p:cond delay="0"/>
                                  </p:stCondLst>
                                  <p:childTnLst>
                                    <p:set>
                                      <p:cBhvr>
                                        <p:cTn id="87" dur="1" fill="hold">
                                          <p:stCondLst>
                                            <p:cond delay="0"/>
                                          </p:stCondLst>
                                        </p:cTn>
                                        <p:tgtEl>
                                          <p:spTgt spid="16"/>
                                        </p:tgtEl>
                                        <p:attrNameLst>
                                          <p:attrName>style.visibility</p:attrName>
                                        </p:attrNameLst>
                                      </p:cBhvr>
                                      <p:to>
                                        <p:strVal val="hidden"/>
                                      </p:to>
                                    </p:set>
                                  </p:childTnLst>
                                </p:cTn>
                              </p:par>
                              <p:par>
                                <p:cTn id="88" presetID="1" presetClass="exit" presetSubtype="0" fill="hold" grpId="1" nodeType="withEffect">
                                  <p:stCondLst>
                                    <p:cond delay="0"/>
                                  </p:stCondLst>
                                  <p:childTnLst>
                                    <p:set>
                                      <p:cBhvr>
                                        <p:cTn id="89" dur="1" fill="hold">
                                          <p:stCondLst>
                                            <p:cond delay="0"/>
                                          </p:stCondLst>
                                        </p:cTn>
                                        <p:tgtEl>
                                          <p:spTgt spid="69"/>
                                        </p:tgtEl>
                                        <p:attrNameLst>
                                          <p:attrName>style.visibility</p:attrName>
                                        </p:attrNameLst>
                                      </p:cBhvr>
                                      <p:to>
                                        <p:strVal val="hidden"/>
                                      </p:to>
                                    </p:set>
                                  </p:childTnLst>
                                </p:cTn>
                              </p:par>
                              <p:par>
                                <p:cTn id="90" presetID="1" presetClass="exit" presetSubtype="0" fill="hold" grpId="1" nodeType="withEffect">
                                  <p:stCondLst>
                                    <p:cond delay="0"/>
                                  </p:stCondLst>
                                  <p:childTnLst>
                                    <p:set>
                                      <p:cBhvr>
                                        <p:cTn id="91" dur="1" fill="hold">
                                          <p:stCondLst>
                                            <p:cond delay="0"/>
                                          </p:stCondLst>
                                        </p:cTn>
                                        <p:tgtEl>
                                          <p:spTgt spid="70"/>
                                        </p:tgtEl>
                                        <p:attrNameLst>
                                          <p:attrName>style.visibility</p:attrName>
                                        </p:attrNameLst>
                                      </p:cBhvr>
                                      <p:to>
                                        <p:strVal val="hidden"/>
                                      </p:to>
                                    </p:set>
                                  </p:childTnLst>
                                </p:cTn>
                              </p:par>
                              <p:par>
                                <p:cTn id="92" presetID="1" presetClass="exit" presetSubtype="0" fill="hold" grpId="1" nodeType="withEffect">
                                  <p:stCondLst>
                                    <p:cond delay="0"/>
                                  </p:stCondLst>
                                  <p:childTnLst>
                                    <p:set>
                                      <p:cBhvr>
                                        <p:cTn id="93" dur="1" fill="hold">
                                          <p:stCondLst>
                                            <p:cond delay="0"/>
                                          </p:stCondLst>
                                        </p:cTn>
                                        <p:tgtEl>
                                          <p:spTgt spid="75"/>
                                        </p:tgtEl>
                                        <p:attrNameLst>
                                          <p:attrName>style.visibility</p:attrName>
                                        </p:attrNameLst>
                                      </p:cBhvr>
                                      <p:to>
                                        <p:strVal val="hidden"/>
                                      </p:to>
                                    </p:set>
                                  </p:childTnLst>
                                </p:cTn>
                              </p:par>
                              <p:par>
                                <p:cTn id="94" presetID="1" presetClass="exit" presetSubtype="0" fill="hold" nodeType="withEffect">
                                  <p:stCondLst>
                                    <p:cond delay="0"/>
                                  </p:stCondLst>
                                  <p:childTnLst>
                                    <p:set>
                                      <p:cBhvr>
                                        <p:cTn id="95" dur="1" fill="hold">
                                          <p:stCondLst>
                                            <p:cond delay="0"/>
                                          </p:stCondLst>
                                        </p:cTn>
                                        <p:tgtEl>
                                          <p:spTgt spid="74"/>
                                        </p:tgtEl>
                                        <p:attrNameLst>
                                          <p:attrName>style.visibility</p:attrName>
                                        </p:attrNameLst>
                                      </p:cBhvr>
                                      <p:to>
                                        <p:strVal val="hidden"/>
                                      </p:to>
                                    </p:set>
                                  </p:childTnLst>
                                </p:cTn>
                              </p:par>
                              <p:par>
                                <p:cTn id="96" presetID="1" presetClass="exit" presetSubtype="0" fill="hold" grpId="2" nodeType="withEffect">
                                  <p:stCondLst>
                                    <p:cond delay="0"/>
                                  </p:stCondLst>
                                  <p:childTnLst>
                                    <p:set>
                                      <p:cBhvr>
                                        <p:cTn id="97" dur="1" fill="hold">
                                          <p:stCondLst>
                                            <p:cond delay="0"/>
                                          </p:stCondLst>
                                        </p:cTn>
                                        <p:tgtEl>
                                          <p:spTgt spid="62"/>
                                        </p:tgtEl>
                                        <p:attrNameLst>
                                          <p:attrName>style.visibility</p:attrName>
                                        </p:attrNameLst>
                                      </p:cBhvr>
                                      <p:to>
                                        <p:strVal val="hidden"/>
                                      </p:to>
                                    </p:set>
                                  </p:childTnLst>
                                </p:cTn>
                              </p:par>
                              <p:par>
                                <p:cTn id="98" presetID="42" presetClass="path" presetSubtype="0" accel="50000" decel="50000" fill="hold" grpId="1" nodeType="withEffect">
                                  <p:stCondLst>
                                    <p:cond delay="0"/>
                                  </p:stCondLst>
                                  <p:childTnLst>
                                    <p:animMotion origin="layout" path="M 5E-6 -1.55679E-6 L 0.04566 -1.55679E-6 " pathEditMode="relative" rAng="0" ptsTypes="AA">
                                      <p:cBhvr>
                                        <p:cTn id="99" dur="500" fill="hold"/>
                                        <p:tgtEl>
                                          <p:spTgt spid="67"/>
                                        </p:tgtEl>
                                        <p:attrNameLst>
                                          <p:attrName>ppt_x</p:attrName>
                                          <p:attrName>ppt_y</p:attrName>
                                        </p:attrNameLst>
                                      </p:cBhvr>
                                      <p:rCtr x="2274" y="0"/>
                                    </p:animMotion>
                                  </p:childTnLst>
                                </p:cTn>
                              </p:par>
                              <p:par>
                                <p:cTn id="100" presetID="1" presetClass="exit" presetSubtype="0" fill="hold" nodeType="withEffect">
                                  <p:stCondLst>
                                    <p:cond delay="0"/>
                                  </p:stCondLst>
                                  <p:childTnLst>
                                    <p:set>
                                      <p:cBhvr>
                                        <p:cTn id="101" dur="1" fill="hold">
                                          <p:stCondLst>
                                            <p:cond delay="0"/>
                                          </p:stCondLst>
                                        </p:cTn>
                                        <p:tgtEl>
                                          <p:spTgt spid="66"/>
                                        </p:tgtEl>
                                        <p:attrNameLst>
                                          <p:attrName>style.visibility</p:attrName>
                                        </p:attrNameLst>
                                      </p:cBhvr>
                                      <p:to>
                                        <p:strVal val="hidden"/>
                                      </p:to>
                                    </p:set>
                                  </p:childTnLst>
                                </p:cTn>
                              </p:par>
                              <p:par>
                                <p:cTn id="102" presetID="1" presetClass="entr" presetSubtype="0" fill="hold" nodeType="withEffect">
                                  <p:stCondLst>
                                    <p:cond delay="0"/>
                                  </p:stCondLst>
                                  <p:childTnLst>
                                    <p:set>
                                      <p:cBhvr>
                                        <p:cTn id="103" dur="1" fill="hold">
                                          <p:stCondLst>
                                            <p:cond delay="0"/>
                                          </p:stCondLst>
                                        </p:cTn>
                                        <p:tgtEl>
                                          <p:spTgt spid="79"/>
                                        </p:tgtEl>
                                        <p:attrNameLst>
                                          <p:attrName>style.visibility</p:attrName>
                                        </p:attrNameLst>
                                      </p:cBhvr>
                                      <p:to>
                                        <p:strVal val="visible"/>
                                      </p:to>
                                    </p:set>
                                  </p:childTnLst>
                                </p:cTn>
                              </p:par>
                            </p:childTnLst>
                          </p:cTn>
                        </p:par>
                        <p:par>
                          <p:cTn id="104" fill="hold">
                            <p:stCondLst>
                              <p:cond delay="500"/>
                            </p:stCondLst>
                            <p:childTnLst>
                              <p:par>
                                <p:cTn id="105" presetID="1" presetClass="entr" presetSubtype="0" fill="hold" grpId="0" nodeType="afterEffect">
                                  <p:stCondLst>
                                    <p:cond delay="0"/>
                                  </p:stCondLst>
                                  <p:childTnLst>
                                    <p:set>
                                      <p:cBhvr>
                                        <p:cTn id="106" dur="1" fill="hold">
                                          <p:stCondLst>
                                            <p:cond delay="0"/>
                                          </p:stCondLst>
                                        </p:cTn>
                                        <p:tgtEl>
                                          <p:spTgt spid="80"/>
                                        </p:tgtEl>
                                        <p:attrNameLst>
                                          <p:attrName>style.visibility</p:attrName>
                                        </p:attrNameLst>
                                      </p:cBhvr>
                                      <p:to>
                                        <p:strVal val="visible"/>
                                      </p:to>
                                    </p:set>
                                  </p:childTnLst>
                                </p:cTn>
                              </p:par>
                              <p:par>
                                <p:cTn id="107" presetID="1" presetClass="exit" presetSubtype="0" fill="hold" grpId="1" nodeType="withEffect">
                                  <p:stCondLst>
                                    <p:cond delay="0"/>
                                  </p:stCondLst>
                                  <p:childTnLst>
                                    <p:set>
                                      <p:cBhvr>
                                        <p:cTn id="108" dur="1" fill="hold">
                                          <p:stCondLst>
                                            <p:cond delay="0"/>
                                          </p:stCondLst>
                                        </p:cTn>
                                        <p:tgtEl>
                                          <p:spTgt spid="72"/>
                                        </p:tgtEl>
                                        <p:attrNameLst>
                                          <p:attrName>style.visibility</p:attrName>
                                        </p:attrNameLst>
                                      </p:cBhvr>
                                      <p:to>
                                        <p:strVal val="hidden"/>
                                      </p:to>
                                    </p:set>
                                  </p:childTnLst>
                                </p:cTn>
                              </p:par>
                            </p:childTnLst>
                          </p:cTn>
                        </p:par>
                      </p:childTnLst>
                    </p:cTn>
                  </p:par>
                  <p:par>
                    <p:cTn id="109" fill="hold">
                      <p:stCondLst>
                        <p:cond delay="indefinite"/>
                      </p:stCondLst>
                      <p:childTnLst>
                        <p:par>
                          <p:cTn id="110" fill="hold">
                            <p:stCondLst>
                              <p:cond delay="0"/>
                            </p:stCondLst>
                            <p:childTnLst>
                              <p:par>
                                <p:cTn id="111" presetID="1" presetClass="entr" presetSubtype="0" fill="hold" grpId="0" nodeType="clickEffect">
                                  <p:stCondLst>
                                    <p:cond delay="0"/>
                                  </p:stCondLst>
                                  <p:childTnLst>
                                    <p:set>
                                      <p:cBhvr>
                                        <p:cTn id="112" dur="1" fill="hold">
                                          <p:stCondLst>
                                            <p:cond delay="0"/>
                                          </p:stCondLst>
                                        </p:cTn>
                                        <p:tgtEl>
                                          <p:spTgt spid="45"/>
                                        </p:tgtEl>
                                        <p:attrNameLst>
                                          <p:attrName>style.visibility</p:attrName>
                                        </p:attrNameLst>
                                      </p:cBhvr>
                                      <p:to>
                                        <p:strVal val="visible"/>
                                      </p:to>
                                    </p:set>
                                  </p:childTnLst>
                                </p:cTn>
                              </p:par>
                              <p:par>
                                <p:cTn id="113" presetID="1" presetClass="entr" presetSubtype="0" fill="hold" grpId="0" nodeType="withEffect">
                                  <p:stCondLst>
                                    <p:cond delay="0"/>
                                  </p:stCondLst>
                                  <p:childTnLst>
                                    <p:set>
                                      <p:cBhvr>
                                        <p:cTn id="114" dur="1" fill="hold">
                                          <p:stCondLst>
                                            <p:cond delay="0"/>
                                          </p:stCondLst>
                                        </p:cTn>
                                        <p:tgtEl>
                                          <p:spTgt spid="47"/>
                                        </p:tgtEl>
                                        <p:attrNameLst>
                                          <p:attrName>style.visibility</p:attrName>
                                        </p:attrNameLst>
                                      </p:cBhvr>
                                      <p:to>
                                        <p:strVal val="visible"/>
                                      </p:to>
                                    </p:set>
                                  </p:childTnLst>
                                </p:cTn>
                              </p:par>
                            </p:childTnLst>
                          </p:cTn>
                        </p:par>
                      </p:childTnLst>
                    </p:cTn>
                  </p:par>
                  <p:par>
                    <p:cTn id="115" fill="hold">
                      <p:stCondLst>
                        <p:cond delay="indefinite"/>
                      </p:stCondLst>
                      <p:childTnLst>
                        <p:par>
                          <p:cTn id="116" fill="hold">
                            <p:stCondLst>
                              <p:cond delay="0"/>
                            </p:stCondLst>
                            <p:childTnLst>
                              <p:par>
                                <p:cTn id="117" presetID="1" presetClass="entr" presetSubtype="0" fill="hold" grpId="0" nodeType="clickEffect">
                                  <p:stCondLst>
                                    <p:cond delay="0"/>
                                  </p:stCondLst>
                                  <p:childTnLst>
                                    <p:set>
                                      <p:cBhvr>
                                        <p:cTn id="118" dur="1" fill="hold">
                                          <p:stCondLst>
                                            <p:cond delay="0"/>
                                          </p:stCondLst>
                                        </p:cTn>
                                        <p:tgtEl>
                                          <p:spTgt spid="15"/>
                                        </p:tgtEl>
                                        <p:attrNameLst>
                                          <p:attrName>style.visibility</p:attrName>
                                        </p:attrNameLst>
                                      </p:cBhvr>
                                      <p:to>
                                        <p:strVal val="visible"/>
                                      </p:to>
                                    </p:set>
                                  </p:childTnLst>
                                </p:cTn>
                              </p:par>
                            </p:childTnLst>
                          </p:cTn>
                        </p:par>
                      </p:childTnLst>
                    </p:cTn>
                  </p:par>
                  <p:par>
                    <p:cTn id="119" fill="hold">
                      <p:stCondLst>
                        <p:cond delay="indefinite"/>
                      </p:stCondLst>
                      <p:childTnLst>
                        <p:par>
                          <p:cTn id="120" fill="hold">
                            <p:stCondLst>
                              <p:cond delay="0"/>
                            </p:stCondLst>
                            <p:childTnLst>
                              <p:par>
                                <p:cTn id="121" presetID="1" presetClass="exit" presetSubtype="0" fill="hold" grpId="1" nodeType="clickEffect">
                                  <p:stCondLst>
                                    <p:cond delay="0"/>
                                  </p:stCondLst>
                                  <p:childTnLst>
                                    <p:set>
                                      <p:cBhvr>
                                        <p:cTn id="122" dur="1" fill="hold">
                                          <p:stCondLst>
                                            <p:cond delay="0"/>
                                          </p:stCondLst>
                                        </p:cTn>
                                        <p:tgtEl>
                                          <p:spTgt spid="45"/>
                                        </p:tgtEl>
                                        <p:attrNameLst>
                                          <p:attrName>style.visibility</p:attrName>
                                        </p:attrNameLst>
                                      </p:cBhvr>
                                      <p:to>
                                        <p:strVal val="hidden"/>
                                      </p:to>
                                    </p:set>
                                  </p:childTnLst>
                                </p:cTn>
                              </p:par>
                              <p:par>
                                <p:cTn id="123" presetID="1" presetClass="exit" presetSubtype="0" fill="hold" grpId="1" nodeType="withEffect">
                                  <p:stCondLst>
                                    <p:cond delay="0"/>
                                  </p:stCondLst>
                                  <p:childTnLst>
                                    <p:set>
                                      <p:cBhvr>
                                        <p:cTn id="124" dur="1" fill="hold">
                                          <p:stCondLst>
                                            <p:cond delay="0"/>
                                          </p:stCondLst>
                                        </p:cTn>
                                        <p:tgtEl>
                                          <p:spTgt spid="47"/>
                                        </p:tgtEl>
                                        <p:attrNameLst>
                                          <p:attrName>style.visibility</p:attrName>
                                        </p:attrNameLst>
                                      </p:cBhvr>
                                      <p:to>
                                        <p:strVal val="hidden"/>
                                      </p:to>
                                    </p:set>
                                  </p:childTnLst>
                                </p:cTn>
                              </p:par>
                              <p:par>
                                <p:cTn id="125" presetID="1" presetClass="exit" presetSubtype="0" fill="hold" grpId="1" nodeType="withEffect">
                                  <p:stCondLst>
                                    <p:cond delay="0"/>
                                  </p:stCondLst>
                                  <p:childTnLst>
                                    <p:set>
                                      <p:cBhvr>
                                        <p:cTn id="126" dur="1" fill="hold">
                                          <p:stCondLst>
                                            <p:cond delay="0"/>
                                          </p:stCondLst>
                                        </p:cTn>
                                        <p:tgtEl>
                                          <p:spTgt spid="15"/>
                                        </p:tgtEl>
                                        <p:attrNameLst>
                                          <p:attrName>style.visibility</p:attrName>
                                        </p:attrNameLst>
                                      </p:cBhvr>
                                      <p:to>
                                        <p:strVal val="hidden"/>
                                      </p:to>
                                    </p:set>
                                  </p:childTnLst>
                                </p:cTn>
                              </p:par>
                            </p:childTnLst>
                          </p:cTn>
                        </p:par>
                        <p:par>
                          <p:cTn id="127" fill="hold">
                            <p:stCondLst>
                              <p:cond delay="0"/>
                            </p:stCondLst>
                            <p:childTnLst>
                              <p:par>
                                <p:cTn id="128" presetID="1" presetClass="entr" presetSubtype="0" fill="hold" grpId="0" nodeType="afterEffect">
                                  <p:stCondLst>
                                    <p:cond delay="0"/>
                                  </p:stCondLst>
                                  <p:childTnLst>
                                    <p:set>
                                      <p:cBhvr>
                                        <p:cTn id="129" dur="1" fill="hold">
                                          <p:stCondLst>
                                            <p:cond delay="0"/>
                                          </p:stCondLst>
                                        </p:cTn>
                                        <p:tgtEl>
                                          <p:spTgt spid="56"/>
                                        </p:tgtEl>
                                        <p:attrNameLst>
                                          <p:attrName>style.visibility</p:attrName>
                                        </p:attrNameLst>
                                      </p:cBhvr>
                                      <p:to>
                                        <p:strVal val="visible"/>
                                      </p:to>
                                    </p:set>
                                  </p:childTnLst>
                                </p:cTn>
                              </p:par>
                            </p:childTnLst>
                          </p:cTn>
                        </p:par>
                        <p:par>
                          <p:cTn id="130" fill="hold">
                            <p:stCondLst>
                              <p:cond delay="0"/>
                            </p:stCondLst>
                            <p:childTnLst>
                              <p:par>
                                <p:cTn id="131" presetID="1" presetClass="exit" presetSubtype="0" fill="hold" grpId="1" nodeType="afterEffect">
                                  <p:stCondLst>
                                    <p:cond delay="0"/>
                                  </p:stCondLst>
                                  <p:childTnLst>
                                    <p:set>
                                      <p:cBhvr>
                                        <p:cTn id="132" dur="1" fill="hold">
                                          <p:stCondLst>
                                            <p:cond delay="0"/>
                                          </p:stCondLst>
                                        </p:cTn>
                                        <p:tgtEl>
                                          <p:spTgt spid="80"/>
                                        </p:tgtEl>
                                        <p:attrNameLst>
                                          <p:attrName>style.visibility</p:attrName>
                                        </p:attrNameLst>
                                      </p:cBhvr>
                                      <p:to>
                                        <p:strVal val="hidden"/>
                                      </p:to>
                                    </p:set>
                                  </p:childTnLst>
                                </p:cTn>
                              </p:par>
                              <p:par>
                                <p:cTn id="133" presetID="42" presetClass="path" presetSubtype="0" accel="50000" decel="50000" fill="hold" grpId="2" nodeType="withEffect">
                                  <p:stCondLst>
                                    <p:cond delay="0"/>
                                  </p:stCondLst>
                                  <p:childTnLst>
                                    <p:animMotion origin="layout" path="M 0.04566 4.07407E-6 L 0.09289 4.07407E-6 " pathEditMode="relative" rAng="0" ptsTypes="AA">
                                      <p:cBhvr>
                                        <p:cTn id="134" dur="500" fill="hold"/>
                                        <p:tgtEl>
                                          <p:spTgt spid="67"/>
                                        </p:tgtEl>
                                        <p:attrNameLst>
                                          <p:attrName>ppt_x</p:attrName>
                                          <p:attrName>ppt_y</p:attrName>
                                        </p:attrNameLst>
                                      </p:cBhvr>
                                      <p:rCtr x="2361" y="0"/>
                                    </p:animMotion>
                                  </p:childTnLst>
                                </p:cTn>
                              </p:par>
                            </p:childTnLst>
                          </p:cTn>
                        </p:par>
                      </p:childTnLst>
                    </p:cTn>
                  </p:par>
                  <p:par>
                    <p:cTn id="135" fill="hold">
                      <p:stCondLst>
                        <p:cond delay="indefinite"/>
                      </p:stCondLst>
                      <p:childTnLst>
                        <p:par>
                          <p:cTn id="136" fill="hold">
                            <p:stCondLst>
                              <p:cond delay="0"/>
                            </p:stCondLst>
                            <p:childTnLst>
                              <p:par>
                                <p:cTn id="137" presetID="1" presetClass="entr" presetSubtype="0" fill="hold" grpId="0" nodeType="clickEffect">
                                  <p:stCondLst>
                                    <p:cond delay="0"/>
                                  </p:stCondLst>
                                  <p:childTnLst>
                                    <p:set>
                                      <p:cBhvr>
                                        <p:cTn id="138" dur="1" fill="hold">
                                          <p:stCondLst>
                                            <p:cond delay="0"/>
                                          </p:stCondLst>
                                        </p:cTn>
                                        <p:tgtEl>
                                          <p:spTgt spid="59"/>
                                        </p:tgtEl>
                                        <p:attrNameLst>
                                          <p:attrName>style.visibility</p:attrName>
                                        </p:attrNameLst>
                                      </p:cBhvr>
                                      <p:to>
                                        <p:strVal val="visible"/>
                                      </p:to>
                                    </p:set>
                                  </p:childTnLst>
                                </p:cTn>
                              </p:par>
                              <p:par>
                                <p:cTn id="139" presetID="1" presetClass="entr" presetSubtype="0" fill="hold" grpId="0" nodeType="withEffect">
                                  <p:stCondLst>
                                    <p:cond delay="0"/>
                                  </p:stCondLst>
                                  <p:childTnLst>
                                    <p:set>
                                      <p:cBhvr>
                                        <p:cTn id="140" dur="1" fill="hold">
                                          <p:stCondLst>
                                            <p:cond delay="0"/>
                                          </p:stCondLst>
                                        </p:cTn>
                                        <p:tgtEl>
                                          <p:spTgt spid="71"/>
                                        </p:tgtEl>
                                        <p:attrNameLst>
                                          <p:attrName>style.visibility</p:attrName>
                                        </p:attrNameLst>
                                      </p:cBhvr>
                                      <p:to>
                                        <p:strVal val="visible"/>
                                      </p:to>
                                    </p:set>
                                  </p:childTnLst>
                                </p:cTn>
                              </p:par>
                            </p:childTnLst>
                          </p:cTn>
                        </p:par>
                      </p:childTnLst>
                    </p:cTn>
                  </p:par>
                  <p:par>
                    <p:cTn id="141" fill="hold">
                      <p:stCondLst>
                        <p:cond delay="indefinite"/>
                      </p:stCondLst>
                      <p:childTnLst>
                        <p:par>
                          <p:cTn id="142" fill="hold">
                            <p:stCondLst>
                              <p:cond delay="0"/>
                            </p:stCondLst>
                            <p:childTnLst>
                              <p:par>
                                <p:cTn id="143" presetID="1" presetClass="entr" presetSubtype="0" fill="hold" grpId="2" nodeType="clickEffect">
                                  <p:stCondLst>
                                    <p:cond delay="0"/>
                                  </p:stCondLst>
                                  <p:childTnLst>
                                    <p:set>
                                      <p:cBhvr>
                                        <p:cTn id="144" dur="1" fill="hold">
                                          <p:stCondLst>
                                            <p:cond delay="0"/>
                                          </p:stCondLst>
                                        </p:cTn>
                                        <p:tgtEl>
                                          <p:spTgt spid="15"/>
                                        </p:tgtEl>
                                        <p:attrNameLst>
                                          <p:attrName>style.visibility</p:attrName>
                                        </p:attrNameLst>
                                      </p:cBhvr>
                                      <p:to>
                                        <p:strVal val="visible"/>
                                      </p:to>
                                    </p:set>
                                  </p:childTnLst>
                                </p:cTn>
                              </p:par>
                            </p:childTnLst>
                          </p:cTn>
                        </p:par>
                      </p:childTnLst>
                    </p:cTn>
                  </p:par>
                  <p:par>
                    <p:cTn id="145" fill="hold">
                      <p:stCondLst>
                        <p:cond delay="indefinite"/>
                      </p:stCondLst>
                      <p:childTnLst>
                        <p:par>
                          <p:cTn id="146" fill="hold">
                            <p:stCondLst>
                              <p:cond delay="0"/>
                            </p:stCondLst>
                            <p:childTnLst>
                              <p:par>
                                <p:cTn id="147" presetID="0" presetClass="path" presetSubtype="0" accel="50000" decel="50000" fill="hold" grpId="4" nodeType="clickEffect">
                                  <p:stCondLst>
                                    <p:cond delay="0"/>
                                  </p:stCondLst>
                                  <p:childTnLst>
                                    <p:animMotion origin="layout" path="M 0.09289 4.07407E-6 L 0.1323 4.07407E-6 " pathEditMode="relative" rAng="0" ptsTypes="AA">
                                      <p:cBhvr>
                                        <p:cTn id="148" dur="500" fill="hold"/>
                                        <p:tgtEl>
                                          <p:spTgt spid="67"/>
                                        </p:tgtEl>
                                        <p:attrNameLst>
                                          <p:attrName>ppt_x</p:attrName>
                                          <p:attrName>ppt_y</p:attrName>
                                        </p:attrNameLst>
                                      </p:cBhvr>
                                      <p:rCtr x="1962" y="0"/>
                                    </p:animMotion>
                                  </p:childTnLst>
                                </p:cTn>
                              </p:par>
                              <p:par>
                                <p:cTn id="149" presetID="1" presetClass="exit" presetSubtype="0" fill="hold" grpId="1" nodeType="withEffect">
                                  <p:stCondLst>
                                    <p:cond delay="0"/>
                                  </p:stCondLst>
                                  <p:childTnLst>
                                    <p:set>
                                      <p:cBhvr>
                                        <p:cTn id="150" dur="1" fill="hold">
                                          <p:stCondLst>
                                            <p:cond delay="0"/>
                                          </p:stCondLst>
                                        </p:cTn>
                                        <p:tgtEl>
                                          <p:spTgt spid="59"/>
                                        </p:tgtEl>
                                        <p:attrNameLst>
                                          <p:attrName>style.visibility</p:attrName>
                                        </p:attrNameLst>
                                      </p:cBhvr>
                                      <p:to>
                                        <p:strVal val="hidden"/>
                                      </p:to>
                                    </p:set>
                                  </p:childTnLst>
                                </p:cTn>
                              </p:par>
                              <p:par>
                                <p:cTn id="151" presetID="1" presetClass="exit" presetSubtype="0" fill="hold" grpId="1" nodeType="withEffect">
                                  <p:stCondLst>
                                    <p:cond delay="0"/>
                                  </p:stCondLst>
                                  <p:childTnLst>
                                    <p:set>
                                      <p:cBhvr>
                                        <p:cTn id="152" dur="1" fill="hold">
                                          <p:stCondLst>
                                            <p:cond delay="0"/>
                                          </p:stCondLst>
                                        </p:cTn>
                                        <p:tgtEl>
                                          <p:spTgt spid="56"/>
                                        </p:tgtEl>
                                        <p:attrNameLst>
                                          <p:attrName>style.visibility</p:attrName>
                                        </p:attrNameLst>
                                      </p:cBhvr>
                                      <p:to>
                                        <p:strVal val="hidden"/>
                                      </p:to>
                                    </p:set>
                                  </p:childTnLst>
                                </p:cTn>
                              </p:par>
                              <p:par>
                                <p:cTn id="153" presetID="1" presetClass="exit" presetSubtype="0" fill="hold" grpId="1" nodeType="withEffect">
                                  <p:stCondLst>
                                    <p:cond delay="0"/>
                                  </p:stCondLst>
                                  <p:childTnLst>
                                    <p:set>
                                      <p:cBhvr>
                                        <p:cTn id="154" dur="1" fill="hold">
                                          <p:stCondLst>
                                            <p:cond delay="0"/>
                                          </p:stCondLst>
                                        </p:cTn>
                                        <p:tgtEl>
                                          <p:spTgt spid="71"/>
                                        </p:tgtEl>
                                        <p:attrNameLst>
                                          <p:attrName>style.visibility</p:attrName>
                                        </p:attrNameLst>
                                      </p:cBhvr>
                                      <p:to>
                                        <p:strVal val="hidden"/>
                                      </p:to>
                                    </p:set>
                                  </p:childTnLst>
                                </p:cTn>
                              </p:par>
                              <p:par>
                                <p:cTn id="155" presetID="1" presetClass="exit" presetSubtype="0" fill="hold" grpId="3" nodeType="withEffect">
                                  <p:stCondLst>
                                    <p:cond delay="0"/>
                                  </p:stCondLst>
                                  <p:childTnLst>
                                    <p:set>
                                      <p:cBhvr>
                                        <p:cTn id="156" dur="1" fill="hold">
                                          <p:stCondLst>
                                            <p:cond delay="0"/>
                                          </p:stCondLst>
                                        </p:cTn>
                                        <p:tgtEl>
                                          <p:spTgt spid="15"/>
                                        </p:tgtEl>
                                        <p:attrNameLst>
                                          <p:attrName>style.visibility</p:attrName>
                                        </p:attrNameLst>
                                      </p:cBhvr>
                                      <p:to>
                                        <p:strVal val="hidden"/>
                                      </p:to>
                                    </p:set>
                                  </p:childTnLst>
                                </p:cTn>
                              </p:par>
                            </p:childTnLst>
                          </p:cTn>
                        </p:par>
                      </p:childTnLst>
                    </p:cTn>
                  </p:par>
                  <p:par>
                    <p:cTn id="157" fill="hold">
                      <p:stCondLst>
                        <p:cond delay="indefinite"/>
                      </p:stCondLst>
                      <p:childTnLst>
                        <p:par>
                          <p:cTn id="158" fill="hold">
                            <p:stCondLst>
                              <p:cond delay="0"/>
                            </p:stCondLst>
                            <p:childTnLst>
                              <p:par>
                                <p:cTn id="159" presetID="1" presetClass="entr" presetSubtype="0" fill="hold" grpId="0" nodeType="clickEffect">
                                  <p:stCondLst>
                                    <p:cond delay="0"/>
                                  </p:stCondLst>
                                  <p:childTnLst>
                                    <p:set>
                                      <p:cBhvr>
                                        <p:cTn id="160" dur="1" fill="hold">
                                          <p:stCondLst>
                                            <p:cond delay="0"/>
                                          </p:stCondLst>
                                        </p:cTn>
                                        <p:tgtEl>
                                          <p:spTgt spid="64"/>
                                        </p:tgtEl>
                                        <p:attrNameLst>
                                          <p:attrName>style.visibility</p:attrName>
                                        </p:attrNameLst>
                                      </p:cBhvr>
                                      <p:to>
                                        <p:strVal val="visible"/>
                                      </p:to>
                                    </p:set>
                                  </p:childTnLst>
                                </p:cTn>
                              </p:par>
                            </p:childTnLst>
                          </p:cTn>
                        </p:par>
                      </p:childTnLst>
                    </p:cTn>
                  </p:par>
                  <p:par>
                    <p:cTn id="161" fill="hold">
                      <p:stCondLst>
                        <p:cond delay="indefinite"/>
                      </p:stCondLst>
                      <p:childTnLst>
                        <p:par>
                          <p:cTn id="162" fill="hold">
                            <p:stCondLst>
                              <p:cond delay="0"/>
                            </p:stCondLst>
                            <p:childTnLst>
                              <p:par>
                                <p:cTn id="163" presetID="1" presetClass="entr" presetSubtype="0" fill="hold" grpId="0" nodeType="clickEffect">
                                  <p:stCondLst>
                                    <p:cond delay="0"/>
                                  </p:stCondLst>
                                  <p:childTnLst>
                                    <p:set>
                                      <p:cBhvr>
                                        <p:cTn id="164" dur="1" fill="hold">
                                          <p:stCondLst>
                                            <p:cond delay="0"/>
                                          </p:stCondLst>
                                        </p:cTn>
                                        <p:tgtEl>
                                          <p:spTgt spid="68"/>
                                        </p:tgtEl>
                                        <p:attrNameLst>
                                          <p:attrName>style.visibility</p:attrName>
                                        </p:attrNameLst>
                                      </p:cBhvr>
                                      <p:to>
                                        <p:strVal val="visible"/>
                                      </p:to>
                                    </p:set>
                                  </p:childTnLst>
                                </p:cTn>
                              </p:par>
                              <p:par>
                                <p:cTn id="165" presetID="1" presetClass="entr" presetSubtype="0" fill="hold" grpId="0" nodeType="withEffect">
                                  <p:stCondLst>
                                    <p:cond delay="0"/>
                                  </p:stCondLst>
                                  <p:childTnLst>
                                    <p:set>
                                      <p:cBhvr>
                                        <p:cTn id="166" dur="1" fill="hold">
                                          <p:stCondLst>
                                            <p:cond delay="0"/>
                                          </p:stCondLst>
                                        </p:cTn>
                                        <p:tgtEl>
                                          <p:spTgt spid="73"/>
                                        </p:tgtEl>
                                        <p:attrNameLst>
                                          <p:attrName>style.visibility</p:attrName>
                                        </p:attrNameLst>
                                      </p:cBhvr>
                                      <p:to>
                                        <p:strVal val="visible"/>
                                      </p:to>
                                    </p:set>
                                  </p:childTnLst>
                                </p:cTn>
                              </p:par>
                            </p:childTnLst>
                          </p:cTn>
                        </p:par>
                      </p:childTnLst>
                    </p:cTn>
                  </p:par>
                  <p:par>
                    <p:cTn id="167" fill="hold">
                      <p:stCondLst>
                        <p:cond delay="indefinite"/>
                      </p:stCondLst>
                      <p:childTnLst>
                        <p:par>
                          <p:cTn id="168" fill="hold">
                            <p:stCondLst>
                              <p:cond delay="0"/>
                            </p:stCondLst>
                            <p:childTnLst>
                              <p:par>
                                <p:cTn id="169" presetID="1" presetClass="entr" presetSubtype="0" fill="hold" grpId="4" nodeType="clickEffect">
                                  <p:stCondLst>
                                    <p:cond delay="0"/>
                                  </p:stCondLst>
                                  <p:childTnLst>
                                    <p:set>
                                      <p:cBhvr>
                                        <p:cTn id="170" dur="1" fill="hold">
                                          <p:stCondLst>
                                            <p:cond delay="0"/>
                                          </p:stCondLst>
                                        </p:cTn>
                                        <p:tgtEl>
                                          <p:spTgt spid="15"/>
                                        </p:tgtEl>
                                        <p:attrNameLst>
                                          <p:attrName>style.visibility</p:attrName>
                                        </p:attrNameLst>
                                      </p:cBhvr>
                                      <p:to>
                                        <p:strVal val="visible"/>
                                      </p:to>
                                    </p:set>
                                  </p:childTnLst>
                                </p:cTn>
                              </p:par>
                            </p:childTnLst>
                          </p:cTn>
                        </p:par>
                      </p:childTnLst>
                    </p:cTn>
                  </p:par>
                  <p:par>
                    <p:cTn id="171" fill="hold">
                      <p:stCondLst>
                        <p:cond delay="indefinite"/>
                      </p:stCondLst>
                      <p:childTnLst>
                        <p:par>
                          <p:cTn id="172" fill="hold">
                            <p:stCondLst>
                              <p:cond delay="0"/>
                            </p:stCondLst>
                            <p:childTnLst>
                              <p:par>
                                <p:cTn id="173" presetID="1" presetClass="entr" presetSubtype="0" fill="hold" grpId="0" nodeType="clickEffect">
                                  <p:stCondLst>
                                    <p:cond delay="0"/>
                                  </p:stCondLst>
                                  <p:childTnLst>
                                    <p:set>
                                      <p:cBhvr>
                                        <p:cTn id="174" dur="1" fill="hold">
                                          <p:stCondLst>
                                            <p:cond delay="0"/>
                                          </p:stCondLst>
                                        </p:cTn>
                                        <p:tgtEl>
                                          <p:spTgt spid="52"/>
                                        </p:tgtEl>
                                        <p:attrNameLst>
                                          <p:attrName>style.visibility</p:attrName>
                                        </p:attrNameLst>
                                      </p:cBhvr>
                                      <p:to>
                                        <p:strVal val="visible"/>
                                      </p:to>
                                    </p:set>
                                  </p:childTnLst>
                                </p:cTn>
                              </p:par>
                              <p:par>
                                <p:cTn id="175" presetID="1" presetClass="exit" presetSubtype="0" fill="hold" grpId="1" nodeType="withEffect">
                                  <p:stCondLst>
                                    <p:cond delay="0"/>
                                  </p:stCondLst>
                                  <p:childTnLst>
                                    <p:set>
                                      <p:cBhvr>
                                        <p:cTn id="176" dur="1" fill="hold">
                                          <p:stCondLst>
                                            <p:cond delay="0"/>
                                          </p:stCondLst>
                                        </p:cTn>
                                        <p:tgtEl>
                                          <p:spTgt spid="68"/>
                                        </p:tgtEl>
                                        <p:attrNameLst>
                                          <p:attrName>style.visibility</p:attrName>
                                        </p:attrNameLst>
                                      </p:cBhvr>
                                      <p:to>
                                        <p:strVal val="hidden"/>
                                      </p:to>
                                    </p:set>
                                  </p:childTnLst>
                                </p:cTn>
                              </p:par>
                              <p:par>
                                <p:cTn id="177" presetID="1" presetClass="exit" presetSubtype="0" fill="hold" grpId="1" nodeType="withEffect">
                                  <p:stCondLst>
                                    <p:cond delay="0"/>
                                  </p:stCondLst>
                                  <p:childTnLst>
                                    <p:set>
                                      <p:cBhvr>
                                        <p:cTn id="178" dur="1" fill="hold">
                                          <p:stCondLst>
                                            <p:cond delay="0"/>
                                          </p:stCondLst>
                                        </p:cTn>
                                        <p:tgtEl>
                                          <p:spTgt spid="73"/>
                                        </p:tgtEl>
                                        <p:attrNameLst>
                                          <p:attrName>style.visibility</p:attrName>
                                        </p:attrNameLst>
                                      </p:cBhvr>
                                      <p:to>
                                        <p:strVal val="hidden"/>
                                      </p:to>
                                    </p:set>
                                  </p:childTnLst>
                                </p:cTn>
                              </p:par>
                              <p:par>
                                <p:cTn id="179" presetID="1" presetClass="exit" presetSubtype="0" fill="hold" grpId="5" nodeType="withEffect">
                                  <p:stCondLst>
                                    <p:cond delay="0"/>
                                  </p:stCondLst>
                                  <p:childTnLst>
                                    <p:set>
                                      <p:cBhvr>
                                        <p:cTn id="180" dur="1" fill="hold">
                                          <p:stCondLst>
                                            <p:cond delay="0"/>
                                          </p:stCondLst>
                                        </p:cTn>
                                        <p:tgtEl>
                                          <p:spTgt spid="15"/>
                                        </p:tgtEl>
                                        <p:attrNameLst>
                                          <p:attrName>style.visibility</p:attrName>
                                        </p:attrNameLst>
                                      </p:cBhvr>
                                      <p:to>
                                        <p:strVal val="hidden"/>
                                      </p:to>
                                    </p:set>
                                  </p:childTnLst>
                                </p:cTn>
                              </p:par>
                            </p:childTnLst>
                          </p:cTn>
                        </p:par>
                        <p:par>
                          <p:cTn id="181" fill="hold">
                            <p:stCondLst>
                              <p:cond delay="0"/>
                            </p:stCondLst>
                            <p:childTnLst>
                              <p:par>
                                <p:cTn id="182" presetID="1" presetClass="exit" presetSubtype="0" fill="hold" grpId="1" nodeType="afterEffect">
                                  <p:stCondLst>
                                    <p:cond delay="0"/>
                                  </p:stCondLst>
                                  <p:childTnLst>
                                    <p:set>
                                      <p:cBhvr>
                                        <p:cTn id="183" dur="1" fill="hold">
                                          <p:stCondLst>
                                            <p:cond delay="0"/>
                                          </p:stCondLst>
                                        </p:cTn>
                                        <p:tgtEl>
                                          <p:spTgt spid="64"/>
                                        </p:tgtEl>
                                        <p:attrNameLst>
                                          <p:attrName>style.visibility</p:attrName>
                                        </p:attrNameLst>
                                      </p:cBhvr>
                                      <p:to>
                                        <p:strVal val="hidden"/>
                                      </p:to>
                                    </p:set>
                                  </p:childTnLst>
                                </p:cTn>
                              </p:par>
                            </p:childTnLst>
                          </p:cTn>
                        </p:par>
                        <p:par>
                          <p:cTn id="184" fill="hold">
                            <p:stCondLst>
                              <p:cond delay="0"/>
                            </p:stCondLst>
                            <p:childTnLst>
                              <p:par>
                                <p:cTn id="185" presetID="1" presetClass="exit" presetSubtype="0" fill="hold" grpId="3" nodeType="afterEffect">
                                  <p:stCondLst>
                                    <p:cond delay="0"/>
                                  </p:stCondLst>
                                  <p:childTnLst>
                                    <p:set>
                                      <p:cBhvr>
                                        <p:cTn id="186" dur="1" fill="hold">
                                          <p:stCondLst>
                                            <p:cond delay="0"/>
                                          </p:stCondLst>
                                        </p:cTn>
                                        <p:tgtEl>
                                          <p:spTgt spid="67"/>
                                        </p:tgtEl>
                                        <p:attrNameLst>
                                          <p:attrName>style.visibility</p:attrName>
                                        </p:attrNameLst>
                                      </p:cBhvr>
                                      <p:to>
                                        <p:strVal val="hidden"/>
                                      </p:to>
                                    </p:set>
                                  </p:childTnLst>
                                </p:cTn>
                              </p:par>
                            </p:childTnLst>
                          </p:cTn>
                        </p:par>
                        <p:par>
                          <p:cTn id="187" fill="hold">
                            <p:stCondLst>
                              <p:cond delay="0"/>
                            </p:stCondLst>
                            <p:childTnLst>
                              <p:par>
                                <p:cTn id="188" presetID="1" presetClass="entr" presetSubtype="0" fill="hold" grpId="0" nodeType="afterEffect">
                                  <p:stCondLst>
                                    <p:cond delay="0"/>
                                  </p:stCondLst>
                                  <p:childTnLst>
                                    <p:set>
                                      <p:cBhvr>
                                        <p:cTn id="189" dur="1" fill="hold">
                                          <p:stCondLst>
                                            <p:cond delay="0"/>
                                          </p:stCondLst>
                                        </p:cTn>
                                        <p:tgtEl>
                                          <p:spTgt spid="81"/>
                                        </p:tgtEl>
                                        <p:attrNameLst>
                                          <p:attrName>style.visibility</p:attrName>
                                        </p:attrNameLst>
                                      </p:cBhvr>
                                      <p:to>
                                        <p:strVal val="visible"/>
                                      </p:to>
                                    </p:set>
                                  </p:childTnLst>
                                </p:cTn>
                              </p:par>
                            </p:childTnLst>
                          </p:cTn>
                        </p:par>
                        <p:par>
                          <p:cTn id="190" fill="hold">
                            <p:stCondLst>
                              <p:cond delay="0"/>
                            </p:stCondLst>
                            <p:childTnLst>
                              <p:par>
                                <p:cTn id="191" presetID="42" presetClass="path" presetSubtype="0" accel="50000" decel="50000" fill="hold" grpId="1" nodeType="afterEffect">
                                  <p:stCondLst>
                                    <p:cond delay="0"/>
                                  </p:stCondLst>
                                  <p:childTnLst>
                                    <p:animMotion origin="layout" path="M 5E-6 -3.7037E-7 L 0.17952 -0.00023 " pathEditMode="relative" rAng="0" ptsTypes="AA">
                                      <p:cBhvr>
                                        <p:cTn id="192" dur="500" fill="hold"/>
                                        <p:tgtEl>
                                          <p:spTgt spid="81"/>
                                        </p:tgtEl>
                                        <p:attrNameLst>
                                          <p:attrName>ppt_x</p:attrName>
                                          <p:attrName>ppt_y</p:attrName>
                                        </p:attrNameLst>
                                      </p:cBhvr>
                                      <p:rCtr x="8976" y="-23"/>
                                    </p:animMotion>
                                  </p:childTnLst>
                                </p:cTn>
                              </p:par>
                            </p:childTnLst>
                          </p:cTn>
                        </p:par>
                        <p:par>
                          <p:cTn id="193" fill="hold">
                            <p:stCondLst>
                              <p:cond delay="500"/>
                            </p:stCondLst>
                            <p:childTnLst>
                              <p:par>
                                <p:cTn id="194" presetID="1" presetClass="exit" presetSubtype="0" fill="hold" grpId="2" nodeType="afterEffect">
                                  <p:stCondLst>
                                    <p:cond delay="0"/>
                                  </p:stCondLst>
                                  <p:childTnLst>
                                    <p:set>
                                      <p:cBhvr>
                                        <p:cTn id="195" dur="1" fill="hold">
                                          <p:stCondLst>
                                            <p:cond delay="0"/>
                                          </p:stCondLst>
                                        </p:cTn>
                                        <p:tgtEl>
                                          <p:spTgt spid="81"/>
                                        </p:tgtEl>
                                        <p:attrNameLst>
                                          <p:attrName>style.visibility</p:attrName>
                                        </p:attrNameLst>
                                      </p:cBhvr>
                                      <p:to>
                                        <p:strVal val="hidden"/>
                                      </p:to>
                                    </p:set>
                                  </p:childTnLst>
                                </p:cTn>
                              </p:par>
                            </p:childTnLst>
                          </p:cTn>
                        </p:par>
                        <p:par>
                          <p:cTn id="196" fill="hold">
                            <p:stCondLst>
                              <p:cond delay="500"/>
                            </p:stCondLst>
                            <p:childTnLst>
                              <p:par>
                                <p:cTn id="197" presetID="1" presetClass="entr" presetSubtype="0" fill="hold" grpId="0" nodeType="afterEffect">
                                  <p:stCondLst>
                                    <p:cond delay="0"/>
                                  </p:stCondLst>
                                  <p:childTnLst>
                                    <p:set>
                                      <p:cBhvr>
                                        <p:cTn id="198" dur="1" fill="hold">
                                          <p:stCondLst>
                                            <p:cond delay="0"/>
                                          </p:stCondLst>
                                        </p:cTn>
                                        <p:tgtEl>
                                          <p:spTgt spid="82"/>
                                        </p:tgtEl>
                                        <p:attrNameLst>
                                          <p:attrName>style.visibility</p:attrName>
                                        </p:attrNameLst>
                                      </p:cBhvr>
                                      <p:to>
                                        <p:strVal val="visible"/>
                                      </p:to>
                                    </p:set>
                                  </p:childTnLst>
                                </p:cTn>
                              </p:par>
                            </p:childTnLst>
                          </p:cTn>
                        </p:par>
                        <p:par>
                          <p:cTn id="199" fill="hold">
                            <p:stCondLst>
                              <p:cond delay="500"/>
                            </p:stCondLst>
                            <p:childTnLst>
                              <p:par>
                                <p:cTn id="200" presetID="42" presetClass="path" presetSubtype="0" accel="50000" decel="50000" fill="hold" grpId="1" nodeType="afterEffect">
                                  <p:stCondLst>
                                    <p:cond delay="0"/>
                                  </p:stCondLst>
                                  <p:childTnLst>
                                    <p:animMotion origin="layout" path="M 5E-6 -3.33333E-6 L 0.09289 -3.33333E-6 " pathEditMode="relative" rAng="0" ptsTypes="AA">
                                      <p:cBhvr>
                                        <p:cTn id="201" dur="500" fill="hold"/>
                                        <p:tgtEl>
                                          <p:spTgt spid="82"/>
                                        </p:tgtEl>
                                        <p:attrNameLst>
                                          <p:attrName>ppt_x</p:attrName>
                                          <p:attrName>ppt_y</p:attrName>
                                        </p:attrNameLst>
                                      </p:cBhvr>
                                      <p:rCtr x="4635" y="0"/>
                                    </p:animMotion>
                                  </p:childTnLst>
                                </p:cTn>
                              </p:par>
                            </p:childTnLst>
                          </p:cTn>
                        </p:par>
                        <p:par>
                          <p:cTn id="202" fill="hold">
                            <p:stCondLst>
                              <p:cond delay="1000"/>
                            </p:stCondLst>
                            <p:childTnLst>
                              <p:par>
                                <p:cTn id="203" presetID="1" presetClass="exit" presetSubtype="0" fill="hold" grpId="2" nodeType="afterEffect">
                                  <p:stCondLst>
                                    <p:cond delay="0"/>
                                  </p:stCondLst>
                                  <p:childTnLst>
                                    <p:set>
                                      <p:cBhvr>
                                        <p:cTn id="204" dur="1" fill="hold">
                                          <p:stCondLst>
                                            <p:cond delay="0"/>
                                          </p:stCondLst>
                                        </p:cTn>
                                        <p:tgtEl>
                                          <p:spTgt spid="8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47" grpId="1" animBg="1"/>
      <p:bldP spid="71" grpId="0" animBg="1"/>
      <p:bldP spid="71" grpId="1" animBg="1"/>
      <p:bldP spid="73" grpId="0" animBg="1"/>
      <p:bldP spid="73" grpId="1" animBg="1"/>
      <p:bldP spid="72" grpId="0" animBg="1"/>
      <p:bldP spid="72" grpId="1" animBg="1"/>
      <p:bldP spid="16" grpId="0" animBg="1"/>
      <p:bldP spid="16" grpId="1" animBg="1"/>
      <p:bldP spid="25" grpId="0" animBg="1"/>
      <p:bldP spid="25" grpId="1" animBg="1"/>
      <p:bldP spid="67" grpId="0" animBg="1"/>
      <p:bldP spid="67" grpId="1" animBg="1"/>
      <p:bldP spid="67" grpId="2" animBg="1"/>
      <p:bldP spid="67" grpId="3" animBg="1"/>
      <p:bldP spid="67" grpId="4" animBg="1"/>
      <p:bldP spid="69" grpId="0" animBg="1"/>
      <p:bldP spid="69" grpId="1" animBg="1"/>
      <p:bldP spid="70" grpId="0" animBg="1"/>
      <p:bldP spid="70" grpId="1" animBg="1"/>
      <p:bldP spid="75" grpId="0" animBg="1"/>
      <p:bldP spid="75" grpId="1" animBg="1"/>
      <p:bldP spid="80" grpId="0" animBg="1"/>
      <p:bldP spid="80" grpId="1" animBg="1"/>
      <p:bldP spid="81" grpId="0" animBg="1"/>
      <p:bldP spid="81" grpId="1" animBg="1"/>
      <p:bldP spid="81" grpId="2" animBg="1"/>
      <p:bldP spid="82" grpId="0" animBg="1"/>
      <p:bldP spid="82" grpId="1" animBg="1"/>
      <p:bldP spid="82" grpId="2" animBg="1"/>
      <p:bldP spid="62" grpId="0" animBg="1"/>
      <p:bldP spid="62" grpId="1" animBg="1"/>
      <p:bldP spid="62" grpId="2" animBg="1"/>
      <p:bldP spid="3" grpId="0" animBg="1"/>
      <p:bldP spid="3" grpId="1" animBg="1"/>
      <p:bldP spid="41" grpId="0" animBg="1"/>
      <p:bldP spid="41" grpId="1" animBg="1"/>
      <p:bldP spid="42" grpId="0" animBg="1"/>
      <p:bldP spid="42" grpId="1" animBg="1"/>
      <p:bldP spid="4" grpId="0" animBg="1"/>
      <p:bldP spid="4" grpId="1" animBg="1"/>
      <p:bldP spid="44" grpId="0" animBg="1"/>
      <p:bldP spid="44" grpId="1" animBg="1"/>
      <p:bldP spid="45" grpId="0" animBg="1"/>
      <p:bldP spid="45" grpId="1" animBg="1"/>
      <p:bldP spid="52" grpId="0" animBg="1"/>
      <p:bldP spid="12" grpId="0"/>
      <p:bldP spid="55" grpId="0"/>
      <p:bldP spid="56" grpId="0" animBg="1"/>
      <p:bldP spid="56" grpId="1" animBg="1"/>
      <p:bldP spid="59" grpId="0" animBg="1"/>
      <p:bldP spid="59" grpId="1" animBg="1"/>
      <p:bldP spid="64" grpId="0" animBg="1"/>
      <p:bldP spid="64" grpId="1" animBg="1"/>
      <p:bldP spid="68" grpId="0" animBg="1"/>
      <p:bldP spid="68" grpId="1" animBg="1"/>
      <p:bldP spid="15" grpId="0"/>
      <p:bldP spid="15" grpId="1"/>
      <p:bldP spid="15" grpId="2"/>
      <p:bldP spid="15" grpId="3"/>
      <p:bldP spid="15" grpId="4"/>
      <p:bldP spid="15" grpId="5"/>
      <p:bldP spid="76" grpId="0" animBg="1"/>
      <p:bldP spid="76" grpId="1"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endParaRPr lang="en-US" b="1" dirty="0">
              <a:solidFill>
                <a:srgbClr val="0000FF"/>
              </a:solidFill>
            </a:endParaRPr>
          </a:p>
          <a:p>
            <a:endParaRPr lang="en-US" b="1" dirty="0">
              <a:solidFill>
                <a:srgbClr val="0000FF"/>
              </a:solidFill>
            </a:endParaRPr>
          </a:p>
          <a:p>
            <a:r>
              <a:rPr lang="en-US" b="1" dirty="0">
                <a:solidFill>
                  <a:srgbClr val="0000FF"/>
                </a:solidFill>
              </a:rPr>
              <a:t>Adjacency Filtering (AF)</a:t>
            </a:r>
            <a:r>
              <a:rPr lang="en-US" dirty="0">
                <a:solidFill>
                  <a:srgbClr val="0000FF"/>
                </a:solidFill>
              </a:rPr>
              <a:t>: </a:t>
            </a:r>
            <a:r>
              <a:rPr lang="en-US" dirty="0"/>
              <a:t>Rejects obviously invalid mapping locations at early stage to avoid unnecessary verifications</a:t>
            </a:r>
          </a:p>
          <a:p>
            <a:endParaRPr lang="en-US" dirty="0"/>
          </a:p>
          <a:p>
            <a:endParaRPr lang="en-US" b="1" dirty="0">
              <a:solidFill>
                <a:srgbClr val="0000FF"/>
              </a:solidFill>
            </a:endParaRPr>
          </a:p>
          <a:p>
            <a:r>
              <a:rPr lang="en-US" b="1" dirty="0">
                <a:solidFill>
                  <a:srgbClr val="0000FF"/>
                </a:solidFill>
              </a:rPr>
              <a:t>Cheap K-</a:t>
            </a:r>
            <a:r>
              <a:rPr lang="en-US" b="1" dirty="0" err="1">
                <a:solidFill>
                  <a:srgbClr val="0000FF"/>
                </a:solidFill>
              </a:rPr>
              <a:t>mer</a:t>
            </a:r>
            <a:r>
              <a:rPr lang="en-US" b="1" dirty="0">
                <a:solidFill>
                  <a:srgbClr val="0000FF"/>
                </a:solidFill>
              </a:rPr>
              <a:t> Selection (CKS): </a:t>
            </a:r>
            <a:r>
              <a:rPr lang="en-US" dirty="0"/>
              <a:t>Reduces the absolute number of potential mapping locations to verify</a:t>
            </a:r>
          </a:p>
          <a:p>
            <a:endParaRPr lang="en-US" dirty="0"/>
          </a:p>
          <a:p>
            <a:endParaRPr lang="en-US" dirty="0"/>
          </a:p>
        </p:txBody>
      </p:sp>
      <p:sp>
        <p:nvSpPr>
          <p:cNvPr id="4" name="灯片编号占位符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altLang="en-US" sz="1600" b="0" i="0" u="none" strike="noStrike" kern="1200" cap="none" spc="0" normalizeH="0" baseline="0" noProof="0">
              <a:ln>
                <a:noFill/>
              </a:ln>
              <a:solidFill>
                <a:srgbClr val="000000"/>
              </a:solidFill>
              <a:effectLst/>
              <a:uLnTx/>
              <a:uFillTx/>
              <a:latin typeface="Garamond" pitchFamily="18" charset="0"/>
              <a:ea typeface="+mn-ea"/>
              <a:cs typeface="+mn-cs"/>
            </a:endParaRPr>
          </a:p>
        </p:txBody>
      </p:sp>
      <p:sp>
        <p:nvSpPr>
          <p:cNvPr id="5" name="Rectangle 4"/>
          <p:cNvSpPr/>
          <p:nvPr/>
        </p:nvSpPr>
        <p:spPr>
          <a:xfrm>
            <a:off x="251520" y="3717032"/>
            <a:ext cx="8208912" cy="1224136"/>
          </a:xfrm>
          <a:prstGeom prst="rect">
            <a:avLst/>
          </a:prstGeom>
          <a:no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9" name="标题 1">
            <a:extLst>
              <a:ext uri="{FF2B5EF4-FFF2-40B4-BE49-F238E27FC236}">
                <a16:creationId xmlns:a16="http://schemas.microsoft.com/office/drawing/2014/main" id="{978C3556-2670-2045-BF71-5B1E2A343250}"/>
              </a:ext>
            </a:extLst>
          </p:cNvPr>
          <p:cNvSpPr>
            <a:spLocks noGrp="1"/>
          </p:cNvSpPr>
          <p:nvPr>
            <p:ph type="title"/>
          </p:nvPr>
        </p:nvSpPr>
        <p:spPr>
          <a:xfrm>
            <a:off x="228600" y="152400"/>
            <a:ext cx="8915400" cy="756320"/>
          </a:xfrm>
        </p:spPr>
        <p:txBody>
          <a:bodyPr/>
          <a:lstStyle/>
          <a:p>
            <a:r>
              <a:rPr lang="en-US" dirty="0" err="1"/>
              <a:t>FastHASH</a:t>
            </a:r>
            <a:r>
              <a:rPr lang="en-US" dirty="0"/>
              <a:t> Mechanisms </a:t>
            </a:r>
            <a:r>
              <a:rPr lang="en-US" sz="2600" dirty="0">
                <a:solidFill>
                  <a:srgbClr val="006633"/>
                </a:solidFill>
              </a:rPr>
              <a:t>[Xin+, BMC Genomics 2013]</a:t>
            </a:r>
            <a:endParaRPr lang="en-US" sz="2600" dirty="0"/>
          </a:p>
        </p:txBody>
      </p:sp>
    </p:spTree>
    <p:extLst>
      <p:ext uri="{BB962C8B-B14F-4D97-AF65-F5344CB8AC3E}">
        <p14:creationId xmlns:p14="http://schemas.microsoft.com/office/powerpoint/2010/main" val="347417971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Cheap K-</a:t>
            </a:r>
            <a:r>
              <a:rPr lang="en-US" dirty="0" err="1"/>
              <a:t>mer</a:t>
            </a:r>
            <a:r>
              <a:rPr lang="en-US" dirty="0"/>
              <a:t> Selection (CKS)</a:t>
            </a:r>
          </a:p>
        </p:txBody>
      </p:sp>
      <p:sp>
        <p:nvSpPr>
          <p:cNvPr id="3" name="Content Placeholder 2"/>
          <p:cNvSpPr>
            <a:spLocks noGrp="1"/>
          </p:cNvSpPr>
          <p:nvPr>
            <p:ph idx="1"/>
          </p:nvPr>
        </p:nvSpPr>
        <p:spPr>
          <a:xfrm>
            <a:off x="228600" y="908720"/>
            <a:ext cx="8735888" cy="5339680"/>
          </a:xfrm>
        </p:spPr>
        <p:txBody>
          <a:bodyPr/>
          <a:lstStyle/>
          <a:p>
            <a:r>
              <a:rPr lang="en-US" b="1" dirty="0">
                <a:solidFill>
                  <a:srgbClr val="FF0000"/>
                </a:solidFill>
              </a:rPr>
              <a:t>Goal:</a:t>
            </a:r>
            <a:r>
              <a:rPr lang="en-US" dirty="0">
                <a:solidFill>
                  <a:srgbClr val="FF0000"/>
                </a:solidFill>
              </a:rPr>
              <a:t> </a:t>
            </a:r>
            <a:r>
              <a:rPr lang="en-US" dirty="0"/>
              <a:t>Reduce the number of potential mappings to examine</a:t>
            </a:r>
          </a:p>
          <a:p>
            <a:endParaRPr lang="en-US" dirty="0"/>
          </a:p>
          <a:p>
            <a:r>
              <a:rPr lang="en-US" b="1" dirty="0">
                <a:solidFill>
                  <a:srgbClr val="0000FF"/>
                </a:solidFill>
              </a:rPr>
              <a:t>Key insight:</a:t>
            </a:r>
          </a:p>
          <a:p>
            <a:pPr lvl="1"/>
            <a:r>
              <a:rPr lang="en-US" dirty="0"/>
              <a:t>K-</a:t>
            </a:r>
            <a:r>
              <a:rPr lang="en-US" dirty="0" err="1"/>
              <a:t>mers</a:t>
            </a:r>
            <a:r>
              <a:rPr lang="en-US" dirty="0"/>
              <a:t> have different </a:t>
            </a:r>
            <a:r>
              <a:rPr lang="en-US" dirty="0">
                <a:solidFill>
                  <a:srgbClr val="0000FF"/>
                </a:solidFill>
              </a:rPr>
              <a:t>cost</a:t>
            </a:r>
            <a:r>
              <a:rPr lang="en-US" dirty="0"/>
              <a:t> to examine: Some k-</a:t>
            </a:r>
            <a:r>
              <a:rPr lang="en-US" dirty="0" err="1"/>
              <a:t>mers</a:t>
            </a:r>
            <a:r>
              <a:rPr lang="en-US" dirty="0"/>
              <a:t> are </a:t>
            </a:r>
            <a:r>
              <a:rPr lang="en-US" i="1" dirty="0">
                <a:solidFill>
                  <a:srgbClr val="0000FF"/>
                </a:solidFill>
              </a:rPr>
              <a:t>cheaper</a:t>
            </a:r>
            <a:r>
              <a:rPr lang="en-US" dirty="0">
                <a:solidFill>
                  <a:srgbClr val="0000FF"/>
                </a:solidFill>
              </a:rPr>
              <a:t> </a:t>
            </a:r>
            <a:r>
              <a:rPr lang="en-US" dirty="0"/>
              <a:t>as they have fewer locations than others (occur less frequently in reference genome)</a:t>
            </a:r>
          </a:p>
          <a:p>
            <a:endParaRPr lang="en-US" b="1" dirty="0">
              <a:solidFill>
                <a:srgbClr val="0000FF"/>
              </a:solidFill>
            </a:endParaRPr>
          </a:p>
          <a:p>
            <a:r>
              <a:rPr lang="en-US" b="1" dirty="0">
                <a:solidFill>
                  <a:srgbClr val="0000FF"/>
                </a:solidFill>
              </a:rPr>
              <a:t>Key idea:</a:t>
            </a:r>
            <a:r>
              <a:rPr lang="en-US" dirty="0"/>
              <a:t> </a:t>
            </a:r>
          </a:p>
          <a:p>
            <a:pPr lvl="1"/>
            <a:r>
              <a:rPr lang="en-US" dirty="0"/>
              <a:t>Sort the k-</a:t>
            </a:r>
            <a:r>
              <a:rPr lang="en-US" dirty="0" err="1"/>
              <a:t>mers</a:t>
            </a:r>
            <a:r>
              <a:rPr lang="en-US" dirty="0"/>
              <a:t> based on their number of locations</a:t>
            </a:r>
          </a:p>
          <a:p>
            <a:pPr lvl="1"/>
            <a:r>
              <a:rPr lang="en-US" dirty="0">
                <a:solidFill>
                  <a:srgbClr val="0000FF"/>
                </a:solidFill>
              </a:rPr>
              <a:t>Select the k-</a:t>
            </a:r>
            <a:r>
              <a:rPr lang="en-US" dirty="0" err="1">
                <a:solidFill>
                  <a:srgbClr val="0000FF"/>
                </a:solidFill>
              </a:rPr>
              <a:t>mers</a:t>
            </a:r>
            <a:r>
              <a:rPr lang="en-US" dirty="0">
                <a:solidFill>
                  <a:srgbClr val="0000FF"/>
                </a:solidFill>
              </a:rPr>
              <a:t> with the fewest number locations to verify</a:t>
            </a:r>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altLang="en-US" sz="1600" b="0" i="0" u="none" strike="noStrike" kern="1200" cap="none" spc="0" normalizeH="0" baseline="0" noProof="0">
              <a:ln>
                <a:noFill/>
              </a:ln>
              <a:solidFill>
                <a:srgbClr val="000000"/>
              </a:solidFill>
              <a:effectLst/>
              <a:uLnTx/>
              <a:uFillTx/>
              <a:latin typeface="Garamond" pitchFamily="18" charset="0"/>
              <a:ea typeface="+mn-ea"/>
              <a:cs typeface="+mn-cs"/>
            </a:endParaRPr>
          </a:p>
        </p:txBody>
      </p:sp>
    </p:spTree>
    <p:extLst>
      <p:ext uri="{BB962C8B-B14F-4D97-AF65-F5344CB8AC3E}">
        <p14:creationId xmlns:p14="http://schemas.microsoft.com/office/powerpoint/2010/main" val="281090574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Cheap K-</a:t>
            </a:r>
            <a:r>
              <a:rPr lang="en-US" dirty="0" err="1"/>
              <a:t>mer</a:t>
            </a:r>
            <a:r>
              <a:rPr lang="en-US" dirty="0"/>
              <a:t> Selection</a:t>
            </a:r>
          </a:p>
        </p:txBody>
      </p:sp>
      <p:sp>
        <p:nvSpPr>
          <p:cNvPr id="3" name="Content Placeholder 2"/>
          <p:cNvSpPr>
            <a:spLocks noGrp="1"/>
          </p:cNvSpPr>
          <p:nvPr>
            <p:ph idx="1"/>
          </p:nvPr>
        </p:nvSpPr>
        <p:spPr/>
        <p:txBody>
          <a:bodyPr/>
          <a:lstStyle/>
          <a:p>
            <a:r>
              <a:rPr lang="en-US" i="1" dirty="0">
                <a:solidFill>
                  <a:srgbClr val="0000FF"/>
                </a:solidFill>
              </a:rPr>
              <a:t>e</a:t>
            </a:r>
            <a:r>
              <a:rPr lang="en-US" dirty="0">
                <a:solidFill>
                  <a:srgbClr val="0000FF"/>
                </a:solidFill>
              </a:rPr>
              <a:t>=2 </a:t>
            </a:r>
            <a:r>
              <a:rPr lang="en-US" dirty="0"/>
              <a:t>(examine 3 k-</a:t>
            </a:r>
            <a:r>
              <a:rPr lang="en-US" dirty="0" err="1"/>
              <a:t>mers</a:t>
            </a:r>
            <a:r>
              <a:rPr lang="en-US" dirty="0"/>
              <a:t>)</a:t>
            </a:r>
            <a:endParaRPr lang="en-US" i="1" dirty="0"/>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altLang="en-US" sz="1600" b="0" i="0" u="none" strike="noStrike" kern="1200" cap="none" spc="0" normalizeH="0" baseline="0" noProof="0">
              <a:ln>
                <a:noFill/>
              </a:ln>
              <a:solidFill>
                <a:srgbClr val="000000"/>
              </a:solidFill>
              <a:effectLst/>
              <a:uLnTx/>
              <a:uFillTx/>
              <a:latin typeface="Garamond" pitchFamily="18" charset="0"/>
              <a:ea typeface="+mn-ea"/>
              <a:cs typeface="+mn-cs"/>
            </a:endParaRPr>
          </a:p>
        </p:txBody>
      </p:sp>
      <p:sp>
        <p:nvSpPr>
          <p:cNvPr id="5" name="Rectangle 81"/>
          <p:cNvSpPr/>
          <p:nvPr/>
        </p:nvSpPr>
        <p:spPr>
          <a:xfrm>
            <a:off x="539552" y="1444145"/>
            <a:ext cx="8208912" cy="288031"/>
          </a:xfrm>
          <a:prstGeom prst="rect">
            <a:avLst/>
          </a:prstGeom>
          <a:noFill/>
        </p:spPr>
        <p:style>
          <a:lnRef idx="1">
            <a:schemeClr val="accent1"/>
          </a:lnRef>
          <a:fillRef idx="3">
            <a:schemeClr val="accent1"/>
          </a:fillRef>
          <a:effectRef idx="2">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C00000"/>
                </a:solidFill>
                <a:effectLst/>
                <a:uLnTx/>
                <a:uFillTx/>
                <a:latin typeface="Tahoma"/>
                <a:ea typeface="+mn-ea"/>
                <a:cs typeface="+mn-cs"/>
              </a:rPr>
              <a:t>AA</a:t>
            </a:r>
            <a:r>
              <a:rPr kumimoji="0" lang="en-US" sz="1400" b="0" i="0" u="none" strike="noStrike" kern="1200" cap="none" spc="0" normalizeH="0" baseline="0" noProof="0" dirty="0">
                <a:ln>
                  <a:noFill/>
                </a:ln>
                <a:solidFill>
                  <a:srgbClr val="660066"/>
                </a:solidFill>
                <a:effectLst/>
                <a:uLnTx/>
                <a:uFillTx/>
                <a:latin typeface="Tahoma"/>
                <a:ea typeface="+mn-ea"/>
                <a:cs typeface="+mn-cs"/>
              </a:rPr>
              <a:t>G</a:t>
            </a:r>
            <a:r>
              <a:rPr kumimoji="0" lang="en-US" sz="1400" b="0" i="0" u="none" strike="noStrike" kern="1200" cap="none" spc="0" normalizeH="0" baseline="0" noProof="0" dirty="0">
                <a:ln>
                  <a:noFill/>
                </a:ln>
                <a:solidFill>
                  <a:srgbClr val="664D00"/>
                </a:solidFill>
                <a:effectLst/>
                <a:uLnTx/>
                <a:uFillTx/>
                <a:latin typeface="Tahoma"/>
                <a:ea typeface="+mn-ea"/>
                <a:cs typeface="+mn-cs"/>
              </a:rPr>
              <a:t>C</a:t>
            </a:r>
            <a:r>
              <a:rPr kumimoji="0" lang="en-US" sz="1400" b="0" i="0" u="none" strike="noStrike" kern="1200" cap="none" spc="0" normalizeH="0" baseline="0" noProof="0" dirty="0">
                <a:ln>
                  <a:noFill/>
                </a:ln>
                <a:solidFill>
                  <a:srgbClr val="35742A"/>
                </a:solidFill>
                <a:effectLst/>
                <a:uLnTx/>
                <a:uFillTx/>
                <a:latin typeface="Tahoma"/>
                <a:ea typeface="+mn-ea"/>
                <a:cs typeface="+mn-cs"/>
              </a:rPr>
              <a:t>T</a:t>
            </a:r>
            <a:r>
              <a:rPr kumimoji="0" lang="en-US" sz="1400" b="0" i="0" u="none" strike="noStrike" kern="1200" cap="none" spc="0" normalizeH="0" baseline="0" noProof="0" dirty="0">
                <a:ln>
                  <a:noFill/>
                </a:ln>
                <a:solidFill>
                  <a:srgbClr val="664D00"/>
                </a:solidFill>
                <a:effectLst/>
                <a:uLnTx/>
                <a:uFillTx/>
                <a:latin typeface="Tahoma"/>
                <a:ea typeface="+mn-ea"/>
                <a:cs typeface="+mn-cs"/>
              </a:rPr>
              <a:t>C</a:t>
            </a:r>
            <a:r>
              <a:rPr kumimoji="0" lang="en-US" sz="1400" b="0" i="0" u="none" strike="noStrike" kern="1200" cap="none" spc="0" normalizeH="0" baseline="0" noProof="0" dirty="0">
                <a:ln>
                  <a:noFill/>
                </a:ln>
                <a:solidFill>
                  <a:srgbClr val="C00000"/>
                </a:solidFill>
                <a:effectLst/>
                <a:uLnTx/>
                <a:uFillTx/>
                <a:latin typeface="Tahoma"/>
                <a:ea typeface="+mn-ea"/>
                <a:cs typeface="+mn-cs"/>
              </a:rPr>
              <a:t>AA</a:t>
            </a:r>
            <a:r>
              <a:rPr kumimoji="0" lang="en-US" sz="1400" b="0" i="0" u="none" strike="noStrike" kern="1200" cap="none" spc="0" normalizeH="0" baseline="0" noProof="0" dirty="0">
                <a:ln>
                  <a:noFill/>
                </a:ln>
                <a:solidFill>
                  <a:srgbClr val="35742A"/>
                </a:solidFill>
                <a:effectLst/>
                <a:uLnTx/>
                <a:uFillTx/>
                <a:latin typeface="Tahoma"/>
                <a:ea typeface="+mn-ea"/>
                <a:cs typeface="+mn-cs"/>
              </a:rPr>
              <a:t>TTT</a:t>
            </a:r>
            <a:r>
              <a:rPr kumimoji="0" lang="en-US" sz="1400" b="0" i="0" u="none" strike="noStrike" kern="1200" cap="none" spc="0" normalizeH="0" baseline="0" noProof="0" dirty="0">
                <a:ln>
                  <a:noFill/>
                </a:ln>
                <a:solidFill>
                  <a:srgbClr val="664D00"/>
                </a:solidFill>
                <a:effectLst/>
                <a:uLnTx/>
                <a:uFillTx/>
                <a:latin typeface="Tahoma"/>
                <a:ea typeface="+mn-ea"/>
                <a:cs typeface="+mn-cs"/>
              </a:rPr>
              <a:t>C</a:t>
            </a:r>
            <a:r>
              <a:rPr kumimoji="0" lang="en-US" sz="1400" b="0" i="0" u="none" strike="noStrike" kern="1200" cap="none" spc="0" normalizeH="0" baseline="0" noProof="0" dirty="0">
                <a:ln>
                  <a:noFill/>
                </a:ln>
                <a:solidFill>
                  <a:srgbClr val="C00000"/>
                </a:solidFill>
                <a:effectLst/>
                <a:uLnTx/>
                <a:uFillTx/>
                <a:latin typeface="Tahoma"/>
                <a:ea typeface="+mn-ea"/>
                <a:cs typeface="+mn-cs"/>
              </a:rPr>
              <a:t> </a:t>
            </a:r>
            <a:r>
              <a:rPr kumimoji="0" lang="en-US" sz="1400" b="0" i="0" u="none" strike="noStrike" kern="1200" cap="none" spc="0" normalizeH="0" baseline="0" noProof="0" dirty="0">
                <a:ln>
                  <a:noFill/>
                </a:ln>
                <a:solidFill>
                  <a:srgbClr val="664D00"/>
                </a:solidFill>
                <a:effectLst/>
                <a:uLnTx/>
                <a:uFillTx/>
                <a:latin typeface="Tahoma"/>
                <a:ea typeface="+mn-ea"/>
                <a:cs typeface="+mn-cs"/>
              </a:rPr>
              <a:t>CC</a:t>
            </a:r>
            <a:r>
              <a:rPr kumimoji="0" lang="en-US" sz="1400" b="0" i="0" u="none" strike="noStrike" kern="1200" cap="none" spc="0" normalizeH="0" baseline="0" noProof="0" dirty="0">
                <a:ln>
                  <a:noFill/>
                </a:ln>
                <a:solidFill>
                  <a:srgbClr val="35742A"/>
                </a:solidFill>
                <a:effectLst/>
                <a:uLnTx/>
                <a:uFillTx/>
                <a:latin typeface="Tahoma"/>
                <a:ea typeface="+mn-ea"/>
                <a:cs typeface="+mn-cs"/>
              </a:rPr>
              <a:t>T</a:t>
            </a:r>
            <a:r>
              <a:rPr kumimoji="0" lang="en-US" sz="1400" b="0" i="0" u="none" strike="noStrike" kern="1200" cap="none" spc="0" normalizeH="0" baseline="0" noProof="0" dirty="0">
                <a:ln>
                  <a:noFill/>
                </a:ln>
                <a:solidFill>
                  <a:srgbClr val="664D00"/>
                </a:solidFill>
                <a:effectLst/>
                <a:uLnTx/>
                <a:uFillTx/>
                <a:latin typeface="Tahoma"/>
                <a:ea typeface="+mn-ea"/>
                <a:cs typeface="+mn-cs"/>
              </a:rPr>
              <a:t>CC</a:t>
            </a:r>
            <a:r>
              <a:rPr kumimoji="0" lang="en-US" sz="1400" b="0" i="0" u="none" strike="noStrike" kern="1200" cap="none" spc="0" normalizeH="0" baseline="0" noProof="0" dirty="0">
                <a:ln>
                  <a:noFill/>
                </a:ln>
                <a:solidFill>
                  <a:srgbClr val="35742A"/>
                </a:solidFill>
                <a:effectLst/>
                <a:uLnTx/>
                <a:uFillTx/>
                <a:latin typeface="Tahoma"/>
                <a:ea typeface="+mn-ea"/>
                <a:cs typeface="+mn-cs"/>
              </a:rPr>
              <a:t>TT</a:t>
            </a:r>
            <a:r>
              <a:rPr kumimoji="0" lang="en-US" sz="1400" b="0" i="0" u="none" strike="noStrike" kern="1200" cap="none" spc="0" normalizeH="0" baseline="0" noProof="0" dirty="0">
                <a:ln>
                  <a:noFill/>
                </a:ln>
                <a:solidFill>
                  <a:srgbClr val="C00000"/>
                </a:solidFill>
                <a:effectLst/>
                <a:uLnTx/>
                <a:uFillTx/>
                <a:latin typeface="Tahoma"/>
                <a:ea typeface="+mn-ea"/>
                <a:cs typeface="+mn-cs"/>
              </a:rPr>
              <a:t>AA</a:t>
            </a:r>
            <a:r>
              <a:rPr kumimoji="0" lang="en-US" sz="1400" b="0" i="0" u="none" strike="noStrike" kern="1200" cap="none" spc="0" normalizeH="0" baseline="0" noProof="0" dirty="0">
                <a:ln>
                  <a:noFill/>
                </a:ln>
                <a:solidFill>
                  <a:srgbClr val="35742A"/>
                </a:solidFill>
                <a:effectLst/>
                <a:uLnTx/>
                <a:uFillTx/>
                <a:latin typeface="Tahoma"/>
                <a:ea typeface="+mn-ea"/>
                <a:cs typeface="+mn-cs"/>
              </a:rPr>
              <a:t>TTT</a:t>
            </a:r>
            <a:r>
              <a:rPr kumimoji="0" lang="en-US" sz="1400" b="0" i="0" u="none" strike="noStrike" kern="1200" cap="none" spc="0" normalizeH="0" baseline="0" noProof="0" dirty="0">
                <a:ln>
                  <a:noFill/>
                </a:ln>
                <a:solidFill>
                  <a:srgbClr val="C00000"/>
                </a:solidFill>
                <a:effectLst/>
                <a:uLnTx/>
                <a:uFillTx/>
                <a:latin typeface="Tahoma"/>
                <a:ea typeface="+mn-ea"/>
                <a:cs typeface="+mn-cs"/>
              </a:rPr>
              <a:t> </a:t>
            </a:r>
            <a:r>
              <a:rPr kumimoji="0" lang="en-US" sz="1400" b="0" i="0" u="none" strike="noStrike" kern="1200" cap="none" spc="0" normalizeH="0" baseline="0" noProof="0" dirty="0">
                <a:ln>
                  <a:noFill/>
                </a:ln>
                <a:solidFill>
                  <a:srgbClr val="35742A"/>
                </a:solidFill>
                <a:effectLst/>
                <a:uLnTx/>
                <a:uFillTx/>
                <a:latin typeface="Tahoma"/>
                <a:ea typeface="+mn-ea"/>
                <a:cs typeface="+mn-cs"/>
              </a:rPr>
              <a:t>T</a:t>
            </a:r>
            <a:r>
              <a:rPr kumimoji="0" lang="en-US" sz="1400" b="0" i="0" u="none" strike="noStrike" kern="1200" cap="none" spc="0" normalizeH="0" baseline="0" noProof="0" dirty="0">
                <a:ln>
                  <a:noFill/>
                </a:ln>
                <a:solidFill>
                  <a:srgbClr val="664D00"/>
                </a:solidFill>
                <a:effectLst/>
                <a:uLnTx/>
                <a:uFillTx/>
                <a:latin typeface="Tahoma"/>
                <a:ea typeface="+mn-ea"/>
                <a:cs typeface="+mn-cs"/>
              </a:rPr>
              <a:t>CC</a:t>
            </a:r>
            <a:r>
              <a:rPr kumimoji="0" lang="en-US" sz="1400" b="0" i="0" u="none" strike="noStrike" kern="1200" cap="none" spc="0" normalizeH="0" baseline="0" noProof="0" dirty="0">
                <a:ln>
                  <a:noFill/>
                </a:ln>
                <a:solidFill>
                  <a:srgbClr val="35742A"/>
                </a:solidFill>
                <a:effectLst/>
                <a:uLnTx/>
                <a:uFillTx/>
                <a:latin typeface="Tahoma"/>
                <a:ea typeface="+mn-ea"/>
                <a:cs typeface="+mn-cs"/>
              </a:rPr>
              <a:t>T</a:t>
            </a:r>
            <a:r>
              <a:rPr kumimoji="0" lang="en-US" sz="1400" b="0" i="0" u="none" strike="noStrike" kern="1200" cap="none" spc="0" normalizeH="0" baseline="0" noProof="0" dirty="0">
                <a:ln>
                  <a:noFill/>
                </a:ln>
                <a:solidFill>
                  <a:srgbClr val="664D00"/>
                </a:solidFill>
                <a:effectLst/>
                <a:uLnTx/>
                <a:uFillTx/>
                <a:latin typeface="Tahoma"/>
                <a:ea typeface="+mn-ea"/>
                <a:cs typeface="+mn-cs"/>
              </a:rPr>
              <a:t>C</a:t>
            </a:r>
            <a:r>
              <a:rPr kumimoji="0" lang="en-US" sz="1400" b="0" i="0" u="none" strike="noStrike" kern="1200" cap="none" spc="0" normalizeH="0" baseline="0" noProof="0" dirty="0">
                <a:ln>
                  <a:noFill/>
                </a:ln>
                <a:solidFill>
                  <a:srgbClr val="35742A"/>
                </a:solidFill>
                <a:effectLst/>
                <a:uLnTx/>
                <a:uFillTx/>
                <a:latin typeface="Tahoma"/>
                <a:ea typeface="+mn-ea"/>
                <a:cs typeface="+mn-cs"/>
              </a:rPr>
              <a:t>TT</a:t>
            </a:r>
            <a:r>
              <a:rPr kumimoji="0" lang="en-US" sz="1400" b="0" i="0" u="none" strike="noStrike" kern="1200" cap="none" spc="0" normalizeH="0" baseline="0" noProof="0" dirty="0">
                <a:ln>
                  <a:noFill/>
                </a:ln>
                <a:solidFill>
                  <a:srgbClr val="C00000"/>
                </a:solidFill>
                <a:effectLst/>
                <a:uLnTx/>
                <a:uFillTx/>
                <a:latin typeface="Tahoma"/>
                <a:ea typeface="+mn-ea"/>
                <a:cs typeface="+mn-cs"/>
              </a:rPr>
              <a:t>AA</a:t>
            </a:r>
            <a:r>
              <a:rPr kumimoji="0" lang="en-US" sz="1400" b="0" i="0" u="none" strike="noStrike" kern="1200" cap="none" spc="0" normalizeH="0" baseline="0" noProof="0" dirty="0">
                <a:ln>
                  <a:noFill/>
                </a:ln>
                <a:solidFill>
                  <a:srgbClr val="660066"/>
                </a:solidFill>
                <a:effectLst/>
                <a:uLnTx/>
                <a:uFillTx/>
                <a:latin typeface="Tahoma"/>
                <a:ea typeface="+mn-ea"/>
                <a:cs typeface="+mn-cs"/>
              </a:rPr>
              <a:t>G</a:t>
            </a:r>
            <a:r>
              <a:rPr kumimoji="0" lang="en-US" sz="1400" b="0" i="0" u="none" strike="noStrike" kern="1200" cap="none" spc="0" normalizeH="0" baseline="0" noProof="0" dirty="0">
                <a:ln>
                  <a:noFill/>
                </a:ln>
                <a:solidFill>
                  <a:srgbClr val="C00000"/>
                </a:solidFill>
                <a:effectLst/>
                <a:uLnTx/>
                <a:uFillTx/>
                <a:latin typeface="Tahoma"/>
                <a:ea typeface="+mn-ea"/>
                <a:cs typeface="+mn-cs"/>
              </a:rPr>
              <a:t>AA </a:t>
            </a:r>
            <a:r>
              <a:rPr kumimoji="0" lang="en-US" sz="1400" b="0" i="0" u="none" strike="noStrike" kern="1200" cap="none" spc="0" normalizeH="0" baseline="0" noProof="0" dirty="0">
                <a:ln>
                  <a:noFill/>
                </a:ln>
                <a:solidFill>
                  <a:srgbClr val="660066"/>
                </a:solidFill>
                <a:effectLst/>
                <a:uLnTx/>
                <a:uFillTx/>
                <a:latin typeface="Tahoma"/>
                <a:ea typeface="+mn-ea"/>
                <a:cs typeface="+mn-cs"/>
              </a:rPr>
              <a:t>GGG</a:t>
            </a:r>
            <a:r>
              <a:rPr kumimoji="0" lang="en-US" sz="1400" b="0" i="0" u="none" strike="noStrike" kern="1200" cap="none" spc="0" normalizeH="0" baseline="0" noProof="0" dirty="0">
                <a:ln>
                  <a:noFill/>
                </a:ln>
                <a:solidFill>
                  <a:srgbClr val="35742A"/>
                </a:solidFill>
                <a:effectLst/>
                <a:uLnTx/>
                <a:uFillTx/>
                <a:latin typeface="Tahoma"/>
                <a:ea typeface="+mn-ea"/>
                <a:cs typeface="+mn-cs"/>
              </a:rPr>
              <a:t>T</a:t>
            </a:r>
            <a:r>
              <a:rPr kumimoji="0" lang="en-US" sz="1400" b="0" i="0" u="none" strike="noStrike" kern="1200" cap="none" spc="0" normalizeH="0" baseline="0" noProof="0" dirty="0">
                <a:ln>
                  <a:noFill/>
                </a:ln>
                <a:solidFill>
                  <a:srgbClr val="C00000"/>
                </a:solidFill>
                <a:effectLst/>
                <a:uLnTx/>
                <a:uFillTx/>
                <a:latin typeface="Tahoma"/>
                <a:ea typeface="+mn-ea"/>
                <a:cs typeface="+mn-cs"/>
              </a:rPr>
              <a:t>A</a:t>
            </a:r>
            <a:r>
              <a:rPr kumimoji="0" lang="en-US" sz="1400" b="0" i="0" u="none" strike="noStrike" kern="1200" cap="none" spc="0" normalizeH="0" baseline="0" noProof="0" dirty="0">
                <a:ln>
                  <a:noFill/>
                </a:ln>
                <a:solidFill>
                  <a:srgbClr val="35742A"/>
                </a:solidFill>
                <a:effectLst/>
                <a:uLnTx/>
                <a:uFillTx/>
                <a:latin typeface="Tahoma"/>
                <a:ea typeface="+mn-ea"/>
                <a:cs typeface="+mn-cs"/>
              </a:rPr>
              <a:t>T</a:t>
            </a:r>
            <a:r>
              <a:rPr kumimoji="0" lang="en-US" sz="1400" b="0" i="0" u="none" strike="noStrike" kern="1200" cap="none" spc="0" normalizeH="0" baseline="0" noProof="0" dirty="0">
                <a:ln>
                  <a:noFill/>
                </a:ln>
                <a:solidFill>
                  <a:srgbClr val="660066"/>
                </a:solidFill>
                <a:effectLst/>
                <a:uLnTx/>
                <a:uFillTx/>
                <a:latin typeface="Tahoma"/>
                <a:ea typeface="+mn-ea"/>
                <a:cs typeface="+mn-cs"/>
              </a:rPr>
              <a:t>GG</a:t>
            </a:r>
            <a:r>
              <a:rPr kumimoji="0" lang="en-US" sz="1400" b="0" i="0" u="none" strike="noStrike" kern="1200" cap="none" spc="0" normalizeH="0" baseline="0" noProof="0" dirty="0">
                <a:ln>
                  <a:noFill/>
                </a:ln>
                <a:solidFill>
                  <a:srgbClr val="664D00"/>
                </a:solidFill>
                <a:effectLst/>
                <a:uLnTx/>
                <a:uFillTx/>
                <a:latin typeface="Tahoma"/>
                <a:ea typeface="+mn-ea"/>
                <a:cs typeface="+mn-cs"/>
              </a:rPr>
              <a:t>C</a:t>
            </a:r>
            <a:r>
              <a:rPr kumimoji="0" lang="en-US" sz="1400" b="0" i="0" u="none" strike="noStrike" kern="1200" cap="none" spc="0" normalizeH="0" baseline="0" noProof="0" dirty="0">
                <a:ln>
                  <a:noFill/>
                </a:ln>
                <a:solidFill>
                  <a:srgbClr val="35742A"/>
                </a:solidFill>
                <a:effectLst/>
                <a:uLnTx/>
                <a:uFillTx/>
                <a:latin typeface="Tahoma"/>
                <a:ea typeface="+mn-ea"/>
                <a:cs typeface="+mn-cs"/>
              </a:rPr>
              <a:t>T</a:t>
            </a:r>
            <a:r>
              <a:rPr kumimoji="0" lang="en-US" sz="1400" b="0" i="0" u="none" strike="noStrike" kern="1200" cap="none" spc="0" normalizeH="0" baseline="0" noProof="0" dirty="0">
                <a:ln>
                  <a:noFill/>
                </a:ln>
                <a:solidFill>
                  <a:srgbClr val="C00000"/>
                </a:solidFill>
                <a:effectLst/>
                <a:uLnTx/>
                <a:uFillTx/>
                <a:latin typeface="Tahoma"/>
                <a:ea typeface="+mn-ea"/>
                <a:cs typeface="+mn-cs"/>
              </a:rPr>
              <a:t>A</a:t>
            </a:r>
            <a:r>
              <a:rPr kumimoji="0" lang="en-US" sz="1400" b="0" i="0" u="none" strike="noStrike" kern="1200" cap="none" spc="0" normalizeH="0" baseline="0" noProof="0" dirty="0">
                <a:ln>
                  <a:noFill/>
                </a:ln>
                <a:solidFill>
                  <a:srgbClr val="660066"/>
                </a:solidFill>
                <a:effectLst/>
                <a:uLnTx/>
                <a:uFillTx/>
                <a:latin typeface="Tahoma"/>
                <a:ea typeface="+mn-ea"/>
                <a:cs typeface="+mn-cs"/>
              </a:rPr>
              <a:t>G</a:t>
            </a:r>
            <a:r>
              <a:rPr kumimoji="0" lang="en-US" sz="1400" b="0" i="0" u="none" strike="noStrike" kern="1200" cap="none" spc="0" normalizeH="0" baseline="0" noProof="0" dirty="0">
                <a:ln>
                  <a:noFill/>
                </a:ln>
                <a:solidFill>
                  <a:srgbClr val="C00000"/>
                </a:solidFill>
                <a:effectLst/>
                <a:uLnTx/>
                <a:uFillTx/>
                <a:latin typeface="Tahoma"/>
                <a:ea typeface="+mn-ea"/>
                <a:cs typeface="+mn-cs"/>
              </a:rPr>
              <a:t> AA</a:t>
            </a:r>
            <a:r>
              <a:rPr kumimoji="0" lang="en-US" sz="1400" b="0" i="0" u="none" strike="noStrike" kern="1200" cap="none" spc="0" normalizeH="0" baseline="0" noProof="0" dirty="0">
                <a:ln>
                  <a:noFill/>
                </a:ln>
                <a:solidFill>
                  <a:srgbClr val="660066"/>
                </a:solidFill>
                <a:effectLst/>
                <a:uLnTx/>
                <a:uFillTx/>
                <a:latin typeface="Tahoma"/>
                <a:ea typeface="+mn-ea"/>
                <a:cs typeface="+mn-cs"/>
              </a:rPr>
              <a:t>GG</a:t>
            </a:r>
            <a:r>
              <a:rPr kumimoji="0" lang="en-US" sz="1400" b="0" i="0" u="none" strike="noStrike" kern="1200" cap="none" spc="0" normalizeH="0" baseline="0" noProof="0" dirty="0">
                <a:ln>
                  <a:noFill/>
                </a:ln>
                <a:solidFill>
                  <a:srgbClr val="35742A"/>
                </a:solidFill>
                <a:effectLst/>
                <a:uLnTx/>
                <a:uFillTx/>
                <a:latin typeface="Tahoma"/>
                <a:ea typeface="+mn-ea"/>
                <a:cs typeface="+mn-cs"/>
              </a:rPr>
              <a:t>TT</a:t>
            </a:r>
            <a:r>
              <a:rPr kumimoji="0" lang="en-US" sz="1400" b="0" i="0" u="none" strike="noStrike" kern="1200" cap="none" spc="0" normalizeH="0" baseline="0" noProof="0" dirty="0">
                <a:ln>
                  <a:noFill/>
                </a:ln>
                <a:solidFill>
                  <a:srgbClr val="660066"/>
                </a:solidFill>
                <a:effectLst/>
                <a:uLnTx/>
                <a:uFillTx/>
                <a:latin typeface="Tahoma"/>
                <a:ea typeface="+mn-ea"/>
                <a:cs typeface="+mn-cs"/>
              </a:rPr>
              <a:t>G</a:t>
            </a:r>
            <a:r>
              <a:rPr kumimoji="0" lang="en-US" sz="1400" b="0" i="0" u="none" strike="noStrike" kern="1200" cap="none" spc="0" normalizeH="0" baseline="0" noProof="0" dirty="0">
                <a:ln>
                  <a:noFill/>
                </a:ln>
                <a:solidFill>
                  <a:srgbClr val="C00000"/>
                </a:solidFill>
                <a:effectLst/>
                <a:uLnTx/>
                <a:uFillTx/>
                <a:latin typeface="Tahoma"/>
                <a:ea typeface="+mn-ea"/>
                <a:cs typeface="+mn-cs"/>
              </a:rPr>
              <a:t>A</a:t>
            </a:r>
            <a:r>
              <a:rPr kumimoji="0" lang="en-US" sz="1400" b="0" i="0" u="none" strike="noStrike" kern="1200" cap="none" spc="0" normalizeH="0" baseline="0" noProof="0" dirty="0">
                <a:ln>
                  <a:noFill/>
                </a:ln>
                <a:solidFill>
                  <a:srgbClr val="660066"/>
                </a:solidFill>
                <a:effectLst/>
                <a:uLnTx/>
                <a:uFillTx/>
                <a:latin typeface="Tahoma"/>
                <a:ea typeface="+mn-ea"/>
                <a:cs typeface="+mn-cs"/>
              </a:rPr>
              <a:t>G</a:t>
            </a:r>
            <a:r>
              <a:rPr kumimoji="0" lang="en-US" sz="1400" b="0" i="0" u="none" strike="noStrike" kern="1200" cap="none" spc="0" normalizeH="0" baseline="0" noProof="0" dirty="0">
                <a:ln>
                  <a:noFill/>
                </a:ln>
                <a:solidFill>
                  <a:srgbClr val="C00000"/>
                </a:solidFill>
                <a:effectLst/>
                <a:uLnTx/>
                <a:uFillTx/>
                <a:latin typeface="Tahoma"/>
                <a:ea typeface="+mn-ea"/>
                <a:cs typeface="+mn-cs"/>
              </a:rPr>
              <a:t>A</a:t>
            </a:r>
            <a:r>
              <a:rPr kumimoji="0" lang="en-US" sz="1400" b="0" i="0" u="none" strike="noStrike" kern="1200" cap="none" spc="0" normalizeH="0" baseline="0" noProof="0" dirty="0">
                <a:ln>
                  <a:noFill/>
                </a:ln>
                <a:solidFill>
                  <a:srgbClr val="660066"/>
                </a:solidFill>
                <a:effectLst/>
                <a:uLnTx/>
                <a:uFillTx/>
                <a:latin typeface="Tahoma"/>
                <a:ea typeface="+mn-ea"/>
                <a:cs typeface="+mn-cs"/>
              </a:rPr>
              <a:t>G</a:t>
            </a:r>
            <a:r>
              <a:rPr kumimoji="0" lang="en-US" sz="1400" b="0" i="0" u="none" strike="noStrike" kern="1200" cap="none" spc="0" normalizeH="0" baseline="0" noProof="0" dirty="0">
                <a:ln>
                  <a:noFill/>
                </a:ln>
                <a:solidFill>
                  <a:srgbClr val="664D00"/>
                </a:solidFill>
                <a:effectLst/>
                <a:uLnTx/>
                <a:uFillTx/>
                <a:latin typeface="Tahoma"/>
                <a:ea typeface="+mn-ea"/>
                <a:cs typeface="+mn-cs"/>
              </a:rPr>
              <a:t>C</a:t>
            </a:r>
            <a:r>
              <a:rPr kumimoji="0" lang="en-US" sz="1400" b="0" i="0" u="none" strike="noStrike" kern="1200" cap="none" spc="0" normalizeH="0" baseline="0" noProof="0" dirty="0">
                <a:ln>
                  <a:noFill/>
                </a:ln>
                <a:solidFill>
                  <a:srgbClr val="C00000"/>
                </a:solidFill>
                <a:effectLst/>
                <a:uLnTx/>
                <a:uFillTx/>
                <a:latin typeface="Tahoma"/>
                <a:ea typeface="+mn-ea"/>
                <a:cs typeface="+mn-cs"/>
              </a:rPr>
              <a:t> </a:t>
            </a:r>
            <a:r>
              <a:rPr kumimoji="0" lang="en-US" sz="1400" b="0" i="0" u="none" strike="noStrike" kern="1200" cap="none" spc="0" normalizeH="0" baseline="0" noProof="0" dirty="0">
                <a:ln>
                  <a:noFill/>
                </a:ln>
                <a:solidFill>
                  <a:srgbClr val="664D00"/>
                </a:solidFill>
                <a:effectLst/>
                <a:uLnTx/>
                <a:uFillTx/>
                <a:latin typeface="Tahoma"/>
                <a:ea typeface="+mn-ea"/>
                <a:cs typeface="+mn-cs"/>
              </a:rPr>
              <a:t>C</a:t>
            </a:r>
            <a:r>
              <a:rPr kumimoji="0" lang="en-US" sz="1400" b="0" i="0" u="none" strike="noStrike" kern="1200" cap="none" spc="0" normalizeH="0" baseline="0" noProof="0" dirty="0">
                <a:ln>
                  <a:noFill/>
                </a:ln>
                <a:solidFill>
                  <a:srgbClr val="35742A"/>
                </a:solidFill>
                <a:effectLst/>
                <a:uLnTx/>
                <a:uFillTx/>
                <a:latin typeface="Tahoma"/>
                <a:ea typeface="+mn-ea"/>
                <a:cs typeface="+mn-cs"/>
              </a:rPr>
              <a:t>TT</a:t>
            </a:r>
            <a:r>
              <a:rPr kumimoji="0" lang="en-US" sz="1400" b="0" i="0" u="none" strike="noStrike" kern="1200" cap="none" spc="0" normalizeH="0" baseline="0" noProof="0" dirty="0">
                <a:ln>
                  <a:noFill/>
                </a:ln>
                <a:solidFill>
                  <a:srgbClr val="C00000"/>
                </a:solidFill>
                <a:effectLst/>
                <a:uLnTx/>
                <a:uFillTx/>
                <a:latin typeface="Tahoma"/>
                <a:ea typeface="+mn-ea"/>
                <a:cs typeface="+mn-cs"/>
              </a:rPr>
              <a:t>A</a:t>
            </a:r>
            <a:r>
              <a:rPr kumimoji="0" lang="en-US" sz="1400" b="0" i="0" u="none" strike="noStrike" kern="1200" cap="none" spc="0" normalizeH="0" baseline="0" noProof="0" dirty="0">
                <a:ln>
                  <a:noFill/>
                </a:ln>
                <a:solidFill>
                  <a:srgbClr val="660066"/>
                </a:solidFill>
                <a:effectLst/>
                <a:uLnTx/>
                <a:uFillTx/>
                <a:latin typeface="Tahoma"/>
                <a:ea typeface="+mn-ea"/>
                <a:cs typeface="+mn-cs"/>
              </a:rPr>
              <a:t>GG</a:t>
            </a:r>
            <a:r>
              <a:rPr kumimoji="0" lang="en-US" sz="1400" b="0" i="0" u="none" strike="noStrike" kern="1200" cap="none" spc="0" normalizeH="0" baseline="0" noProof="0" dirty="0">
                <a:ln>
                  <a:noFill/>
                </a:ln>
                <a:solidFill>
                  <a:srgbClr val="664D00"/>
                </a:solidFill>
                <a:effectLst/>
                <a:uLnTx/>
                <a:uFillTx/>
                <a:latin typeface="Tahoma"/>
                <a:ea typeface="+mn-ea"/>
                <a:cs typeface="+mn-cs"/>
              </a:rPr>
              <a:t>C</a:t>
            </a:r>
            <a:r>
              <a:rPr kumimoji="0" lang="en-US" sz="1400" b="0" i="0" u="none" strike="noStrike" kern="1200" cap="none" spc="0" normalizeH="0" baseline="0" noProof="0" dirty="0">
                <a:ln>
                  <a:noFill/>
                </a:ln>
                <a:solidFill>
                  <a:srgbClr val="35742A"/>
                </a:solidFill>
                <a:effectLst/>
                <a:uLnTx/>
                <a:uFillTx/>
                <a:latin typeface="Tahoma"/>
                <a:ea typeface="+mn-ea"/>
                <a:cs typeface="+mn-cs"/>
              </a:rPr>
              <a:t>TT</a:t>
            </a:r>
            <a:r>
              <a:rPr kumimoji="0" lang="en-US" sz="1400" b="0" i="0" u="none" strike="noStrike" kern="1200" cap="none" spc="0" normalizeH="0" baseline="0" noProof="0" dirty="0">
                <a:ln>
                  <a:noFill/>
                </a:ln>
                <a:solidFill>
                  <a:srgbClr val="C00000"/>
                </a:solidFill>
                <a:effectLst/>
                <a:uLnTx/>
                <a:uFillTx/>
                <a:latin typeface="Tahoma"/>
                <a:ea typeface="+mn-ea"/>
                <a:cs typeface="+mn-cs"/>
              </a:rPr>
              <a:t>A</a:t>
            </a:r>
            <a:r>
              <a:rPr kumimoji="0" lang="en-US" sz="1400" b="0" i="0" u="none" strike="noStrike" kern="1200" cap="none" spc="0" normalizeH="0" baseline="0" noProof="0" dirty="0">
                <a:ln>
                  <a:noFill/>
                </a:ln>
                <a:solidFill>
                  <a:srgbClr val="CC9900">
                    <a:lumMod val="50000"/>
                  </a:srgbClr>
                </a:solidFill>
                <a:effectLst/>
                <a:uLnTx/>
                <a:uFillTx/>
                <a:latin typeface="Tahoma"/>
                <a:ea typeface="+mn-ea"/>
                <a:cs typeface="+mn-cs"/>
              </a:rPr>
              <a:t>CC</a:t>
            </a:r>
            <a:endParaRPr kumimoji="0" lang="en-US" sz="1400" b="0" i="0" u="none" strike="noStrike" kern="1200" cap="none" spc="0" normalizeH="0" baseline="0" noProof="0" dirty="0">
              <a:ln>
                <a:solidFill>
                  <a:srgbClr val="3B812F"/>
                </a:solidFill>
              </a:ln>
              <a:solidFill>
                <a:srgbClr val="CC9900">
                  <a:lumMod val="50000"/>
                </a:srgbClr>
              </a:solidFill>
              <a:effectLst/>
              <a:uLnTx/>
              <a:uFillTx/>
              <a:latin typeface="Tahoma"/>
              <a:ea typeface="+mn-ea"/>
              <a:cs typeface="+mn-cs"/>
            </a:endParaRPr>
          </a:p>
        </p:txBody>
      </p:sp>
      <p:sp>
        <p:nvSpPr>
          <p:cNvPr id="6" name="TextBox 5"/>
          <p:cNvSpPr txBox="1"/>
          <p:nvPr/>
        </p:nvSpPr>
        <p:spPr>
          <a:xfrm>
            <a:off x="7858605" y="848916"/>
            <a:ext cx="889859"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Tahoma"/>
                <a:ea typeface="+mn-ea"/>
                <a:cs typeface="+mn-cs"/>
              </a:rPr>
              <a:t>read</a:t>
            </a:r>
          </a:p>
        </p:txBody>
      </p:sp>
      <p:graphicFrame>
        <p:nvGraphicFramePr>
          <p:cNvPr id="12" name="Table 11"/>
          <p:cNvGraphicFramePr>
            <a:graphicFrameLocks noGrp="1"/>
          </p:cNvGraphicFramePr>
          <p:nvPr>
            <p:extLst/>
          </p:nvPr>
        </p:nvGraphicFramePr>
        <p:xfrm>
          <a:off x="899592" y="1916832"/>
          <a:ext cx="720080" cy="1524000"/>
        </p:xfrm>
        <a:graphic>
          <a:graphicData uri="http://schemas.openxmlformats.org/drawingml/2006/table">
            <a:tbl>
              <a:tblPr firstRow="1" bandRow="1">
                <a:tableStyleId>{F2DE63D5-997A-4646-A377-4702673A728D}</a:tableStyleId>
              </a:tblPr>
              <a:tblGrid>
                <a:gridCol w="720080">
                  <a:extLst>
                    <a:ext uri="{9D8B030D-6E8A-4147-A177-3AD203B41FA5}">
                      <a16:colId xmlns:a16="http://schemas.microsoft.com/office/drawing/2014/main" val="20000"/>
                    </a:ext>
                  </a:extLst>
                </a:gridCol>
              </a:tblGrid>
              <a:tr h="201622">
                <a:tc>
                  <a:txBody>
                    <a:bodyPr/>
                    <a:lstStyle/>
                    <a:p>
                      <a:pPr algn="ctr"/>
                      <a:r>
                        <a:rPr lang="en-US" sz="1400" b="0" dirty="0">
                          <a:solidFill>
                            <a:srgbClr val="0000FF"/>
                          </a:solidFill>
                        </a:rPr>
                        <a:t>314</a:t>
                      </a:r>
                    </a:p>
                  </a:txBody>
                  <a:tcPr marL="45720" marR="45720">
                    <a:lnL w="38100" cap="flat" cmpd="sng" algn="ctr">
                      <a:solidFill>
                        <a:srgbClr val="0000FF"/>
                      </a:solidFill>
                      <a:prstDash val="solid"/>
                      <a:round/>
                      <a:headEnd type="none" w="med" len="med"/>
                      <a:tailEnd type="none" w="med" len="med"/>
                    </a:lnL>
                    <a:lnR w="38100" cap="flat" cmpd="sng" algn="ctr">
                      <a:solidFill>
                        <a:srgbClr val="0000FF"/>
                      </a:solidFill>
                      <a:prstDash val="solid"/>
                      <a:round/>
                      <a:headEnd type="none" w="med" len="med"/>
                      <a:tailEnd type="none" w="med" len="med"/>
                    </a:lnR>
                    <a:lnT w="38100" cap="flat" cmpd="sng" algn="ctr">
                      <a:solidFill>
                        <a:srgbClr val="0000FF"/>
                      </a:solidFill>
                      <a:prstDash val="solid"/>
                      <a:round/>
                      <a:headEnd type="none" w="med" len="med"/>
                      <a:tailEnd type="none" w="med" len="med"/>
                    </a:lnT>
                    <a:lnB w="38100" cap="flat" cmpd="sng" algn="ctr">
                      <a:solidFill>
                        <a:srgbClr val="0000FF"/>
                      </a:solidFill>
                      <a:prstDash val="solid"/>
                      <a:round/>
                      <a:headEnd type="none" w="med" len="med"/>
                      <a:tailEnd type="none" w="med" len="med"/>
                    </a:lnB>
                  </a:tcPr>
                </a:tc>
                <a:extLst>
                  <a:ext uri="{0D108BD9-81ED-4DB2-BD59-A6C34878D82A}">
                    <a16:rowId xmlns:a16="http://schemas.microsoft.com/office/drawing/2014/main" val="10000"/>
                  </a:ext>
                </a:extLst>
              </a:tr>
              <a:tr h="201622">
                <a:tc>
                  <a:txBody>
                    <a:bodyPr/>
                    <a:lstStyle/>
                    <a:p>
                      <a:pPr algn="ctr"/>
                      <a:r>
                        <a:rPr lang="en-US" sz="1400" b="0" dirty="0">
                          <a:solidFill>
                            <a:srgbClr val="0000FF"/>
                          </a:solidFill>
                        </a:rPr>
                        <a:t>1231</a:t>
                      </a:r>
                    </a:p>
                  </a:txBody>
                  <a:tcPr marL="45720" marR="45720">
                    <a:lnL w="38100" cap="flat" cmpd="sng" algn="ctr">
                      <a:solidFill>
                        <a:srgbClr val="0000FF"/>
                      </a:solidFill>
                      <a:prstDash val="solid"/>
                      <a:round/>
                      <a:headEnd type="none" w="med" len="med"/>
                      <a:tailEnd type="none" w="med" len="med"/>
                    </a:lnL>
                    <a:lnR w="38100" cap="flat" cmpd="sng" algn="ctr">
                      <a:solidFill>
                        <a:srgbClr val="0000FF"/>
                      </a:solidFill>
                      <a:prstDash val="solid"/>
                      <a:round/>
                      <a:headEnd type="none" w="med" len="med"/>
                      <a:tailEnd type="none" w="med" len="med"/>
                    </a:lnR>
                    <a:lnT w="38100" cap="flat" cmpd="sng" algn="ctr">
                      <a:solidFill>
                        <a:srgbClr val="0000FF"/>
                      </a:solidFill>
                      <a:prstDash val="solid"/>
                      <a:round/>
                      <a:headEnd type="none" w="med" len="med"/>
                      <a:tailEnd type="none" w="med" len="med"/>
                    </a:lnT>
                    <a:lnB w="38100" cap="flat" cmpd="sng" algn="ctr">
                      <a:solidFill>
                        <a:srgbClr val="0000FF"/>
                      </a:solidFill>
                      <a:prstDash val="solid"/>
                      <a:round/>
                      <a:headEnd type="none" w="med" len="med"/>
                      <a:tailEnd type="none" w="med" len="med"/>
                    </a:lnB>
                  </a:tcPr>
                </a:tc>
                <a:extLst>
                  <a:ext uri="{0D108BD9-81ED-4DB2-BD59-A6C34878D82A}">
                    <a16:rowId xmlns:a16="http://schemas.microsoft.com/office/drawing/2014/main" val="10001"/>
                  </a:ext>
                </a:extLst>
              </a:tr>
              <a:tr h="201622">
                <a:tc>
                  <a:txBody>
                    <a:bodyPr/>
                    <a:lstStyle/>
                    <a:p>
                      <a:pPr algn="ctr"/>
                      <a:r>
                        <a:rPr lang="en-US" sz="1400" b="0" dirty="0">
                          <a:solidFill>
                            <a:srgbClr val="0000FF"/>
                          </a:solidFill>
                        </a:rPr>
                        <a:t>4414</a:t>
                      </a:r>
                    </a:p>
                  </a:txBody>
                  <a:tcPr marL="45720" marR="45720">
                    <a:lnL w="38100" cap="flat" cmpd="sng" algn="ctr">
                      <a:solidFill>
                        <a:srgbClr val="0000FF"/>
                      </a:solidFill>
                      <a:prstDash val="solid"/>
                      <a:round/>
                      <a:headEnd type="none" w="med" len="med"/>
                      <a:tailEnd type="none" w="med" len="med"/>
                    </a:lnL>
                    <a:lnR w="38100" cap="flat" cmpd="sng" algn="ctr">
                      <a:solidFill>
                        <a:srgbClr val="0000FF"/>
                      </a:solidFill>
                      <a:prstDash val="solid"/>
                      <a:round/>
                      <a:headEnd type="none" w="med" len="med"/>
                      <a:tailEnd type="none" w="med" len="med"/>
                    </a:lnR>
                    <a:lnT w="38100" cap="flat" cmpd="sng" algn="ctr">
                      <a:solidFill>
                        <a:srgbClr val="0000FF"/>
                      </a:solidFill>
                      <a:prstDash val="solid"/>
                      <a:round/>
                      <a:headEnd type="none" w="med" len="med"/>
                      <a:tailEnd type="none" w="med" len="med"/>
                    </a:lnT>
                    <a:lnB w="38100" cap="flat" cmpd="sng" algn="ctr">
                      <a:solidFill>
                        <a:srgbClr val="0000FF"/>
                      </a:solidFill>
                      <a:prstDash val="solid"/>
                      <a:round/>
                      <a:headEnd type="none" w="med" len="med"/>
                      <a:tailEnd type="none" w="med" len="med"/>
                    </a:lnB>
                  </a:tcPr>
                </a:tc>
                <a:extLst>
                  <a:ext uri="{0D108BD9-81ED-4DB2-BD59-A6C34878D82A}">
                    <a16:rowId xmlns:a16="http://schemas.microsoft.com/office/drawing/2014/main" val="10002"/>
                  </a:ext>
                </a:extLst>
              </a:tr>
              <a:tr h="201622">
                <a:tc>
                  <a:txBody>
                    <a:bodyPr/>
                    <a:lstStyle/>
                    <a:p>
                      <a:pPr algn="ctr"/>
                      <a:r>
                        <a:rPr lang="en-US" sz="1400" b="0" dirty="0">
                          <a:solidFill>
                            <a:srgbClr val="0000FF"/>
                          </a:solidFill>
                        </a:rPr>
                        <a:t>9219</a:t>
                      </a:r>
                    </a:p>
                  </a:txBody>
                  <a:tcPr marL="45720" marR="45720">
                    <a:lnL w="38100" cap="flat" cmpd="sng" algn="ctr">
                      <a:solidFill>
                        <a:srgbClr val="0000FF"/>
                      </a:solidFill>
                      <a:prstDash val="solid"/>
                      <a:round/>
                      <a:headEnd type="none" w="med" len="med"/>
                      <a:tailEnd type="none" w="med" len="med"/>
                    </a:lnL>
                    <a:lnR w="38100" cap="flat" cmpd="sng" algn="ctr">
                      <a:solidFill>
                        <a:srgbClr val="0000FF"/>
                      </a:solidFill>
                      <a:prstDash val="solid"/>
                      <a:round/>
                      <a:headEnd type="none" w="med" len="med"/>
                      <a:tailEnd type="none" w="med" len="med"/>
                    </a:lnR>
                    <a:lnT w="38100" cap="flat" cmpd="sng" algn="ctr">
                      <a:solidFill>
                        <a:srgbClr val="0000FF"/>
                      </a:solidFill>
                      <a:prstDash val="solid"/>
                      <a:round/>
                      <a:headEnd type="none" w="med" len="med"/>
                      <a:tailEnd type="none" w="med" len="med"/>
                    </a:lnT>
                    <a:lnB w="38100" cap="flat" cmpd="sng" algn="ctr">
                      <a:solidFill>
                        <a:srgbClr val="0000FF"/>
                      </a:solidFill>
                      <a:prstDash val="solid"/>
                      <a:round/>
                      <a:headEnd type="none" w="med" len="med"/>
                      <a:tailEnd type="none" w="med" len="med"/>
                    </a:lnB>
                  </a:tcPr>
                </a:tc>
                <a:extLst>
                  <a:ext uri="{0D108BD9-81ED-4DB2-BD59-A6C34878D82A}">
                    <a16:rowId xmlns:a16="http://schemas.microsoft.com/office/drawing/2014/main" val="10003"/>
                  </a:ext>
                </a:extLst>
              </a:tr>
              <a:tr h="201622">
                <a:tc>
                  <a:txBody>
                    <a:bodyPr/>
                    <a:lstStyle/>
                    <a:p>
                      <a:pPr algn="ctr"/>
                      <a:r>
                        <a:rPr lang="en-US" sz="1400" b="0" dirty="0">
                          <a:solidFill>
                            <a:srgbClr val="0000FF"/>
                          </a:solidFill>
                        </a:rPr>
                        <a:t>4</a:t>
                      </a:r>
                      <a:r>
                        <a:rPr lang="en-US" sz="1400" b="0" baseline="0" dirty="0">
                          <a:solidFill>
                            <a:srgbClr val="0000FF"/>
                          </a:solidFill>
                        </a:rPr>
                        <a:t> loc.</a:t>
                      </a:r>
                      <a:endParaRPr lang="en-US" sz="1400" b="0" dirty="0">
                        <a:solidFill>
                          <a:srgbClr val="0000FF"/>
                        </a:solidFill>
                      </a:endParaRPr>
                    </a:p>
                  </a:txBody>
                  <a:tcPr marL="45720" marR="45720">
                    <a:lnL w="38100" cap="flat" cmpd="sng" algn="ctr">
                      <a:solidFill>
                        <a:srgbClr val="0000FF"/>
                      </a:solidFill>
                      <a:prstDash val="solid"/>
                      <a:round/>
                      <a:headEnd type="none" w="med" len="med"/>
                      <a:tailEnd type="none" w="med" len="med"/>
                    </a:lnL>
                    <a:lnR w="38100" cap="flat" cmpd="sng" algn="ctr">
                      <a:solidFill>
                        <a:srgbClr val="0000FF"/>
                      </a:solidFill>
                      <a:prstDash val="solid"/>
                      <a:round/>
                      <a:headEnd type="none" w="med" len="med"/>
                      <a:tailEnd type="none" w="med" len="med"/>
                    </a:lnR>
                    <a:lnT w="38100" cap="flat" cmpd="sng" algn="ctr">
                      <a:solidFill>
                        <a:srgbClr val="0000FF"/>
                      </a:solidFill>
                      <a:prstDash val="solid"/>
                      <a:round/>
                      <a:headEnd type="none" w="med" len="med"/>
                      <a:tailEnd type="none" w="med" len="med"/>
                    </a:lnT>
                    <a:lnB w="38100" cap="flat" cmpd="sng" algn="ctr">
                      <a:solidFill>
                        <a:srgbClr val="0000FF"/>
                      </a:solidFill>
                      <a:prstDash val="solid"/>
                      <a:round/>
                      <a:headEnd type="none" w="med" len="med"/>
                      <a:tailEnd type="none" w="med" len="med"/>
                    </a:lnB>
                    <a:solidFill>
                      <a:srgbClr val="BFBFBF"/>
                    </a:solidFill>
                  </a:tcPr>
                </a:tc>
                <a:extLst>
                  <a:ext uri="{0D108BD9-81ED-4DB2-BD59-A6C34878D82A}">
                    <a16:rowId xmlns:a16="http://schemas.microsoft.com/office/drawing/2014/main" val="10004"/>
                  </a:ext>
                </a:extLst>
              </a:tr>
            </a:tbl>
          </a:graphicData>
        </a:graphic>
      </p:graphicFrame>
      <p:graphicFrame>
        <p:nvGraphicFramePr>
          <p:cNvPr id="13" name="Table 12"/>
          <p:cNvGraphicFramePr>
            <a:graphicFrameLocks noGrp="1"/>
          </p:cNvGraphicFramePr>
          <p:nvPr>
            <p:extLst/>
          </p:nvPr>
        </p:nvGraphicFramePr>
        <p:xfrm>
          <a:off x="3522360" y="1916832"/>
          <a:ext cx="815752" cy="2104008"/>
        </p:xfrm>
        <a:graphic>
          <a:graphicData uri="http://schemas.openxmlformats.org/drawingml/2006/table">
            <a:tbl>
              <a:tblPr firstRow="1" bandRow="1">
                <a:tableStyleId>{1FECB4D8-DB02-4DC6-A0A2-4F2EBAE1DC90}</a:tableStyleId>
              </a:tblPr>
              <a:tblGrid>
                <a:gridCol w="815752">
                  <a:extLst>
                    <a:ext uri="{9D8B030D-6E8A-4147-A177-3AD203B41FA5}">
                      <a16:colId xmlns:a16="http://schemas.microsoft.com/office/drawing/2014/main" val="20000"/>
                    </a:ext>
                  </a:extLst>
                </a:gridCol>
              </a:tblGrid>
              <a:tr h="350668">
                <a:tc>
                  <a:txBody>
                    <a:bodyPr/>
                    <a:lstStyle/>
                    <a:p>
                      <a:pPr algn="ctr"/>
                      <a:r>
                        <a:rPr lang="en-US" sz="1400" b="0" dirty="0">
                          <a:solidFill>
                            <a:srgbClr val="000000"/>
                          </a:solidFill>
                        </a:rPr>
                        <a:t>338</a:t>
                      </a:r>
                    </a:p>
                  </a:txBody>
                  <a:tcPr marL="45720" marR="45720">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tcPr>
                </a:tc>
                <a:extLst>
                  <a:ext uri="{0D108BD9-81ED-4DB2-BD59-A6C34878D82A}">
                    <a16:rowId xmlns:a16="http://schemas.microsoft.com/office/drawing/2014/main" val="10000"/>
                  </a:ext>
                </a:extLst>
              </a:tr>
              <a:tr h="350668">
                <a:tc>
                  <a:txBody>
                    <a:bodyPr/>
                    <a:lstStyle/>
                    <a:p>
                      <a:pPr algn="ctr"/>
                      <a:r>
                        <a:rPr lang="en-US" sz="1400" b="0" dirty="0">
                          <a:solidFill>
                            <a:srgbClr val="000000"/>
                          </a:solidFill>
                        </a:rPr>
                        <a:t>…</a:t>
                      </a:r>
                    </a:p>
                  </a:txBody>
                  <a:tcPr marL="45720" marR="45720">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tcPr>
                </a:tc>
                <a:extLst>
                  <a:ext uri="{0D108BD9-81ED-4DB2-BD59-A6C34878D82A}">
                    <a16:rowId xmlns:a16="http://schemas.microsoft.com/office/drawing/2014/main" val="10001"/>
                  </a:ext>
                </a:extLst>
              </a:tr>
              <a:tr h="350668">
                <a:tc>
                  <a:txBody>
                    <a:bodyPr/>
                    <a:lstStyle/>
                    <a:p>
                      <a:pPr algn="ctr"/>
                      <a:r>
                        <a:rPr lang="en-US" sz="1400" b="0" dirty="0">
                          <a:solidFill>
                            <a:srgbClr val="000000"/>
                          </a:solidFill>
                        </a:rPr>
                        <a:t>…</a:t>
                      </a:r>
                    </a:p>
                  </a:txBody>
                  <a:tcPr marL="45720" marR="45720">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tcPr>
                </a:tc>
                <a:extLst>
                  <a:ext uri="{0D108BD9-81ED-4DB2-BD59-A6C34878D82A}">
                    <a16:rowId xmlns:a16="http://schemas.microsoft.com/office/drawing/2014/main" val="10002"/>
                  </a:ext>
                </a:extLst>
              </a:tr>
              <a:tr h="350668">
                <a:tc>
                  <a:txBody>
                    <a:bodyPr/>
                    <a:lstStyle/>
                    <a:p>
                      <a:pPr algn="ctr"/>
                      <a:r>
                        <a:rPr lang="en-US" sz="1400" b="0" dirty="0">
                          <a:solidFill>
                            <a:srgbClr val="000000"/>
                          </a:solidFill>
                        </a:rPr>
                        <a:t>…</a:t>
                      </a:r>
                    </a:p>
                  </a:txBody>
                  <a:tcPr marL="45720" marR="45720">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tcPr>
                </a:tc>
                <a:extLst>
                  <a:ext uri="{0D108BD9-81ED-4DB2-BD59-A6C34878D82A}">
                    <a16:rowId xmlns:a16="http://schemas.microsoft.com/office/drawing/2014/main" val="10003"/>
                  </a:ext>
                </a:extLst>
              </a:tr>
              <a:tr h="350668">
                <a:tc>
                  <a:txBody>
                    <a:bodyPr/>
                    <a:lstStyle/>
                    <a:p>
                      <a:pPr algn="ctr"/>
                      <a:r>
                        <a:rPr lang="en-US" sz="1400" b="0" dirty="0">
                          <a:solidFill>
                            <a:srgbClr val="000000"/>
                          </a:solidFill>
                        </a:rPr>
                        <a:t>…</a:t>
                      </a:r>
                    </a:p>
                  </a:txBody>
                  <a:tcPr marL="45720" marR="45720">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tcPr>
                </a:tc>
                <a:extLst>
                  <a:ext uri="{0D108BD9-81ED-4DB2-BD59-A6C34878D82A}">
                    <a16:rowId xmlns:a16="http://schemas.microsoft.com/office/drawing/2014/main" val="10004"/>
                  </a:ext>
                </a:extLst>
              </a:tr>
              <a:tr h="350668">
                <a:tc>
                  <a:txBody>
                    <a:bodyPr/>
                    <a:lstStyle/>
                    <a:p>
                      <a:pPr algn="ctr"/>
                      <a:r>
                        <a:rPr lang="en-US" sz="1400" b="0" dirty="0">
                          <a:solidFill>
                            <a:srgbClr val="FF1919"/>
                          </a:solidFill>
                        </a:rPr>
                        <a:t>1K</a:t>
                      </a:r>
                      <a:r>
                        <a:rPr lang="en-US" sz="1400" b="0" baseline="0" dirty="0">
                          <a:solidFill>
                            <a:srgbClr val="FF1919"/>
                          </a:solidFill>
                        </a:rPr>
                        <a:t> loc.</a:t>
                      </a:r>
                      <a:endParaRPr lang="en-US" sz="1400" b="0" dirty="0">
                        <a:solidFill>
                          <a:srgbClr val="FF1919"/>
                        </a:solidFill>
                      </a:endParaRPr>
                    </a:p>
                  </a:txBody>
                  <a:tcPr marL="45720" marR="45720">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rgbClr val="BFBFBF"/>
                    </a:solidFill>
                  </a:tcPr>
                </a:tc>
                <a:extLst>
                  <a:ext uri="{0D108BD9-81ED-4DB2-BD59-A6C34878D82A}">
                    <a16:rowId xmlns:a16="http://schemas.microsoft.com/office/drawing/2014/main" val="10005"/>
                  </a:ext>
                </a:extLst>
              </a:tr>
            </a:tbl>
          </a:graphicData>
        </a:graphic>
      </p:graphicFrame>
      <p:graphicFrame>
        <p:nvGraphicFramePr>
          <p:cNvPr id="15" name="Table 14"/>
          <p:cNvGraphicFramePr>
            <a:graphicFrameLocks noGrp="1"/>
          </p:cNvGraphicFramePr>
          <p:nvPr>
            <p:extLst/>
          </p:nvPr>
        </p:nvGraphicFramePr>
        <p:xfrm>
          <a:off x="6300192" y="1916832"/>
          <a:ext cx="815752" cy="2104008"/>
        </p:xfrm>
        <a:graphic>
          <a:graphicData uri="http://schemas.openxmlformats.org/drawingml/2006/table">
            <a:tbl>
              <a:tblPr firstRow="1" bandRow="1">
                <a:tableStyleId>{F5AB1C69-6EDB-4FF4-983F-18BD219EF322}</a:tableStyleId>
              </a:tblPr>
              <a:tblGrid>
                <a:gridCol w="815752">
                  <a:extLst>
                    <a:ext uri="{9D8B030D-6E8A-4147-A177-3AD203B41FA5}">
                      <a16:colId xmlns:a16="http://schemas.microsoft.com/office/drawing/2014/main" val="20000"/>
                    </a:ext>
                  </a:extLst>
                </a:gridCol>
              </a:tblGrid>
              <a:tr h="350668">
                <a:tc>
                  <a:txBody>
                    <a:bodyPr/>
                    <a:lstStyle/>
                    <a:p>
                      <a:pPr algn="ctr"/>
                      <a:r>
                        <a:rPr lang="en-US" sz="1400" b="0" dirty="0">
                          <a:solidFill>
                            <a:srgbClr val="000000"/>
                          </a:solidFill>
                        </a:rPr>
                        <a:t>376</a:t>
                      </a:r>
                    </a:p>
                  </a:txBody>
                  <a:tcPr marL="45720" marR="45720">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tcPr>
                </a:tc>
                <a:extLst>
                  <a:ext uri="{0D108BD9-81ED-4DB2-BD59-A6C34878D82A}">
                    <a16:rowId xmlns:a16="http://schemas.microsoft.com/office/drawing/2014/main" val="10000"/>
                  </a:ext>
                </a:extLst>
              </a:tr>
              <a:tr h="350668">
                <a:tc>
                  <a:txBody>
                    <a:bodyPr/>
                    <a:lstStyle/>
                    <a:p>
                      <a:pPr algn="ctr"/>
                      <a:r>
                        <a:rPr lang="en-US" sz="1400" b="0" dirty="0">
                          <a:solidFill>
                            <a:srgbClr val="000000"/>
                          </a:solidFill>
                        </a:rPr>
                        <a:t>…</a:t>
                      </a:r>
                    </a:p>
                  </a:txBody>
                  <a:tcPr marL="45720" marR="45720">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tcPr>
                </a:tc>
                <a:extLst>
                  <a:ext uri="{0D108BD9-81ED-4DB2-BD59-A6C34878D82A}">
                    <a16:rowId xmlns:a16="http://schemas.microsoft.com/office/drawing/2014/main" val="10001"/>
                  </a:ext>
                </a:extLst>
              </a:tr>
              <a:tr h="350668">
                <a:tc>
                  <a:txBody>
                    <a:bodyPr/>
                    <a:lstStyle/>
                    <a:p>
                      <a:pPr algn="ctr"/>
                      <a:r>
                        <a:rPr lang="en-US" sz="1400" b="0" dirty="0">
                          <a:solidFill>
                            <a:srgbClr val="000000"/>
                          </a:solidFill>
                        </a:rPr>
                        <a:t>…</a:t>
                      </a:r>
                    </a:p>
                  </a:txBody>
                  <a:tcPr marL="45720" marR="45720">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tcPr>
                </a:tc>
                <a:extLst>
                  <a:ext uri="{0D108BD9-81ED-4DB2-BD59-A6C34878D82A}">
                    <a16:rowId xmlns:a16="http://schemas.microsoft.com/office/drawing/2014/main" val="10002"/>
                  </a:ext>
                </a:extLst>
              </a:tr>
              <a:tr h="350668">
                <a:tc>
                  <a:txBody>
                    <a:bodyPr/>
                    <a:lstStyle/>
                    <a:p>
                      <a:pPr algn="ctr"/>
                      <a:r>
                        <a:rPr lang="en-US" sz="1400" b="0" dirty="0">
                          <a:solidFill>
                            <a:srgbClr val="000000"/>
                          </a:solidFill>
                        </a:rPr>
                        <a:t>…</a:t>
                      </a:r>
                    </a:p>
                  </a:txBody>
                  <a:tcPr marL="45720" marR="45720">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tcPr>
                </a:tc>
                <a:extLst>
                  <a:ext uri="{0D108BD9-81ED-4DB2-BD59-A6C34878D82A}">
                    <a16:rowId xmlns:a16="http://schemas.microsoft.com/office/drawing/2014/main" val="10003"/>
                  </a:ext>
                </a:extLst>
              </a:tr>
              <a:tr h="350668">
                <a:tc>
                  <a:txBody>
                    <a:bodyPr/>
                    <a:lstStyle/>
                    <a:p>
                      <a:pPr algn="ctr"/>
                      <a:r>
                        <a:rPr lang="en-US" sz="1400" b="0" dirty="0">
                          <a:solidFill>
                            <a:srgbClr val="000000"/>
                          </a:solidFill>
                        </a:rPr>
                        <a:t>…</a:t>
                      </a:r>
                    </a:p>
                  </a:txBody>
                  <a:tcPr marL="45720" marR="45720">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tcPr>
                </a:tc>
                <a:extLst>
                  <a:ext uri="{0D108BD9-81ED-4DB2-BD59-A6C34878D82A}">
                    <a16:rowId xmlns:a16="http://schemas.microsoft.com/office/drawing/2014/main" val="10004"/>
                  </a:ext>
                </a:extLst>
              </a:tr>
              <a:tr h="350668">
                <a:tc>
                  <a:txBody>
                    <a:bodyPr/>
                    <a:lstStyle/>
                    <a:p>
                      <a:pPr algn="ctr"/>
                      <a:r>
                        <a:rPr lang="en-US" sz="1400" b="0" dirty="0">
                          <a:solidFill>
                            <a:srgbClr val="FF1919"/>
                          </a:solidFill>
                        </a:rPr>
                        <a:t>2K loc.</a:t>
                      </a:r>
                    </a:p>
                  </a:txBody>
                  <a:tcPr marL="45720" marR="45720">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rgbClr val="BFBFBF"/>
                    </a:solidFill>
                  </a:tcPr>
                </a:tc>
                <a:extLst>
                  <a:ext uri="{0D108BD9-81ED-4DB2-BD59-A6C34878D82A}">
                    <a16:rowId xmlns:a16="http://schemas.microsoft.com/office/drawing/2014/main" val="10005"/>
                  </a:ext>
                </a:extLst>
              </a:tr>
            </a:tbl>
          </a:graphicData>
        </a:graphic>
      </p:graphicFrame>
      <p:graphicFrame>
        <p:nvGraphicFramePr>
          <p:cNvPr id="17" name="Table 16"/>
          <p:cNvGraphicFramePr>
            <a:graphicFrameLocks noGrp="1"/>
          </p:cNvGraphicFramePr>
          <p:nvPr>
            <p:extLst/>
          </p:nvPr>
        </p:nvGraphicFramePr>
        <p:xfrm>
          <a:off x="2191504" y="1916832"/>
          <a:ext cx="815752" cy="1003176"/>
        </p:xfrm>
        <a:graphic>
          <a:graphicData uri="http://schemas.openxmlformats.org/drawingml/2006/table">
            <a:tbl>
              <a:tblPr firstRow="1" bandRow="1">
                <a:tableStyleId>{1FECB4D8-DB02-4DC6-A0A2-4F2EBAE1DC90}</a:tableStyleId>
              </a:tblPr>
              <a:tblGrid>
                <a:gridCol w="815752">
                  <a:extLst>
                    <a:ext uri="{9D8B030D-6E8A-4147-A177-3AD203B41FA5}">
                      <a16:colId xmlns:a16="http://schemas.microsoft.com/office/drawing/2014/main" val="20000"/>
                    </a:ext>
                  </a:extLst>
                </a:gridCol>
              </a:tblGrid>
              <a:tr h="334392">
                <a:tc>
                  <a:txBody>
                    <a:bodyPr/>
                    <a:lstStyle/>
                    <a:p>
                      <a:pPr algn="ctr"/>
                      <a:r>
                        <a:rPr lang="en-US" sz="1400" b="0">
                          <a:solidFill>
                            <a:srgbClr val="000000"/>
                          </a:solidFill>
                        </a:rPr>
                        <a:t>326</a:t>
                      </a:r>
                      <a:endParaRPr lang="en-US" sz="1400" b="0" dirty="0">
                        <a:solidFill>
                          <a:srgbClr val="000000"/>
                        </a:solidFill>
                      </a:endParaRPr>
                    </a:p>
                  </a:txBody>
                  <a:tcPr marL="45720" marR="45720">
                    <a:lnL w="38100" cap="flat" cmpd="sng" algn="ctr">
                      <a:solidFill>
                        <a:srgbClr val="0000FF"/>
                      </a:solidFill>
                      <a:prstDash val="solid"/>
                      <a:round/>
                      <a:headEnd type="none" w="med" len="med"/>
                      <a:tailEnd type="none" w="med" len="med"/>
                    </a:lnL>
                    <a:lnR w="38100" cap="flat" cmpd="sng" algn="ctr">
                      <a:solidFill>
                        <a:srgbClr val="0000FF"/>
                      </a:solidFill>
                      <a:prstDash val="solid"/>
                      <a:round/>
                      <a:headEnd type="none" w="med" len="med"/>
                      <a:tailEnd type="none" w="med" len="med"/>
                    </a:lnR>
                    <a:lnT w="38100" cap="flat" cmpd="sng" algn="ctr">
                      <a:solidFill>
                        <a:srgbClr val="0000FF"/>
                      </a:solidFill>
                      <a:prstDash val="solid"/>
                      <a:round/>
                      <a:headEnd type="none" w="med" len="med"/>
                      <a:tailEnd type="none" w="med" len="med"/>
                    </a:lnT>
                    <a:lnB w="38100" cap="flat" cmpd="sng" algn="ctr">
                      <a:solidFill>
                        <a:srgbClr val="0000FF"/>
                      </a:solidFill>
                      <a:prstDash val="solid"/>
                      <a:round/>
                      <a:headEnd type="none" w="med" len="med"/>
                      <a:tailEnd type="none" w="med" len="med"/>
                    </a:lnB>
                  </a:tcPr>
                </a:tc>
                <a:extLst>
                  <a:ext uri="{0D108BD9-81ED-4DB2-BD59-A6C34878D82A}">
                    <a16:rowId xmlns:a16="http://schemas.microsoft.com/office/drawing/2014/main" val="10000"/>
                  </a:ext>
                </a:extLst>
              </a:tr>
              <a:tr h="334392">
                <a:tc>
                  <a:txBody>
                    <a:bodyPr/>
                    <a:lstStyle/>
                    <a:p>
                      <a:pPr algn="ctr"/>
                      <a:r>
                        <a:rPr lang="en-US" sz="1400" b="0">
                          <a:solidFill>
                            <a:srgbClr val="000000"/>
                          </a:solidFill>
                        </a:rPr>
                        <a:t>1451</a:t>
                      </a:r>
                      <a:endParaRPr lang="en-US" sz="1400" b="0" dirty="0">
                        <a:solidFill>
                          <a:srgbClr val="000000"/>
                        </a:solidFill>
                      </a:endParaRPr>
                    </a:p>
                  </a:txBody>
                  <a:tcPr marL="45720" marR="45720">
                    <a:lnL w="38100" cap="flat" cmpd="sng" algn="ctr">
                      <a:solidFill>
                        <a:srgbClr val="0000FF"/>
                      </a:solidFill>
                      <a:prstDash val="solid"/>
                      <a:round/>
                      <a:headEnd type="none" w="med" len="med"/>
                      <a:tailEnd type="none" w="med" len="med"/>
                    </a:lnL>
                    <a:lnR w="38100" cap="flat" cmpd="sng" algn="ctr">
                      <a:solidFill>
                        <a:srgbClr val="0000FF"/>
                      </a:solidFill>
                      <a:prstDash val="solid"/>
                      <a:round/>
                      <a:headEnd type="none" w="med" len="med"/>
                      <a:tailEnd type="none" w="med" len="med"/>
                    </a:lnR>
                    <a:lnT w="38100" cap="flat" cmpd="sng" algn="ctr">
                      <a:solidFill>
                        <a:srgbClr val="0000FF"/>
                      </a:solidFill>
                      <a:prstDash val="solid"/>
                      <a:round/>
                      <a:headEnd type="none" w="med" len="med"/>
                      <a:tailEnd type="none" w="med" len="med"/>
                    </a:lnT>
                    <a:lnB w="38100" cap="flat" cmpd="sng" algn="ctr">
                      <a:solidFill>
                        <a:srgbClr val="0000FF"/>
                      </a:solidFill>
                      <a:prstDash val="solid"/>
                      <a:round/>
                      <a:headEnd type="none" w="med" len="med"/>
                      <a:tailEnd type="none" w="med" len="med"/>
                    </a:lnB>
                  </a:tcPr>
                </a:tc>
                <a:extLst>
                  <a:ext uri="{0D108BD9-81ED-4DB2-BD59-A6C34878D82A}">
                    <a16:rowId xmlns:a16="http://schemas.microsoft.com/office/drawing/2014/main" val="10001"/>
                  </a:ext>
                </a:extLst>
              </a:tr>
              <a:tr h="334392">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b="0" baseline="0" dirty="0">
                          <a:solidFill>
                            <a:srgbClr val="0000FF"/>
                          </a:solidFill>
                        </a:rPr>
                        <a:t>2 loc.</a:t>
                      </a:r>
                      <a:endParaRPr lang="en-US" sz="1400" b="0" dirty="0">
                        <a:solidFill>
                          <a:srgbClr val="0000FF"/>
                        </a:solidFill>
                      </a:endParaRPr>
                    </a:p>
                  </a:txBody>
                  <a:tcPr marL="45720" marR="45720">
                    <a:lnL w="38100" cap="flat" cmpd="sng" algn="ctr">
                      <a:solidFill>
                        <a:srgbClr val="0000FF"/>
                      </a:solidFill>
                      <a:prstDash val="solid"/>
                      <a:round/>
                      <a:headEnd type="none" w="med" len="med"/>
                      <a:tailEnd type="none" w="med" len="med"/>
                    </a:lnL>
                    <a:lnR w="38100" cap="flat" cmpd="sng" algn="ctr">
                      <a:solidFill>
                        <a:srgbClr val="0000FF"/>
                      </a:solidFill>
                      <a:prstDash val="solid"/>
                      <a:round/>
                      <a:headEnd type="none" w="med" len="med"/>
                      <a:tailEnd type="none" w="med" len="med"/>
                    </a:lnR>
                    <a:lnT w="38100" cap="flat" cmpd="sng" algn="ctr">
                      <a:solidFill>
                        <a:srgbClr val="0000FF"/>
                      </a:solidFill>
                      <a:prstDash val="solid"/>
                      <a:round/>
                      <a:headEnd type="none" w="med" len="med"/>
                      <a:tailEnd type="none" w="med" len="med"/>
                    </a:lnT>
                    <a:lnB w="38100" cap="flat" cmpd="sng" algn="ctr">
                      <a:solidFill>
                        <a:srgbClr val="0000FF"/>
                      </a:solidFill>
                      <a:prstDash val="solid"/>
                      <a:round/>
                      <a:headEnd type="none" w="med" len="med"/>
                      <a:tailEnd type="none" w="med" len="med"/>
                    </a:lnB>
                    <a:solidFill>
                      <a:srgbClr val="BFBFBF"/>
                    </a:solidFill>
                  </a:tcPr>
                </a:tc>
                <a:extLst>
                  <a:ext uri="{0D108BD9-81ED-4DB2-BD59-A6C34878D82A}">
                    <a16:rowId xmlns:a16="http://schemas.microsoft.com/office/drawing/2014/main" val="10002"/>
                  </a:ext>
                </a:extLst>
              </a:tr>
            </a:tbl>
          </a:graphicData>
        </a:graphic>
      </p:graphicFrame>
      <p:graphicFrame>
        <p:nvGraphicFramePr>
          <p:cNvPr id="18" name="Table 17"/>
          <p:cNvGraphicFramePr>
            <a:graphicFrameLocks noGrp="1"/>
          </p:cNvGraphicFramePr>
          <p:nvPr>
            <p:extLst/>
          </p:nvPr>
        </p:nvGraphicFramePr>
        <p:xfrm>
          <a:off x="4908376" y="1916832"/>
          <a:ext cx="815752" cy="1003176"/>
        </p:xfrm>
        <a:graphic>
          <a:graphicData uri="http://schemas.openxmlformats.org/drawingml/2006/table">
            <a:tbl>
              <a:tblPr firstRow="1" bandRow="1">
                <a:tableStyleId>{F5AB1C69-6EDB-4FF4-983F-18BD219EF322}</a:tableStyleId>
              </a:tblPr>
              <a:tblGrid>
                <a:gridCol w="815752">
                  <a:extLst>
                    <a:ext uri="{9D8B030D-6E8A-4147-A177-3AD203B41FA5}">
                      <a16:colId xmlns:a16="http://schemas.microsoft.com/office/drawing/2014/main" val="20000"/>
                    </a:ext>
                  </a:extLst>
                </a:gridCol>
              </a:tblGrid>
              <a:tr h="334392">
                <a:tc>
                  <a:txBody>
                    <a:bodyPr/>
                    <a:lstStyle/>
                    <a:p>
                      <a:pPr algn="ctr"/>
                      <a:r>
                        <a:rPr lang="en-US" sz="1400" b="0" dirty="0">
                          <a:solidFill>
                            <a:srgbClr val="000000"/>
                          </a:solidFill>
                        </a:rPr>
                        <a:t>326</a:t>
                      </a:r>
                    </a:p>
                  </a:txBody>
                  <a:tcPr marL="45720" marR="45720">
                    <a:lnL w="38100" cap="flat" cmpd="sng" algn="ctr">
                      <a:solidFill>
                        <a:srgbClr val="0000FF"/>
                      </a:solidFill>
                      <a:prstDash val="solid"/>
                      <a:round/>
                      <a:headEnd type="none" w="med" len="med"/>
                      <a:tailEnd type="none" w="med" len="med"/>
                    </a:lnL>
                    <a:lnR w="38100" cap="flat" cmpd="sng" algn="ctr">
                      <a:solidFill>
                        <a:srgbClr val="0000FF"/>
                      </a:solidFill>
                      <a:prstDash val="solid"/>
                      <a:round/>
                      <a:headEnd type="none" w="med" len="med"/>
                      <a:tailEnd type="none" w="med" len="med"/>
                    </a:lnR>
                    <a:lnT w="38100" cap="flat" cmpd="sng" algn="ctr">
                      <a:solidFill>
                        <a:srgbClr val="0000FF"/>
                      </a:solidFill>
                      <a:prstDash val="solid"/>
                      <a:round/>
                      <a:headEnd type="none" w="med" len="med"/>
                      <a:tailEnd type="none" w="med" len="med"/>
                    </a:lnT>
                    <a:lnB w="38100" cap="flat" cmpd="sng" algn="ctr">
                      <a:solidFill>
                        <a:srgbClr val="0000FF"/>
                      </a:solidFill>
                      <a:prstDash val="solid"/>
                      <a:round/>
                      <a:headEnd type="none" w="med" len="med"/>
                      <a:tailEnd type="none" w="med" len="med"/>
                    </a:lnB>
                  </a:tcPr>
                </a:tc>
                <a:extLst>
                  <a:ext uri="{0D108BD9-81ED-4DB2-BD59-A6C34878D82A}">
                    <a16:rowId xmlns:a16="http://schemas.microsoft.com/office/drawing/2014/main" val="10000"/>
                  </a:ext>
                </a:extLst>
              </a:tr>
              <a:tr h="334392">
                <a:tc>
                  <a:txBody>
                    <a:bodyPr/>
                    <a:lstStyle/>
                    <a:p>
                      <a:pPr algn="ctr"/>
                      <a:r>
                        <a:rPr lang="en-US" sz="1400" b="0" dirty="0">
                          <a:solidFill>
                            <a:srgbClr val="000000"/>
                          </a:solidFill>
                        </a:rPr>
                        <a:t>1451</a:t>
                      </a:r>
                    </a:p>
                  </a:txBody>
                  <a:tcPr marL="45720" marR="45720">
                    <a:lnL w="38100" cap="flat" cmpd="sng" algn="ctr">
                      <a:solidFill>
                        <a:srgbClr val="0000FF"/>
                      </a:solidFill>
                      <a:prstDash val="solid"/>
                      <a:round/>
                      <a:headEnd type="none" w="med" len="med"/>
                      <a:tailEnd type="none" w="med" len="med"/>
                    </a:lnL>
                    <a:lnR w="38100" cap="flat" cmpd="sng" algn="ctr">
                      <a:solidFill>
                        <a:srgbClr val="0000FF"/>
                      </a:solidFill>
                      <a:prstDash val="solid"/>
                      <a:round/>
                      <a:headEnd type="none" w="med" len="med"/>
                      <a:tailEnd type="none" w="med" len="med"/>
                    </a:lnR>
                    <a:lnT w="38100" cap="flat" cmpd="sng" algn="ctr">
                      <a:solidFill>
                        <a:srgbClr val="0000FF"/>
                      </a:solidFill>
                      <a:prstDash val="solid"/>
                      <a:round/>
                      <a:headEnd type="none" w="med" len="med"/>
                      <a:tailEnd type="none" w="med" len="med"/>
                    </a:lnT>
                    <a:lnB w="38100" cap="flat" cmpd="sng" algn="ctr">
                      <a:solidFill>
                        <a:srgbClr val="0000FF"/>
                      </a:solidFill>
                      <a:prstDash val="solid"/>
                      <a:round/>
                      <a:headEnd type="none" w="med" len="med"/>
                      <a:tailEnd type="none" w="med" len="med"/>
                    </a:lnB>
                  </a:tcPr>
                </a:tc>
                <a:extLst>
                  <a:ext uri="{0D108BD9-81ED-4DB2-BD59-A6C34878D82A}">
                    <a16:rowId xmlns:a16="http://schemas.microsoft.com/office/drawing/2014/main" val="10001"/>
                  </a:ext>
                </a:extLst>
              </a:tr>
              <a:tr h="334392">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b="0" baseline="0" dirty="0">
                          <a:solidFill>
                            <a:srgbClr val="0000FF"/>
                          </a:solidFill>
                        </a:rPr>
                        <a:t>2 loc.</a:t>
                      </a:r>
                      <a:endParaRPr lang="en-US" sz="1400" b="0" dirty="0">
                        <a:solidFill>
                          <a:srgbClr val="0000FF"/>
                        </a:solidFill>
                      </a:endParaRPr>
                    </a:p>
                  </a:txBody>
                  <a:tcPr marL="45720" marR="45720">
                    <a:lnL w="38100" cap="flat" cmpd="sng" algn="ctr">
                      <a:solidFill>
                        <a:srgbClr val="0000FF"/>
                      </a:solidFill>
                      <a:prstDash val="solid"/>
                      <a:round/>
                      <a:headEnd type="none" w="med" len="med"/>
                      <a:tailEnd type="none" w="med" len="med"/>
                    </a:lnL>
                    <a:lnR w="38100" cap="flat" cmpd="sng" algn="ctr">
                      <a:solidFill>
                        <a:srgbClr val="0000FF"/>
                      </a:solidFill>
                      <a:prstDash val="solid"/>
                      <a:round/>
                      <a:headEnd type="none" w="med" len="med"/>
                      <a:tailEnd type="none" w="med" len="med"/>
                    </a:lnR>
                    <a:lnT w="38100" cap="flat" cmpd="sng" algn="ctr">
                      <a:solidFill>
                        <a:srgbClr val="0000FF"/>
                      </a:solidFill>
                      <a:prstDash val="solid"/>
                      <a:round/>
                      <a:headEnd type="none" w="med" len="med"/>
                      <a:tailEnd type="none" w="med" len="med"/>
                    </a:lnT>
                    <a:lnB w="38100" cap="flat" cmpd="sng" algn="ctr">
                      <a:solidFill>
                        <a:srgbClr val="0000FF"/>
                      </a:solidFill>
                      <a:prstDash val="solid"/>
                      <a:round/>
                      <a:headEnd type="none" w="med" len="med"/>
                      <a:tailEnd type="none" w="med" len="med"/>
                    </a:lnB>
                    <a:solidFill>
                      <a:srgbClr val="BFBFBF"/>
                    </a:solidFill>
                  </a:tcPr>
                </a:tc>
                <a:extLst>
                  <a:ext uri="{0D108BD9-81ED-4DB2-BD59-A6C34878D82A}">
                    <a16:rowId xmlns:a16="http://schemas.microsoft.com/office/drawing/2014/main" val="10002"/>
                  </a:ext>
                </a:extLst>
              </a:tr>
            </a:tbl>
          </a:graphicData>
        </a:graphic>
      </p:graphicFrame>
      <p:graphicFrame>
        <p:nvGraphicFramePr>
          <p:cNvPr id="19" name="Table 18"/>
          <p:cNvGraphicFramePr>
            <a:graphicFrameLocks noGrp="1"/>
          </p:cNvGraphicFramePr>
          <p:nvPr>
            <p:extLst/>
          </p:nvPr>
        </p:nvGraphicFramePr>
        <p:xfrm>
          <a:off x="7668344" y="1916832"/>
          <a:ext cx="815752" cy="2104008"/>
        </p:xfrm>
        <a:graphic>
          <a:graphicData uri="http://schemas.openxmlformats.org/drawingml/2006/table">
            <a:tbl>
              <a:tblPr firstRow="1" bandRow="1">
                <a:tableStyleId>{F5AB1C69-6EDB-4FF4-983F-18BD219EF322}</a:tableStyleId>
              </a:tblPr>
              <a:tblGrid>
                <a:gridCol w="815752">
                  <a:extLst>
                    <a:ext uri="{9D8B030D-6E8A-4147-A177-3AD203B41FA5}">
                      <a16:colId xmlns:a16="http://schemas.microsoft.com/office/drawing/2014/main" val="20000"/>
                    </a:ext>
                  </a:extLst>
                </a:gridCol>
              </a:tblGrid>
              <a:tr h="350668">
                <a:tc>
                  <a:txBody>
                    <a:bodyPr/>
                    <a:lstStyle/>
                    <a:p>
                      <a:pPr algn="ctr"/>
                      <a:r>
                        <a:rPr lang="en-US" sz="1400" b="0" dirty="0">
                          <a:solidFill>
                            <a:srgbClr val="000000"/>
                          </a:solidFill>
                        </a:rPr>
                        <a:t>388</a:t>
                      </a:r>
                    </a:p>
                  </a:txBody>
                  <a:tcPr marL="45720" marR="45720">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tcPr>
                </a:tc>
                <a:extLst>
                  <a:ext uri="{0D108BD9-81ED-4DB2-BD59-A6C34878D82A}">
                    <a16:rowId xmlns:a16="http://schemas.microsoft.com/office/drawing/2014/main" val="10000"/>
                  </a:ext>
                </a:extLst>
              </a:tr>
              <a:tr h="350668">
                <a:tc>
                  <a:txBody>
                    <a:bodyPr/>
                    <a:lstStyle/>
                    <a:p>
                      <a:pPr algn="ctr"/>
                      <a:r>
                        <a:rPr lang="en-US" sz="1400" b="0" dirty="0">
                          <a:solidFill>
                            <a:srgbClr val="000000"/>
                          </a:solidFill>
                        </a:rPr>
                        <a:t>…</a:t>
                      </a:r>
                    </a:p>
                  </a:txBody>
                  <a:tcPr marL="45720" marR="45720">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tcPr>
                </a:tc>
                <a:extLst>
                  <a:ext uri="{0D108BD9-81ED-4DB2-BD59-A6C34878D82A}">
                    <a16:rowId xmlns:a16="http://schemas.microsoft.com/office/drawing/2014/main" val="10001"/>
                  </a:ext>
                </a:extLst>
              </a:tr>
              <a:tr h="350668">
                <a:tc>
                  <a:txBody>
                    <a:bodyPr/>
                    <a:lstStyle/>
                    <a:p>
                      <a:pPr algn="ctr"/>
                      <a:r>
                        <a:rPr lang="en-US" sz="1400" b="0" dirty="0">
                          <a:solidFill>
                            <a:srgbClr val="000000"/>
                          </a:solidFill>
                        </a:rPr>
                        <a:t>…</a:t>
                      </a:r>
                    </a:p>
                  </a:txBody>
                  <a:tcPr marL="45720" marR="45720">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tcPr>
                </a:tc>
                <a:extLst>
                  <a:ext uri="{0D108BD9-81ED-4DB2-BD59-A6C34878D82A}">
                    <a16:rowId xmlns:a16="http://schemas.microsoft.com/office/drawing/2014/main" val="10002"/>
                  </a:ext>
                </a:extLst>
              </a:tr>
              <a:tr h="350668">
                <a:tc>
                  <a:txBody>
                    <a:bodyPr/>
                    <a:lstStyle/>
                    <a:p>
                      <a:pPr algn="ctr"/>
                      <a:r>
                        <a:rPr lang="en-US" sz="1400" b="0" dirty="0">
                          <a:solidFill>
                            <a:srgbClr val="000000"/>
                          </a:solidFill>
                        </a:rPr>
                        <a:t>…</a:t>
                      </a:r>
                    </a:p>
                  </a:txBody>
                  <a:tcPr marL="45720" marR="45720">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tcPr>
                </a:tc>
                <a:extLst>
                  <a:ext uri="{0D108BD9-81ED-4DB2-BD59-A6C34878D82A}">
                    <a16:rowId xmlns:a16="http://schemas.microsoft.com/office/drawing/2014/main" val="10003"/>
                  </a:ext>
                </a:extLst>
              </a:tr>
              <a:tr h="350668">
                <a:tc>
                  <a:txBody>
                    <a:bodyPr/>
                    <a:lstStyle/>
                    <a:p>
                      <a:pPr algn="ctr"/>
                      <a:r>
                        <a:rPr lang="en-US" sz="1400" b="0" dirty="0">
                          <a:solidFill>
                            <a:srgbClr val="000000"/>
                          </a:solidFill>
                        </a:rPr>
                        <a:t>…</a:t>
                      </a:r>
                    </a:p>
                  </a:txBody>
                  <a:tcPr marL="45720" marR="45720">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tcPr>
                </a:tc>
                <a:extLst>
                  <a:ext uri="{0D108BD9-81ED-4DB2-BD59-A6C34878D82A}">
                    <a16:rowId xmlns:a16="http://schemas.microsoft.com/office/drawing/2014/main" val="10004"/>
                  </a:ext>
                </a:extLst>
              </a:tr>
              <a:tr h="350668">
                <a:tc>
                  <a:txBody>
                    <a:bodyPr/>
                    <a:lstStyle/>
                    <a:p>
                      <a:pPr algn="ctr"/>
                      <a:r>
                        <a:rPr lang="en-US" sz="1400" b="0" dirty="0">
                          <a:solidFill>
                            <a:srgbClr val="FF1919"/>
                          </a:solidFill>
                        </a:rPr>
                        <a:t>1K loc.</a:t>
                      </a:r>
                    </a:p>
                  </a:txBody>
                  <a:tcPr marL="45720" marR="45720">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10005"/>
                  </a:ext>
                </a:extLst>
              </a:tr>
            </a:tbl>
          </a:graphicData>
        </a:graphic>
      </p:graphicFrame>
      <p:sp>
        <p:nvSpPr>
          <p:cNvPr id="20" name="Rectangle 19"/>
          <p:cNvSpPr/>
          <p:nvPr/>
        </p:nvSpPr>
        <p:spPr>
          <a:xfrm>
            <a:off x="683568" y="1484784"/>
            <a:ext cx="1296144" cy="268447"/>
          </a:xfrm>
          <a:prstGeom prst="rect">
            <a:avLst/>
          </a:prstGeom>
          <a:solidFill>
            <a:srgbClr val="0000FF">
              <a:alpha val="5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21" name="Rectangle 20"/>
          <p:cNvSpPr/>
          <p:nvPr/>
        </p:nvSpPr>
        <p:spPr>
          <a:xfrm>
            <a:off x="1979712" y="1484784"/>
            <a:ext cx="1296144" cy="268447"/>
          </a:xfrm>
          <a:prstGeom prst="rect">
            <a:avLst/>
          </a:prstGeom>
          <a:solidFill>
            <a:srgbClr val="0000FF">
              <a:alpha val="5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22" name="Rectangle 21"/>
          <p:cNvSpPr/>
          <p:nvPr/>
        </p:nvSpPr>
        <p:spPr>
          <a:xfrm>
            <a:off x="4606653" y="1484784"/>
            <a:ext cx="1296144" cy="268447"/>
          </a:xfrm>
          <a:prstGeom prst="rect">
            <a:avLst/>
          </a:prstGeom>
          <a:solidFill>
            <a:srgbClr val="0000FF">
              <a:alpha val="5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23" name="Rectangle 22"/>
          <p:cNvSpPr/>
          <p:nvPr/>
        </p:nvSpPr>
        <p:spPr>
          <a:xfrm>
            <a:off x="3275856" y="1484784"/>
            <a:ext cx="1296144" cy="268447"/>
          </a:xfrm>
          <a:prstGeom prst="rect">
            <a:avLst/>
          </a:prstGeom>
          <a:solidFill>
            <a:srgbClr val="FF1919">
              <a:alpha val="5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Tahoma"/>
              <a:ea typeface="+mn-ea"/>
              <a:cs typeface="+mn-cs"/>
            </a:endParaRPr>
          </a:p>
        </p:txBody>
      </p:sp>
      <p:sp>
        <p:nvSpPr>
          <p:cNvPr id="24" name="Rectangle 23"/>
          <p:cNvSpPr/>
          <p:nvPr/>
        </p:nvSpPr>
        <p:spPr>
          <a:xfrm>
            <a:off x="5940152" y="1484785"/>
            <a:ext cx="1343672" cy="278274"/>
          </a:xfrm>
          <a:prstGeom prst="rect">
            <a:avLst/>
          </a:prstGeom>
          <a:solidFill>
            <a:srgbClr val="FF1919">
              <a:alpha val="5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Tahoma"/>
              <a:ea typeface="+mn-ea"/>
              <a:cs typeface="+mn-cs"/>
            </a:endParaRPr>
          </a:p>
        </p:txBody>
      </p:sp>
      <p:sp>
        <p:nvSpPr>
          <p:cNvPr id="25" name="Rectangle 24"/>
          <p:cNvSpPr/>
          <p:nvPr/>
        </p:nvSpPr>
        <p:spPr>
          <a:xfrm>
            <a:off x="7308304" y="1484784"/>
            <a:ext cx="1296144" cy="268447"/>
          </a:xfrm>
          <a:prstGeom prst="rect">
            <a:avLst/>
          </a:prstGeom>
          <a:solidFill>
            <a:srgbClr val="FF1919">
              <a:alpha val="5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Tahoma"/>
              <a:ea typeface="+mn-ea"/>
              <a:cs typeface="+mn-cs"/>
            </a:endParaRPr>
          </a:p>
        </p:txBody>
      </p:sp>
      <p:sp>
        <p:nvSpPr>
          <p:cNvPr id="26" name="Rectangle 25"/>
          <p:cNvSpPr/>
          <p:nvPr/>
        </p:nvSpPr>
        <p:spPr>
          <a:xfrm>
            <a:off x="755576" y="4437112"/>
            <a:ext cx="2664296" cy="1728192"/>
          </a:xfrm>
          <a:prstGeom prst="rect">
            <a:avLst/>
          </a:prstGeom>
          <a:no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27" name="Rectangle 26"/>
          <p:cNvSpPr/>
          <p:nvPr/>
        </p:nvSpPr>
        <p:spPr>
          <a:xfrm>
            <a:off x="395536" y="1412776"/>
            <a:ext cx="1584176" cy="2160240"/>
          </a:xfrm>
          <a:prstGeom prst="rect">
            <a:avLst/>
          </a:prstGeom>
          <a:no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28" name="Rectangle 27"/>
          <p:cNvSpPr/>
          <p:nvPr/>
        </p:nvSpPr>
        <p:spPr>
          <a:xfrm>
            <a:off x="3131840" y="1412776"/>
            <a:ext cx="1584176" cy="2736304"/>
          </a:xfrm>
          <a:prstGeom prst="rect">
            <a:avLst/>
          </a:prstGeom>
          <a:no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30" name="Rectangle 29"/>
          <p:cNvSpPr/>
          <p:nvPr/>
        </p:nvSpPr>
        <p:spPr>
          <a:xfrm>
            <a:off x="5796136" y="1412776"/>
            <a:ext cx="1584176" cy="2736304"/>
          </a:xfrm>
          <a:prstGeom prst="rect">
            <a:avLst/>
          </a:prstGeom>
          <a:no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31" name="TextBox 30"/>
          <p:cNvSpPr txBox="1"/>
          <p:nvPr/>
        </p:nvSpPr>
        <p:spPr>
          <a:xfrm>
            <a:off x="899592" y="4653136"/>
            <a:ext cx="2304256"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a:ea typeface="+mn-ea"/>
                <a:cs typeface="+mn-cs"/>
              </a:rPr>
              <a:t>Previous work needs to verify:</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Tahoma"/>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Tahoma"/>
                <a:ea typeface="+mn-ea"/>
                <a:cs typeface="+mn-cs"/>
              </a:rPr>
              <a:t>3004 locations</a:t>
            </a:r>
          </a:p>
        </p:txBody>
      </p:sp>
      <p:sp>
        <p:nvSpPr>
          <p:cNvPr id="32" name="Rectangle 31"/>
          <p:cNvSpPr/>
          <p:nvPr/>
        </p:nvSpPr>
        <p:spPr>
          <a:xfrm>
            <a:off x="1835696" y="1412776"/>
            <a:ext cx="1584176" cy="1656184"/>
          </a:xfrm>
          <a:prstGeom prst="rect">
            <a:avLst/>
          </a:prstGeom>
          <a:noFill/>
          <a:ln w="28575" cmpd="sng">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33" name="Rectangle 32"/>
          <p:cNvSpPr/>
          <p:nvPr/>
        </p:nvSpPr>
        <p:spPr>
          <a:xfrm>
            <a:off x="4499992" y="1412776"/>
            <a:ext cx="1584176" cy="1656184"/>
          </a:xfrm>
          <a:prstGeom prst="rect">
            <a:avLst/>
          </a:prstGeom>
          <a:noFill/>
          <a:ln w="28575" cmpd="sng">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35" name="Rectangle 34"/>
          <p:cNvSpPr/>
          <p:nvPr/>
        </p:nvSpPr>
        <p:spPr>
          <a:xfrm>
            <a:off x="395536" y="1412776"/>
            <a:ext cx="1584176" cy="2160240"/>
          </a:xfrm>
          <a:prstGeom prst="rect">
            <a:avLst/>
          </a:prstGeom>
          <a:noFill/>
          <a:ln w="28575" cmpd="sng">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36" name="Rectangle 35"/>
          <p:cNvSpPr/>
          <p:nvPr/>
        </p:nvSpPr>
        <p:spPr>
          <a:xfrm>
            <a:off x="5508104" y="4437112"/>
            <a:ext cx="2664296" cy="1728192"/>
          </a:xfrm>
          <a:prstGeom prst="rect">
            <a:avLst/>
          </a:prstGeom>
          <a:noFill/>
          <a:ln w="28575" cmpd="sng">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FF"/>
              </a:solidFill>
              <a:effectLst/>
              <a:uLnTx/>
              <a:uFillTx/>
              <a:latin typeface="Tahoma"/>
              <a:ea typeface="+mn-ea"/>
              <a:cs typeface="+mn-cs"/>
            </a:endParaRPr>
          </a:p>
        </p:txBody>
      </p:sp>
      <p:sp>
        <p:nvSpPr>
          <p:cNvPr id="37" name="TextBox 36"/>
          <p:cNvSpPr txBox="1"/>
          <p:nvPr/>
        </p:nvSpPr>
        <p:spPr>
          <a:xfrm>
            <a:off x="5652120" y="4653136"/>
            <a:ext cx="2543597" cy="92333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srgbClr val="0000FF"/>
                </a:solidFill>
                <a:effectLst/>
                <a:uLnTx/>
                <a:uFillTx/>
                <a:latin typeface="Tahoma"/>
                <a:ea typeface="+mn-ea"/>
                <a:cs typeface="+mn-cs"/>
              </a:rPr>
              <a:t>FastHASH</a:t>
            </a:r>
            <a:r>
              <a:rPr kumimoji="0" lang="en-US" sz="1800" b="0" i="0" u="none" strike="noStrike" kern="1200" cap="none" spc="0" normalizeH="0" baseline="0" noProof="0" dirty="0">
                <a:ln>
                  <a:noFill/>
                </a:ln>
                <a:solidFill>
                  <a:srgbClr val="0000FF"/>
                </a:solidFill>
                <a:effectLst/>
                <a:uLnTx/>
                <a:uFillTx/>
                <a:latin typeface="Tahoma"/>
                <a:ea typeface="+mn-ea"/>
                <a:cs typeface="+mn-cs"/>
              </a:rPr>
              <a:t> verifies only:</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Tahoma"/>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FF"/>
                </a:solidFill>
                <a:effectLst/>
                <a:uLnTx/>
                <a:uFillTx/>
                <a:latin typeface="Tahoma"/>
                <a:ea typeface="+mn-ea"/>
                <a:cs typeface="+mn-cs"/>
              </a:rPr>
              <a:t>8 locations</a:t>
            </a:r>
          </a:p>
        </p:txBody>
      </p:sp>
      <p:sp>
        <p:nvSpPr>
          <p:cNvPr id="39" name="Rectangle 38"/>
          <p:cNvSpPr/>
          <p:nvPr/>
        </p:nvSpPr>
        <p:spPr>
          <a:xfrm>
            <a:off x="899592" y="1916832"/>
            <a:ext cx="720080" cy="1224136"/>
          </a:xfrm>
          <a:prstGeom prst="rect">
            <a:avLst/>
          </a:prstGeom>
          <a:solidFill>
            <a:srgbClr val="0000FF">
              <a:alpha val="5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40" name="TextBox 39"/>
          <p:cNvSpPr txBox="1"/>
          <p:nvPr/>
        </p:nvSpPr>
        <p:spPr>
          <a:xfrm>
            <a:off x="1619672" y="2204864"/>
            <a:ext cx="113955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FF"/>
                </a:solidFill>
                <a:effectLst/>
                <a:uLnTx/>
                <a:uFillTx/>
                <a:latin typeface="Tahoma"/>
                <a:ea typeface="+mn-ea"/>
                <a:cs typeface="+mn-cs"/>
              </a:rPr>
              <a:t>Locations</a:t>
            </a:r>
          </a:p>
        </p:txBody>
      </p:sp>
      <p:sp>
        <p:nvSpPr>
          <p:cNvPr id="41" name="TextBox 40"/>
          <p:cNvSpPr txBox="1"/>
          <p:nvPr/>
        </p:nvSpPr>
        <p:spPr>
          <a:xfrm>
            <a:off x="1619672" y="3068960"/>
            <a:ext cx="229157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1919"/>
                </a:solidFill>
                <a:effectLst/>
                <a:uLnTx/>
                <a:uFillTx/>
                <a:latin typeface="Tahoma"/>
                <a:ea typeface="+mn-ea"/>
                <a:cs typeface="+mn-cs"/>
              </a:rPr>
              <a:t>Number of Locations</a:t>
            </a:r>
          </a:p>
        </p:txBody>
      </p:sp>
      <p:sp>
        <p:nvSpPr>
          <p:cNvPr id="42" name="Rectangle 41"/>
          <p:cNvSpPr/>
          <p:nvPr/>
        </p:nvSpPr>
        <p:spPr>
          <a:xfrm>
            <a:off x="899592" y="3151128"/>
            <a:ext cx="720080" cy="288032"/>
          </a:xfrm>
          <a:prstGeom prst="rect">
            <a:avLst/>
          </a:prstGeom>
          <a:solidFill>
            <a:srgbClr val="FF1919">
              <a:alpha val="5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Tahoma"/>
              <a:ea typeface="+mn-ea"/>
              <a:cs typeface="+mn-cs"/>
            </a:endParaRPr>
          </a:p>
        </p:txBody>
      </p:sp>
      <p:sp>
        <p:nvSpPr>
          <p:cNvPr id="7" name="TextBox 6"/>
          <p:cNvSpPr txBox="1"/>
          <p:nvPr/>
        </p:nvSpPr>
        <p:spPr>
          <a:xfrm>
            <a:off x="467544" y="4365104"/>
            <a:ext cx="208407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FF"/>
                </a:solidFill>
                <a:effectLst/>
                <a:uLnTx/>
                <a:uFillTx/>
                <a:latin typeface="Tahoma"/>
                <a:ea typeface="+mn-ea"/>
                <a:cs typeface="+mn-cs"/>
              </a:rPr>
              <a:t>Cheapest 3 k-</a:t>
            </a:r>
            <a:r>
              <a:rPr kumimoji="0" lang="en-US" sz="1800" b="0" i="0" u="none" strike="noStrike" kern="1200" cap="none" spc="0" normalizeH="0" baseline="0" noProof="0" dirty="0" err="1">
                <a:ln>
                  <a:noFill/>
                </a:ln>
                <a:solidFill>
                  <a:srgbClr val="0000FF"/>
                </a:solidFill>
                <a:effectLst/>
                <a:uLnTx/>
                <a:uFillTx/>
                <a:latin typeface="Tahoma"/>
                <a:ea typeface="+mn-ea"/>
                <a:cs typeface="+mn-cs"/>
              </a:rPr>
              <a:t>mers</a:t>
            </a:r>
            <a:endParaRPr kumimoji="0" lang="en-US" sz="1800" b="0" i="0" u="none" strike="noStrike" kern="1200" cap="none" spc="0" normalizeH="0" baseline="0" noProof="0" dirty="0">
              <a:ln>
                <a:noFill/>
              </a:ln>
              <a:solidFill>
                <a:srgbClr val="0000FF"/>
              </a:solidFill>
              <a:effectLst/>
              <a:uLnTx/>
              <a:uFillTx/>
              <a:latin typeface="Tahoma"/>
              <a:ea typeface="+mn-ea"/>
              <a:cs typeface="+mn-cs"/>
            </a:endParaRPr>
          </a:p>
        </p:txBody>
      </p:sp>
      <p:sp>
        <p:nvSpPr>
          <p:cNvPr id="34" name="TextBox 33"/>
          <p:cNvSpPr txBox="1"/>
          <p:nvPr/>
        </p:nvSpPr>
        <p:spPr>
          <a:xfrm>
            <a:off x="456899" y="4355812"/>
            <a:ext cx="215677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Tahoma"/>
                <a:ea typeface="+mn-ea"/>
                <a:cs typeface="+mn-cs"/>
              </a:rPr>
              <a:t>Expensive 3 k-</a:t>
            </a:r>
            <a:r>
              <a:rPr kumimoji="0" lang="en-US" sz="1800" b="0" i="0" u="none" strike="noStrike" kern="1200" cap="none" spc="0" normalizeH="0" baseline="0" noProof="0" dirty="0" err="1">
                <a:ln>
                  <a:noFill/>
                </a:ln>
                <a:solidFill>
                  <a:srgbClr val="FF0000"/>
                </a:solidFill>
                <a:effectLst/>
                <a:uLnTx/>
                <a:uFillTx/>
                <a:latin typeface="Tahoma"/>
                <a:ea typeface="+mn-ea"/>
                <a:cs typeface="+mn-cs"/>
              </a:rPr>
              <a:t>mers</a:t>
            </a:r>
            <a:endParaRPr kumimoji="0" lang="en-US" sz="1800" b="0" i="0" u="none" strike="noStrike" kern="1200" cap="none" spc="0" normalizeH="0" baseline="0" noProof="0" dirty="0">
              <a:ln>
                <a:noFill/>
              </a:ln>
              <a:solidFill>
                <a:srgbClr val="FF0000"/>
              </a:solidFill>
              <a:effectLst/>
              <a:uLnTx/>
              <a:uFillTx/>
              <a:latin typeface="Tahoma"/>
              <a:ea typeface="+mn-ea"/>
              <a:cs typeface="+mn-cs"/>
            </a:endParaRPr>
          </a:p>
        </p:txBody>
      </p:sp>
    </p:spTree>
    <p:extLst>
      <p:ext uri="{BB962C8B-B14F-4D97-AF65-F5344CB8AC3E}">
        <p14:creationId xmlns:p14="http://schemas.microsoft.com/office/powerpoint/2010/main" val="171379926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39"/>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40"/>
                                        </p:tgtEl>
                                        <p:attrNameLst>
                                          <p:attrName>style.visibility</p:attrName>
                                        </p:attrNameLst>
                                      </p:cBhvr>
                                      <p:to>
                                        <p:strVal val="hidden"/>
                                      </p:to>
                                    </p:set>
                                  </p:childTnLst>
                                </p:cTn>
                              </p:par>
                              <p:par>
                                <p:cTn id="19" presetID="1" presetClass="entr" presetSubtype="0" fill="hold" grpId="0" nodeType="withEffect">
                                  <p:stCondLst>
                                    <p:cond delay="0"/>
                                  </p:stCondLst>
                                  <p:childTnLst>
                                    <p:set>
                                      <p:cBhvr>
                                        <p:cTn id="20" dur="1" fill="hold">
                                          <p:stCondLst>
                                            <p:cond delay="0"/>
                                          </p:stCondLst>
                                        </p:cTn>
                                        <p:tgtEl>
                                          <p:spTgt spid="4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1" nodeType="clickEffect">
                                  <p:stCondLst>
                                    <p:cond delay="0"/>
                                  </p:stCondLst>
                                  <p:childTnLst>
                                    <p:set>
                                      <p:cBhvr>
                                        <p:cTn id="26" dur="1" fill="hold">
                                          <p:stCondLst>
                                            <p:cond delay="0"/>
                                          </p:stCondLst>
                                        </p:cTn>
                                        <p:tgtEl>
                                          <p:spTgt spid="41"/>
                                        </p:tgtEl>
                                        <p:attrNameLst>
                                          <p:attrName>style.visibility</p:attrName>
                                        </p:attrNameLst>
                                      </p:cBhvr>
                                      <p:to>
                                        <p:strVal val="hidden"/>
                                      </p:to>
                                    </p:set>
                                  </p:childTnLst>
                                </p:cTn>
                              </p:par>
                              <p:par>
                                <p:cTn id="27" presetID="1" presetClass="exit" presetSubtype="0" fill="hold" grpId="1" nodeType="withEffect">
                                  <p:stCondLst>
                                    <p:cond delay="0"/>
                                  </p:stCondLst>
                                  <p:childTnLst>
                                    <p:set>
                                      <p:cBhvr>
                                        <p:cTn id="28" dur="1" fill="hold">
                                          <p:stCondLst>
                                            <p:cond delay="0"/>
                                          </p:stCondLst>
                                        </p:cTn>
                                        <p:tgtEl>
                                          <p:spTgt spid="42"/>
                                        </p:tgtEl>
                                        <p:attrNameLst>
                                          <p:attrName>style.visibility</p:attrName>
                                        </p:attrNameLst>
                                      </p:cBhvr>
                                      <p:to>
                                        <p:strVal val="hidden"/>
                                      </p:to>
                                    </p:set>
                                  </p:childTnLst>
                                </p:cTn>
                              </p:par>
                              <p:par>
                                <p:cTn id="29" presetID="1" presetClass="entr" presetSubtype="0" fill="hold" nodeType="with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7"/>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23"/>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4"/>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5"/>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4"/>
                                        </p:tgtEl>
                                        <p:attrNameLst>
                                          <p:attrName>style.visibility</p:attrName>
                                        </p:attrNameLst>
                                      </p:cBhvr>
                                      <p:to>
                                        <p:strVal val="visible"/>
                                      </p:to>
                                    </p:set>
                                  </p:childTnLst>
                                </p:cTn>
                              </p:par>
                              <p:par>
                                <p:cTn id="59" presetID="1" presetClass="exit" presetSubtype="0" fill="hold" grpId="1" nodeType="withEffect">
                                  <p:stCondLst>
                                    <p:cond delay="0"/>
                                  </p:stCondLst>
                                  <p:childTnLst>
                                    <p:set>
                                      <p:cBhvr>
                                        <p:cTn id="60" dur="1" fill="hold">
                                          <p:stCondLst>
                                            <p:cond delay="0"/>
                                          </p:stCondLst>
                                        </p:cTn>
                                        <p:tgtEl>
                                          <p:spTgt spid="7"/>
                                        </p:tgtEl>
                                        <p:attrNameLst>
                                          <p:attrName>style.visibility</p:attrName>
                                        </p:attrNameLst>
                                      </p:cBhvr>
                                      <p:to>
                                        <p:strVal val="hidden"/>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27"/>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28"/>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30"/>
                                        </p:tgtEl>
                                        <p:attrNameLst>
                                          <p:attrName>style.visibility</p:attrName>
                                        </p:attrNameLst>
                                      </p:cBhvr>
                                      <p:to>
                                        <p:strVal val="visible"/>
                                      </p:to>
                                    </p:set>
                                  </p:childTnLst>
                                </p:cTn>
                              </p:par>
                              <p:par>
                                <p:cTn id="69" presetID="1" presetClass="exit" presetSubtype="0" fill="hold" grpId="1" nodeType="withEffect">
                                  <p:stCondLst>
                                    <p:cond delay="0"/>
                                  </p:stCondLst>
                                  <p:childTnLst>
                                    <p:set>
                                      <p:cBhvr>
                                        <p:cTn id="70" dur="1" fill="hold">
                                          <p:stCondLst>
                                            <p:cond delay="0"/>
                                          </p:stCondLst>
                                        </p:cTn>
                                        <p:tgtEl>
                                          <p:spTgt spid="34"/>
                                        </p:tgtEl>
                                        <p:attrNameLst>
                                          <p:attrName>style.visibility</p:attrName>
                                        </p:attrNameLst>
                                      </p:cBhvr>
                                      <p:to>
                                        <p:strVal val="hidden"/>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26"/>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31"/>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35"/>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32"/>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33"/>
                                        </p:tgtEl>
                                        <p:attrNameLst>
                                          <p:attrName>style.visibility</p:attrName>
                                        </p:attrNameLst>
                                      </p:cBhvr>
                                      <p:to>
                                        <p:strVal val="visible"/>
                                      </p:to>
                                    </p:set>
                                  </p:childTnLst>
                                </p:cTn>
                              </p:par>
                              <p:par>
                                <p:cTn id="85" presetID="1" presetClass="exit" presetSubtype="0" fill="hold" grpId="1" nodeType="withEffect">
                                  <p:stCondLst>
                                    <p:cond delay="0"/>
                                  </p:stCondLst>
                                  <p:childTnLst>
                                    <p:set>
                                      <p:cBhvr>
                                        <p:cTn id="86" dur="1" fill="hold">
                                          <p:stCondLst>
                                            <p:cond delay="0"/>
                                          </p:stCondLst>
                                        </p:cTn>
                                        <p:tgtEl>
                                          <p:spTgt spid="27"/>
                                        </p:tgtEl>
                                        <p:attrNameLst>
                                          <p:attrName>style.visibility</p:attrName>
                                        </p:attrNameLst>
                                      </p:cBhvr>
                                      <p:to>
                                        <p:strVal val="hidden"/>
                                      </p:to>
                                    </p:set>
                                  </p:childTnLst>
                                </p:cTn>
                              </p:par>
                              <p:par>
                                <p:cTn id="87" presetID="1" presetClass="exit" presetSubtype="0" fill="hold" grpId="1" nodeType="withEffect">
                                  <p:stCondLst>
                                    <p:cond delay="0"/>
                                  </p:stCondLst>
                                  <p:childTnLst>
                                    <p:set>
                                      <p:cBhvr>
                                        <p:cTn id="88" dur="1" fill="hold">
                                          <p:stCondLst>
                                            <p:cond delay="0"/>
                                          </p:stCondLst>
                                        </p:cTn>
                                        <p:tgtEl>
                                          <p:spTgt spid="28"/>
                                        </p:tgtEl>
                                        <p:attrNameLst>
                                          <p:attrName>style.visibility</p:attrName>
                                        </p:attrNameLst>
                                      </p:cBhvr>
                                      <p:to>
                                        <p:strVal val="hidden"/>
                                      </p:to>
                                    </p:set>
                                  </p:childTnLst>
                                </p:cTn>
                              </p:par>
                              <p:par>
                                <p:cTn id="89" presetID="1" presetClass="exit" presetSubtype="0" fill="hold" grpId="1" nodeType="withEffect">
                                  <p:stCondLst>
                                    <p:cond delay="0"/>
                                  </p:stCondLst>
                                  <p:childTnLst>
                                    <p:set>
                                      <p:cBhvr>
                                        <p:cTn id="90" dur="1" fill="hold">
                                          <p:stCondLst>
                                            <p:cond delay="0"/>
                                          </p:stCondLst>
                                        </p:cTn>
                                        <p:tgtEl>
                                          <p:spTgt spid="30"/>
                                        </p:tgtEl>
                                        <p:attrNameLst>
                                          <p:attrName>style.visibility</p:attrName>
                                        </p:attrNameLst>
                                      </p:cBhvr>
                                      <p:to>
                                        <p:strVal val="hidden"/>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36"/>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P spid="24" grpId="0" animBg="1"/>
      <p:bldP spid="25" grpId="0" animBg="1"/>
      <p:bldP spid="26" grpId="0" animBg="1"/>
      <p:bldP spid="27" grpId="0" animBg="1"/>
      <p:bldP spid="27" grpId="1" animBg="1"/>
      <p:bldP spid="28" grpId="0" animBg="1"/>
      <p:bldP spid="28" grpId="1" animBg="1"/>
      <p:bldP spid="30" grpId="0" animBg="1"/>
      <p:bldP spid="30" grpId="1" animBg="1"/>
      <p:bldP spid="31" grpId="0"/>
      <p:bldP spid="32" grpId="0" animBg="1"/>
      <p:bldP spid="33" grpId="0" animBg="1"/>
      <p:bldP spid="35" grpId="0" animBg="1"/>
      <p:bldP spid="36" grpId="0" animBg="1"/>
      <p:bldP spid="37" grpId="0"/>
      <p:bldP spid="39" grpId="0" animBg="1"/>
      <p:bldP spid="39" grpId="1" animBg="1"/>
      <p:bldP spid="40" grpId="0"/>
      <p:bldP spid="40" grpId="1"/>
      <p:bldP spid="41" grpId="0"/>
      <p:bldP spid="41" grpId="1"/>
      <p:bldP spid="42" grpId="0" animBg="1"/>
      <p:bldP spid="42" grpId="1" animBg="1"/>
      <p:bldP spid="7" grpId="0"/>
      <p:bldP spid="7" grpId="1"/>
      <p:bldP spid="34" grpId="0"/>
      <p:bldP spid="34" grpId="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Methodology</a:t>
            </a:r>
          </a:p>
        </p:txBody>
      </p:sp>
      <p:sp>
        <p:nvSpPr>
          <p:cNvPr id="3" name="内容占位符 2"/>
          <p:cNvSpPr>
            <a:spLocks noGrp="1"/>
          </p:cNvSpPr>
          <p:nvPr>
            <p:ph idx="1"/>
          </p:nvPr>
        </p:nvSpPr>
        <p:spPr/>
        <p:txBody>
          <a:bodyPr/>
          <a:lstStyle/>
          <a:p>
            <a:r>
              <a:rPr lang="en-US" sz="2000" dirty="0"/>
              <a:t>Implemented </a:t>
            </a:r>
            <a:r>
              <a:rPr lang="en-US" sz="2000" dirty="0" err="1">
                <a:solidFill>
                  <a:srgbClr val="0000FF"/>
                </a:solidFill>
              </a:rPr>
              <a:t>FastHASH</a:t>
            </a:r>
            <a:r>
              <a:rPr lang="en-US" sz="2000" dirty="0"/>
              <a:t> on top of state-of-the-art mapper: </a:t>
            </a:r>
            <a:r>
              <a:rPr lang="en-US" sz="2000" dirty="0" err="1">
                <a:solidFill>
                  <a:srgbClr val="FF0000"/>
                </a:solidFill>
              </a:rPr>
              <a:t>mrFAST</a:t>
            </a:r>
            <a:endParaRPr lang="en-US" sz="2000" dirty="0">
              <a:solidFill>
                <a:srgbClr val="FF0000"/>
              </a:solidFill>
            </a:endParaRPr>
          </a:p>
          <a:p>
            <a:pPr lvl="1"/>
            <a:r>
              <a:rPr lang="en-US" sz="2000" dirty="0">
                <a:solidFill>
                  <a:srgbClr val="000000"/>
                </a:solidFill>
              </a:rPr>
              <a:t>New version </a:t>
            </a:r>
            <a:r>
              <a:rPr lang="en-US" sz="2000" dirty="0">
                <a:solidFill>
                  <a:srgbClr val="0000FF"/>
                </a:solidFill>
              </a:rPr>
              <a:t>mrFAST-2.5.0.0 </a:t>
            </a:r>
            <a:r>
              <a:rPr lang="en-US" sz="2000" dirty="0">
                <a:solidFill>
                  <a:srgbClr val="000000"/>
                </a:solidFill>
              </a:rPr>
              <a:t>over mrFAST-2.1.0.6</a:t>
            </a:r>
          </a:p>
          <a:p>
            <a:endParaRPr lang="en-US" sz="2000" dirty="0"/>
          </a:p>
          <a:p>
            <a:r>
              <a:rPr lang="en-US" sz="2000" dirty="0"/>
              <a:t>Tested with real read sets generated from </a:t>
            </a:r>
            <a:r>
              <a:rPr lang="en-US" sz="2000" dirty="0" err="1"/>
              <a:t>Illumina</a:t>
            </a:r>
            <a:r>
              <a:rPr lang="en-US" sz="2000" dirty="0"/>
              <a:t> platform</a:t>
            </a:r>
          </a:p>
          <a:p>
            <a:pPr lvl="1"/>
            <a:r>
              <a:rPr lang="en-US" sz="2000" dirty="0"/>
              <a:t>1M reads of a human (160 base pairs)</a:t>
            </a:r>
          </a:p>
          <a:p>
            <a:pPr lvl="1"/>
            <a:r>
              <a:rPr lang="en-US" sz="2000" dirty="0"/>
              <a:t>500K reads of a chimpanzee (101 base pairs)</a:t>
            </a:r>
          </a:p>
          <a:p>
            <a:pPr lvl="1"/>
            <a:r>
              <a:rPr lang="en-US" sz="2000" dirty="0"/>
              <a:t>500K reads of a orangutan (70 base pairs)</a:t>
            </a:r>
          </a:p>
          <a:p>
            <a:endParaRPr lang="en-US" sz="2000" dirty="0"/>
          </a:p>
          <a:p>
            <a:r>
              <a:rPr lang="en-US" sz="2000" dirty="0"/>
              <a:t>Tested with simulated reads generated from reference genome</a:t>
            </a:r>
          </a:p>
          <a:p>
            <a:pPr lvl="1"/>
            <a:r>
              <a:rPr lang="en-US" sz="2000" dirty="0"/>
              <a:t>1M simulated reads of human (180 base pairs)</a:t>
            </a:r>
          </a:p>
          <a:p>
            <a:pPr lvl="1"/>
            <a:endParaRPr lang="en-US" sz="2000" dirty="0"/>
          </a:p>
          <a:p>
            <a:r>
              <a:rPr lang="en-US" sz="2000" dirty="0"/>
              <a:t>Evaluation system</a:t>
            </a:r>
          </a:p>
          <a:p>
            <a:pPr lvl="1"/>
            <a:r>
              <a:rPr lang="en-US" sz="2000" dirty="0"/>
              <a:t>Intel Core i7 Sandy Bridge machine</a:t>
            </a:r>
          </a:p>
          <a:p>
            <a:pPr lvl="1"/>
            <a:r>
              <a:rPr lang="en-US" sz="2000" dirty="0"/>
              <a:t>16 GB of main memory</a:t>
            </a:r>
          </a:p>
        </p:txBody>
      </p:sp>
      <p:sp>
        <p:nvSpPr>
          <p:cNvPr id="4" name="灯片编号占位符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altLang="en-US" sz="1600" b="0" i="0" u="none" strike="noStrike" kern="1200" cap="none" spc="0" normalizeH="0" baseline="0" noProof="0">
              <a:ln>
                <a:noFill/>
              </a:ln>
              <a:solidFill>
                <a:srgbClr val="000000"/>
              </a:solidFill>
              <a:effectLst/>
              <a:uLnTx/>
              <a:uFillTx/>
              <a:latin typeface="Garamond" pitchFamily="18" charset="0"/>
              <a:ea typeface="+mn-ea"/>
              <a:cs typeface="+mn-cs"/>
            </a:endParaRPr>
          </a:p>
        </p:txBody>
      </p:sp>
    </p:spTree>
    <p:extLst>
      <p:ext uri="{BB962C8B-B14F-4D97-AF65-F5344CB8AC3E}">
        <p14:creationId xmlns:p14="http://schemas.microsoft.com/office/powerpoint/2010/main" val="4196142583"/>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r>
              <a:rPr lang="en-US" dirty="0"/>
              <a:t>What Is a Genome Made Of?</a:t>
            </a:r>
          </a:p>
        </p:txBody>
      </p:sp>
      <p:sp>
        <p:nvSpPr>
          <p:cNvPr id="4" name="Slide Number Placeholder 3"/>
          <p:cNvSpPr>
            <a:spLocks noGrp="1"/>
          </p:cNvSpPr>
          <p:nvPr>
            <p:ph type="sldNum" sz="quarter" idx="11"/>
          </p:nvPr>
        </p:nvSpPr>
        <p:spPr/>
        <p:txBody>
          <a:bodyPr/>
          <a:lstStyle/>
          <a:p>
            <a:fld id="{323594FA-E141-4234-AE05-360401972BE7}" type="slidenum">
              <a:rPr lang="en-US" altLang="en-US" smtClean="0"/>
              <a:pPr/>
              <a:t>5</a:t>
            </a:fld>
            <a:endParaRPr lang="en-US" altLang="en-US"/>
          </a:p>
        </p:txBody>
      </p:sp>
      <p:pic>
        <p:nvPicPr>
          <p:cNvPr id="6" name="Picture 2" descr="Picture"/>
          <p:cNvPicPr>
            <a:picLocks noChangeAspect="1" noChangeArrowheads="1"/>
          </p:cNvPicPr>
          <p:nvPr/>
        </p:nvPicPr>
        <p:blipFill rotWithShape="1">
          <a:blip r:embed="rId3">
            <a:extLst>
              <a:ext uri="{28A0092B-C50C-407E-A947-70E740481C1C}">
                <a14:useLocalDpi xmlns:a14="http://schemas.microsoft.com/office/drawing/2010/main" val="0"/>
              </a:ext>
            </a:extLst>
          </a:blip>
          <a:srcRect l="10713" t="16302" r="51507" b="48876"/>
          <a:stretch/>
        </p:blipFill>
        <p:spPr bwMode="auto">
          <a:xfrm>
            <a:off x="6930356" y="4772494"/>
            <a:ext cx="2160240" cy="1512168"/>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Image result for dna book"/>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1176" y="920585"/>
            <a:ext cx="8291264" cy="5330100"/>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p:cNvCxnSpPr/>
          <p:nvPr/>
        </p:nvCxnSpPr>
        <p:spPr>
          <a:xfrm flipH="1" flipV="1">
            <a:off x="2854944" y="5251077"/>
            <a:ext cx="926631" cy="532707"/>
          </a:xfrm>
          <a:prstGeom prst="straightConnector1">
            <a:avLst/>
          </a:prstGeom>
          <a:ln w="50800">
            <a:solidFill>
              <a:srgbClr val="FE0606"/>
            </a:solidFill>
            <a:headEnd type="none" w="med" len="med"/>
            <a:tailEnd type="stealth" w="lg" len="lg"/>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3794151" y="5692191"/>
            <a:ext cx="1584176" cy="369332"/>
          </a:xfrm>
          <a:prstGeom prst="rect">
            <a:avLst/>
          </a:prstGeom>
          <a:noFill/>
        </p:spPr>
        <p:txBody>
          <a:bodyPr wrap="square" rtlCol="0">
            <a:spAutoFit/>
          </a:bodyPr>
          <a:lstStyle/>
          <a:p>
            <a:r>
              <a:rPr lang="en-US" dirty="0">
                <a:ea typeface="Meiryo" panose="020B0604030504040204" pitchFamily="34" charset="-128"/>
                <a:cs typeface="Aparajita" panose="020B0604020202020204" pitchFamily="34" charset="0"/>
              </a:rPr>
              <a:t>Cell</a:t>
            </a:r>
          </a:p>
        </p:txBody>
      </p:sp>
      <p:sp>
        <p:nvSpPr>
          <p:cNvPr id="9" name="Rectangle 8"/>
          <p:cNvSpPr/>
          <p:nvPr/>
        </p:nvSpPr>
        <p:spPr>
          <a:xfrm>
            <a:off x="722507" y="5899941"/>
            <a:ext cx="978153" cy="369332"/>
          </a:xfrm>
          <a:prstGeom prst="rect">
            <a:avLst/>
          </a:prstGeom>
        </p:spPr>
        <p:txBody>
          <a:bodyPr wrap="none">
            <a:spAutoFit/>
          </a:bodyPr>
          <a:lstStyle/>
          <a:p>
            <a:r>
              <a:rPr lang="en-US" dirty="0">
                <a:ea typeface="Meiryo" panose="020B0604030504040204" pitchFamily="34" charset="-128"/>
                <a:cs typeface="Aparajita" panose="020B0604020202020204" pitchFamily="34" charset="0"/>
              </a:rPr>
              <a:t>Nucleus</a:t>
            </a:r>
          </a:p>
        </p:txBody>
      </p:sp>
      <p:cxnSp>
        <p:nvCxnSpPr>
          <p:cNvPr id="11" name="Straight Arrow Connector 10"/>
          <p:cNvCxnSpPr/>
          <p:nvPr/>
        </p:nvCxnSpPr>
        <p:spPr>
          <a:xfrm flipV="1">
            <a:off x="982736" y="3871940"/>
            <a:ext cx="764410" cy="2028001"/>
          </a:xfrm>
          <a:prstGeom prst="straightConnector1">
            <a:avLst/>
          </a:prstGeom>
          <a:ln w="50800">
            <a:solidFill>
              <a:srgbClr val="FE0606"/>
            </a:solidFill>
            <a:headEnd type="none" w="med" len="med"/>
            <a:tailEnd type="stealth" w="lg" len="lg"/>
          </a:ln>
        </p:spPr>
        <p:style>
          <a:lnRef idx="1">
            <a:schemeClr val="accent1"/>
          </a:lnRef>
          <a:fillRef idx="0">
            <a:schemeClr val="accent1"/>
          </a:fillRef>
          <a:effectRef idx="0">
            <a:schemeClr val="accent1"/>
          </a:effectRef>
          <a:fontRef idx="minor">
            <a:schemeClr val="tx1"/>
          </a:fontRef>
        </p:style>
      </p:cxnSp>
      <p:pic>
        <p:nvPicPr>
          <p:cNvPr id="15" name="Picture 2" descr="Picture"/>
          <p:cNvPicPr>
            <a:picLocks noChangeAspect="1" noChangeArrowheads="1"/>
          </p:cNvPicPr>
          <p:nvPr/>
        </p:nvPicPr>
        <p:blipFill rotWithShape="1">
          <a:blip r:embed="rId3">
            <a:extLst>
              <a:ext uri="{28A0092B-C50C-407E-A947-70E740481C1C}">
                <a14:useLocalDpi xmlns:a14="http://schemas.microsoft.com/office/drawing/2010/main" val="0"/>
              </a:ext>
            </a:extLst>
          </a:blip>
          <a:srcRect l="72999" t="17063" r="10630" b="48116"/>
          <a:stretch/>
        </p:blipFill>
        <p:spPr bwMode="auto">
          <a:xfrm>
            <a:off x="8132614" y="3292690"/>
            <a:ext cx="936104" cy="1512168"/>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p:cNvSpPr/>
          <p:nvPr/>
        </p:nvSpPr>
        <p:spPr>
          <a:xfrm>
            <a:off x="1385141" y="6416077"/>
            <a:ext cx="7297614" cy="369332"/>
          </a:xfrm>
          <a:prstGeom prst="rect">
            <a:avLst/>
          </a:prstGeom>
        </p:spPr>
        <p:txBody>
          <a:bodyPr wrap="square">
            <a:spAutoFit/>
          </a:bodyPr>
          <a:lstStyle/>
          <a:p>
            <a:r>
              <a:rPr lang="en-US" dirty="0"/>
              <a:t>The discovery of DNA’s double-helical structure (Watson+, 1953) </a:t>
            </a:r>
          </a:p>
        </p:txBody>
      </p:sp>
    </p:spTree>
    <p:extLst>
      <p:ext uri="{BB962C8B-B14F-4D97-AF65-F5344CB8AC3E}">
        <p14:creationId xmlns:p14="http://schemas.microsoft.com/office/powerpoint/2010/main" val="1245577355"/>
      </p:ext>
    </p:extLst>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FastHASH</a:t>
            </a:r>
            <a:r>
              <a:rPr lang="en-US" dirty="0"/>
              <a:t> Speedup: Entire Read Mapper</a:t>
            </a:r>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altLang="en-US" sz="1600" b="0" i="0" u="none" strike="noStrike" kern="1200" cap="none" spc="0" normalizeH="0" baseline="0" noProof="0">
              <a:ln>
                <a:noFill/>
              </a:ln>
              <a:solidFill>
                <a:srgbClr val="000000"/>
              </a:solidFill>
              <a:effectLst/>
              <a:uLnTx/>
              <a:uFillTx/>
              <a:latin typeface="Garamond" pitchFamily="18" charset="0"/>
              <a:ea typeface="+mn-ea"/>
              <a:cs typeface="+mn-cs"/>
            </a:endParaRPr>
          </a:p>
        </p:txBody>
      </p:sp>
      <p:sp>
        <p:nvSpPr>
          <p:cNvPr id="9" name="Content Placeholder 8"/>
          <p:cNvSpPr>
            <a:spLocks noGrp="1"/>
          </p:cNvSpPr>
          <p:nvPr>
            <p:ph idx="1"/>
          </p:nvPr>
        </p:nvSpPr>
        <p:spPr/>
        <p:txBody>
          <a:bodyPr/>
          <a:lstStyle/>
          <a:p>
            <a:endParaRPr lang="en-US" dirty="0"/>
          </a:p>
        </p:txBody>
      </p:sp>
      <p:grpSp>
        <p:nvGrpSpPr>
          <p:cNvPr id="18" name="Group 17"/>
          <p:cNvGrpSpPr/>
          <p:nvPr/>
        </p:nvGrpSpPr>
        <p:grpSpPr>
          <a:xfrm>
            <a:off x="1788120" y="1196752"/>
            <a:ext cx="5664200" cy="5346700"/>
            <a:chOff x="1979712" y="1196752"/>
            <a:chExt cx="5664200" cy="5346700"/>
          </a:xfrm>
        </p:grpSpPr>
        <p:pic>
          <p:nvPicPr>
            <p:cNvPr id="11" name="Picture 10" descr="Figure_6.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79712" y="1196752"/>
              <a:ext cx="5664200" cy="5346700"/>
            </a:xfrm>
            <a:prstGeom prst="rect">
              <a:avLst/>
            </a:prstGeom>
          </p:spPr>
        </p:pic>
        <p:sp>
          <p:nvSpPr>
            <p:cNvPr id="14" name="Rectangle 13"/>
            <p:cNvSpPr/>
            <p:nvPr/>
          </p:nvSpPr>
          <p:spPr>
            <a:xfrm>
              <a:off x="6383248" y="2349768"/>
              <a:ext cx="1141080" cy="338832"/>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Tahoma"/>
                  <a:ea typeface="+mn-ea"/>
                  <a:cs typeface="+mn-cs"/>
                </a:rPr>
                <a:t>orangutan</a:t>
              </a:r>
            </a:p>
          </p:txBody>
        </p:sp>
        <p:sp>
          <p:nvSpPr>
            <p:cNvPr id="15" name="Rectangle 14"/>
            <p:cNvSpPr/>
            <p:nvPr/>
          </p:nvSpPr>
          <p:spPr>
            <a:xfrm>
              <a:off x="6383248" y="2647072"/>
              <a:ext cx="1141080" cy="277872"/>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Tahoma"/>
                  <a:ea typeface="+mn-ea"/>
                  <a:cs typeface="+mn-cs"/>
                </a:rPr>
                <a:t>simulated </a:t>
              </a:r>
            </a:p>
          </p:txBody>
        </p:sp>
        <p:sp>
          <p:nvSpPr>
            <p:cNvPr id="16" name="Rectangle 15"/>
            <p:cNvSpPr/>
            <p:nvPr/>
          </p:nvSpPr>
          <p:spPr>
            <a:xfrm>
              <a:off x="6383248" y="1805072"/>
              <a:ext cx="1141080" cy="338832"/>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Tahoma"/>
                  <a:ea typeface="+mn-ea"/>
                  <a:cs typeface="+mn-cs"/>
                </a:rPr>
                <a:t>human</a:t>
              </a:r>
            </a:p>
          </p:txBody>
        </p:sp>
        <p:sp>
          <p:nvSpPr>
            <p:cNvPr id="17" name="Rectangle 16"/>
            <p:cNvSpPr/>
            <p:nvPr/>
          </p:nvSpPr>
          <p:spPr>
            <a:xfrm>
              <a:off x="6383248" y="2112536"/>
              <a:ext cx="1141080" cy="277872"/>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Tahoma"/>
                  <a:ea typeface="+mn-ea"/>
                  <a:cs typeface="+mn-cs"/>
                </a:rPr>
                <a:t>chimpanzee</a:t>
              </a:r>
            </a:p>
          </p:txBody>
        </p:sp>
      </p:grpSp>
      <p:sp>
        <p:nvSpPr>
          <p:cNvPr id="23" name="Rectangle 22"/>
          <p:cNvSpPr/>
          <p:nvPr/>
        </p:nvSpPr>
        <p:spPr>
          <a:xfrm>
            <a:off x="5364088" y="2419684"/>
            <a:ext cx="197175" cy="3056022"/>
          </a:xfrm>
          <a:prstGeom prst="rect">
            <a:avLst/>
          </a:prstGeom>
          <a:noFill/>
          <a:ln w="28575" cmpd="sng">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24" name="TextBox 23"/>
          <p:cNvSpPr txBox="1"/>
          <p:nvPr/>
        </p:nvSpPr>
        <p:spPr>
          <a:xfrm>
            <a:off x="5173151" y="1988840"/>
            <a:ext cx="55097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FF"/>
                </a:solidFill>
                <a:effectLst/>
                <a:uLnTx/>
                <a:uFillTx/>
                <a:latin typeface="Tahoma"/>
                <a:ea typeface="+mn-ea"/>
                <a:cs typeface="+mn-cs"/>
              </a:rPr>
              <a:t>19x</a:t>
            </a:r>
          </a:p>
        </p:txBody>
      </p:sp>
      <p:cxnSp>
        <p:nvCxnSpPr>
          <p:cNvPr id="5" name="Straight Connector 4"/>
          <p:cNvCxnSpPr/>
          <p:nvPr/>
        </p:nvCxnSpPr>
        <p:spPr>
          <a:xfrm>
            <a:off x="2771800" y="5495620"/>
            <a:ext cx="4824536" cy="0"/>
          </a:xfrm>
          <a:prstGeom prst="line">
            <a:avLst/>
          </a:prstGeom>
          <a:ln>
            <a:solidFill>
              <a:srgbClr val="000000"/>
            </a:solidFill>
          </a:ln>
        </p:spPr>
        <p:style>
          <a:lnRef idx="1">
            <a:schemeClr val="dk1"/>
          </a:lnRef>
          <a:fillRef idx="0">
            <a:schemeClr val="dk1"/>
          </a:fillRef>
          <a:effectRef idx="0">
            <a:schemeClr val="dk1"/>
          </a:effectRef>
          <a:fontRef idx="minor">
            <a:schemeClr val="tx1"/>
          </a:fontRef>
        </p:style>
      </p:cxnSp>
      <p:sp>
        <p:nvSpPr>
          <p:cNvPr id="25" name="Rectangle 24"/>
          <p:cNvSpPr/>
          <p:nvPr/>
        </p:nvSpPr>
        <p:spPr>
          <a:xfrm>
            <a:off x="467544" y="5639669"/>
            <a:ext cx="7992888" cy="1173707"/>
          </a:xfrm>
          <a:prstGeom prst="rect">
            <a:avLst/>
          </a:prstGeom>
          <a:solidFill>
            <a:schemeClr val="accent6">
              <a:lumMod val="60000"/>
              <a:lumOff val="4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90"/>
                </a:solidFill>
                <a:effectLst/>
                <a:uLnTx/>
                <a:uFillTx/>
                <a:latin typeface="Tahoma"/>
                <a:ea typeface="+mn-ea"/>
                <a:cs typeface="+mn-cs"/>
              </a:rPr>
              <a:t>With </a:t>
            </a:r>
            <a:r>
              <a:rPr kumimoji="0" lang="en-US" sz="2400" b="0" i="0" u="none" strike="noStrike" kern="1200" cap="none" spc="0" normalizeH="0" baseline="0" noProof="0" dirty="0" err="1">
                <a:ln>
                  <a:noFill/>
                </a:ln>
                <a:solidFill>
                  <a:srgbClr val="000090"/>
                </a:solidFill>
                <a:effectLst/>
                <a:uLnTx/>
                <a:uFillTx/>
                <a:latin typeface="Tahoma"/>
                <a:ea typeface="+mn-ea"/>
                <a:cs typeface="+mn-cs"/>
              </a:rPr>
              <a:t>FastHASH</a:t>
            </a:r>
            <a:r>
              <a:rPr kumimoji="0" lang="en-US" sz="2400" b="0" i="0" u="none" strike="noStrike" kern="1200" cap="none" spc="0" normalizeH="0" baseline="0" noProof="0" dirty="0">
                <a:ln>
                  <a:noFill/>
                </a:ln>
                <a:solidFill>
                  <a:srgbClr val="000090"/>
                </a:solidFill>
                <a:effectLst/>
                <a:uLnTx/>
                <a:uFillTx/>
                <a:latin typeface="Tahoma"/>
                <a:ea typeface="+mn-ea"/>
                <a:cs typeface="+mn-cs"/>
              </a:rPr>
              <a:t>, new </a:t>
            </a:r>
            <a:r>
              <a:rPr kumimoji="0" lang="en-US" sz="2400" b="0" i="0" u="none" strike="noStrike" kern="1200" cap="none" spc="0" normalizeH="0" baseline="0" noProof="0" dirty="0" err="1">
                <a:ln>
                  <a:noFill/>
                </a:ln>
                <a:solidFill>
                  <a:srgbClr val="000090"/>
                </a:solidFill>
                <a:effectLst/>
                <a:uLnTx/>
                <a:uFillTx/>
                <a:latin typeface="Tahoma"/>
                <a:ea typeface="+mn-ea"/>
                <a:cs typeface="+mn-cs"/>
              </a:rPr>
              <a:t>mrFAST</a:t>
            </a:r>
            <a:r>
              <a:rPr kumimoji="0" lang="en-US" sz="2400" b="0" i="0" u="none" strike="noStrike" kern="1200" cap="none" spc="0" normalizeH="0" baseline="0" noProof="0" dirty="0">
                <a:ln>
                  <a:noFill/>
                </a:ln>
                <a:solidFill>
                  <a:srgbClr val="000090"/>
                </a:solidFill>
                <a:effectLst/>
                <a:uLnTx/>
                <a:uFillTx/>
                <a:latin typeface="Tahoma"/>
                <a:ea typeface="+mn-ea"/>
                <a:cs typeface="+mn-cs"/>
              </a:rPr>
              <a:t> obtains up to 19x speedup over previous version, without losing valid mappings</a:t>
            </a:r>
          </a:p>
        </p:txBody>
      </p:sp>
    </p:spTree>
    <p:extLst>
      <p:ext uri="{BB962C8B-B14F-4D97-AF65-F5344CB8AC3E}">
        <p14:creationId xmlns:p14="http://schemas.microsoft.com/office/powerpoint/2010/main" val="429338304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grpId="0" nodeType="afterEffect">
                                  <p:stCondLst>
                                    <p:cond delay="0"/>
                                  </p:stCondLst>
                                  <p:childTnLst>
                                    <p:set>
                                      <p:cBhvr>
                                        <p:cTn id="11"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p:bldP spid="25"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Analysis</a:t>
            </a:r>
          </a:p>
        </p:txBody>
      </p:sp>
      <p:sp>
        <p:nvSpPr>
          <p:cNvPr id="3" name="Content Placeholder 2"/>
          <p:cNvSpPr>
            <a:spLocks noGrp="1"/>
          </p:cNvSpPr>
          <p:nvPr>
            <p:ph idx="1"/>
          </p:nvPr>
        </p:nvSpPr>
        <p:spPr/>
        <p:txBody>
          <a:bodyPr/>
          <a:lstStyle/>
          <a:p>
            <a:r>
              <a:rPr lang="en-US" dirty="0"/>
              <a:t>Reduction of potential mappings with </a:t>
            </a:r>
            <a:r>
              <a:rPr lang="en-US" dirty="0" err="1"/>
              <a:t>FastHASH</a:t>
            </a:r>
            <a:endParaRPr lang="en-US" dirty="0"/>
          </a:p>
        </p:txBody>
      </p:sp>
      <p:sp>
        <p:nvSpPr>
          <p:cNvPr id="4" name="Slide Number Placeholder 3"/>
          <p:cNvSpPr>
            <a:spLocks noGrp="1"/>
          </p:cNvSpPr>
          <p:nvPr>
            <p:ph type="sldNum" sz="quarter" idx="11"/>
          </p:nvPr>
        </p:nvSpPr>
        <p:spPr>
          <a:xfrm>
            <a:off x="6553200" y="6243638"/>
            <a:ext cx="2133600" cy="457200"/>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altLang="en-US" sz="1600" b="0" i="0" u="none" strike="noStrike" kern="1200" cap="none" spc="0" normalizeH="0" baseline="0" noProof="0">
              <a:ln>
                <a:noFill/>
              </a:ln>
              <a:solidFill>
                <a:srgbClr val="000000"/>
              </a:solidFill>
              <a:effectLst/>
              <a:uLnTx/>
              <a:uFillTx/>
              <a:latin typeface="Garamond" pitchFamily="18" charset="0"/>
              <a:ea typeface="+mn-ea"/>
              <a:cs typeface="+mn-cs"/>
            </a:endParaRPr>
          </a:p>
        </p:txBody>
      </p:sp>
      <p:cxnSp>
        <p:nvCxnSpPr>
          <p:cNvPr id="27" name="Straight Connector 26"/>
          <p:cNvCxnSpPr/>
          <p:nvPr/>
        </p:nvCxnSpPr>
        <p:spPr>
          <a:xfrm>
            <a:off x="2195736" y="3068960"/>
            <a:ext cx="504056" cy="0"/>
          </a:xfrm>
          <a:prstGeom prst="line">
            <a:avLst/>
          </a:prstGeom>
          <a:ln>
            <a:solidFill>
              <a:srgbClr val="0000FF"/>
            </a:solidFill>
          </a:ln>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a:off x="3150242" y="2927254"/>
            <a:ext cx="504056" cy="0"/>
          </a:xfrm>
          <a:prstGeom prst="line">
            <a:avLst/>
          </a:prstGeom>
          <a:ln>
            <a:solidFill>
              <a:srgbClr val="0000FF"/>
            </a:solidFill>
          </a:ln>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a:off x="4118116" y="2825655"/>
            <a:ext cx="504056" cy="0"/>
          </a:xfrm>
          <a:prstGeom prst="line">
            <a:avLst/>
          </a:prstGeom>
          <a:ln>
            <a:solidFill>
              <a:srgbClr val="0000FF"/>
            </a:solidFill>
          </a:ln>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a:off x="5072621" y="2750791"/>
            <a:ext cx="504056" cy="0"/>
          </a:xfrm>
          <a:prstGeom prst="line">
            <a:avLst/>
          </a:prstGeom>
          <a:ln>
            <a:solidFill>
              <a:srgbClr val="0000FF"/>
            </a:solidFill>
          </a:ln>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a:xfrm>
            <a:off x="6038897" y="2695552"/>
            <a:ext cx="504056" cy="0"/>
          </a:xfrm>
          <a:prstGeom prst="line">
            <a:avLst/>
          </a:prstGeom>
          <a:ln>
            <a:solidFill>
              <a:srgbClr val="0000FF"/>
            </a:solidFill>
          </a:ln>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p:nvPr/>
        </p:nvCxnSpPr>
        <p:spPr>
          <a:xfrm>
            <a:off x="2555776" y="3068960"/>
            <a:ext cx="0" cy="1008112"/>
          </a:xfrm>
          <a:prstGeom prst="straightConnector1">
            <a:avLst/>
          </a:prstGeom>
          <a:ln>
            <a:solidFill>
              <a:srgbClr val="0000FF"/>
            </a:solidFill>
            <a:tailEnd type="arrow"/>
          </a:ln>
        </p:spPr>
        <p:style>
          <a:lnRef idx="2">
            <a:schemeClr val="accent1"/>
          </a:lnRef>
          <a:fillRef idx="0">
            <a:schemeClr val="accent1"/>
          </a:fillRef>
          <a:effectRef idx="1">
            <a:schemeClr val="accent1"/>
          </a:effectRef>
          <a:fontRef idx="minor">
            <a:schemeClr val="tx1"/>
          </a:fontRef>
        </p:style>
      </p:cxnSp>
      <p:cxnSp>
        <p:nvCxnSpPr>
          <p:cNvPr id="35" name="Straight Arrow Connector 34"/>
          <p:cNvCxnSpPr/>
          <p:nvPr/>
        </p:nvCxnSpPr>
        <p:spPr>
          <a:xfrm>
            <a:off x="3525788" y="2924944"/>
            <a:ext cx="4812" cy="1062856"/>
          </a:xfrm>
          <a:prstGeom prst="straightConnector1">
            <a:avLst/>
          </a:prstGeom>
          <a:ln>
            <a:solidFill>
              <a:srgbClr val="0000FF"/>
            </a:solidFill>
            <a:tailEnd type="arrow"/>
          </a:ln>
        </p:spPr>
        <p:style>
          <a:lnRef idx="2">
            <a:schemeClr val="accent1"/>
          </a:lnRef>
          <a:fillRef idx="0">
            <a:schemeClr val="accent1"/>
          </a:fillRef>
          <a:effectRef idx="1">
            <a:schemeClr val="accent1"/>
          </a:effectRef>
          <a:fontRef idx="minor">
            <a:schemeClr val="tx1"/>
          </a:fontRef>
        </p:style>
      </p:cxnSp>
      <p:cxnSp>
        <p:nvCxnSpPr>
          <p:cNvPr id="37" name="Straight Arrow Connector 36"/>
          <p:cNvCxnSpPr/>
          <p:nvPr/>
        </p:nvCxnSpPr>
        <p:spPr>
          <a:xfrm>
            <a:off x="4495180" y="2833886"/>
            <a:ext cx="620" cy="1096764"/>
          </a:xfrm>
          <a:prstGeom prst="straightConnector1">
            <a:avLst/>
          </a:prstGeom>
          <a:ln>
            <a:solidFill>
              <a:srgbClr val="0000FF"/>
            </a:solidFill>
            <a:tailEnd type="arrow"/>
          </a:ln>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p:nvPr/>
        </p:nvCxnSpPr>
        <p:spPr>
          <a:xfrm>
            <a:off x="5452492" y="2761878"/>
            <a:ext cx="2158" cy="1111622"/>
          </a:xfrm>
          <a:prstGeom prst="straightConnector1">
            <a:avLst/>
          </a:prstGeom>
          <a:ln>
            <a:solidFill>
              <a:srgbClr val="0000FF"/>
            </a:solidFill>
            <a:tailEnd type="arrow"/>
          </a:ln>
        </p:spPr>
        <p:style>
          <a:lnRef idx="2">
            <a:schemeClr val="accent1"/>
          </a:lnRef>
          <a:fillRef idx="0">
            <a:schemeClr val="accent1"/>
          </a:fillRef>
          <a:effectRef idx="1">
            <a:schemeClr val="accent1"/>
          </a:effectRef>
          <a:fontRef idx="minor">
            <a:schemeClr val="tx1"/>
          </a:fontRef>
        </p:style>
      </p:cxnSp>
      <p:cxnSp>
        <p:nvCxnSpPr>
          <p:cNvPr id="41" name="Straight Arrow Connector 40"/>
          <p:cNvCxnSpPr/>
          <p:nvPr/>
        </p:nvCxnSpPr>
        <p:spPr>
          <a:xfrm>
            <a:off x="6397600" y="2708920"/>
            <a:ext cx="9550" cy="1132830"/>
          </a:xfrm>
          <a:prstGeom prst="straightConnector1">
            <a:avLst/>
          </a:prstGeom>
          <a:ln>
            <a:solidFill>
              <a:srgbClr val="0000FF"/>
            </a:solidFill>
            <a:tailEnd type="arrow"/>
          </a:ln>
        </p:spPr>
        <p:style>
          <a:lnRef idx="2">
            <a:schemeClr val="accent1"/>
          </a:lnRef>
          <a:fillRef idx="0">
            <a:schemeClr val="accent1"/>
          </a:fillRef>
          <a:effectRef idx="1">
            <a:schemeClr val="accent1"/>
          </a:effectRef>
          <a:fontRef idx="minor">
            <a:schemeClr val="tx1"/>
          </a:fontRef>
        </p:style>
      </p:cxnSp>
      <p:sp>
        <p:nvSpPr>
          <p:cNvPr id="44" name="TextBox 43"/>
          <p:cNvSpPr txBox="1"/>
          <p:nvPr/>
        </p:nvSpPr>
        <p:spPr>
          <a:xfrm>
            <a:off x="2541738" y="3429000"/>
            <a:ext cx="66211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FF"/>
                </a:solidFill>
                <a:effectLst/>
                <a:uLnTx/>
                <a:uFillTx/>
                <a:latin typeface="Tahoma"/>
                <a:ea typeface="+mn-ea"/>
                <a:cs typeface="+mn-cs"/>
              </a:rPr>
              <a:t>99%</a:t>
            </a:r>
          </a:p>
        </p:txBody>
      </p:sp>
      <p:sp>
        <p:nvSpPr>
          <p:cNvPr id="45" name="TextBox 44"/>
          <p:cNvSpPr txBox="1"/>
          <p:nvPr/>
        </p:nvSpPr>
        <p:spPr>
          <a:xfrm>
            <a:off x="3491880" y="3284984"/>
            <a:ext cx="66211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FF"/>
                </a:solidFill>
                <a:effectLst/>
                <a:uLnTx/>
                <a:uFillTx/>
                <a:latin typeface="Tahoma"/>
                <a:ea typeface="+mn-ea"/>
                <a:cs typeface="+mn-cs"/>
              </a:rPr>
              <a:t>99%</a:t>
            </a:r>
          </a:p>
        </p:txBody>
      </p:sp>
      <p:sp>
        <p:nvSpPr>
          <p:cNvPr id="46" name="TextBox 45"/>
          <p:cNvSpPr txBox="1"/>
          <p:nvPr/>
        </p:nvSpPr>
        <p:spPr>
          <a:xfrm>
            <a:off x="4485954" y="3140968"/>
            <a:ext cx="66211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FF"/>
                </a:solidFill>
                <a:effectLst/>
                <a:uLnTx/>
                <a:uFillTx/>
                <a:latin typeface="Tahoma"/>
                <a:ea typeface="+mn-ea"/>
                <a:cs typeface="+mn-cs"/>
              </a:rPr>
              <a:t>99%</a:t>
            </a:r>
          </a:p>
        </p:txBody>
      </p:sp>
      <p:sp>
        <p:nvSpPr>
          <p:cNvPr id="47" name="TextBox 46"/>
          <p:cNvSpPr txBox="1"/>
          <p:nvPr/>
        </p:nvSpPr>
        <p:spPr>
          <a:xfrm>
            <a:off x="5422058" y="3131676"/>
            <a:ext cx="66211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FF"/>
                </a:solidFill>
                <a:effectLst/>
                <a:uLnTx/>
                <a:uFillTx/>
                <a:latin typeface="Tahoma"/>
                <a:ea typeface="+mn-ea"/>
                <a:cs typeface="+mn-cs"/>
              </a:rPr>
              <a:t>99%</a:t>
            </a:r>
          </a:p>
        </p:txBody>
      </p:sp>
      <p:sp>
        <p:nvSpPr>
          <p:cNvPr id="48" name="TextBox 47"/>
          <p:cNvSpPr txBox="1"/>
          <p:nvPr/>
        </p:nvSpPr>
        <p:spPr>
          <a:xfrm>
            <a:off x="6430170" y="3140968"/>
            <a:ext cx="66211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FF"/>
                </a:solidFill>
                <a:effectLst/>
                <a:uLnTx/>
                <a:uFillTx/>
                <a:latin typeface="Tahoma"/>
                <a:ea typeface="+mn-ea"/>
                <a:cs typeface="+mn-cs"/>
              </a:rPr>
              <a:t>99%</a:t>
            </a:r>
          </a:p>
        </p:txBody>
      </p:sp>
      <p:pic>
        <p:nvPicPr>
          <p:cNvPr id="50" name="Picture 49" descr="PPT.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3608" y="412576"/>
            <a:ext cx="6400800" cy="6400800"/>
          </a:xfrm>
          <a:prstGeom prst="rect">
            <a:avLst/>
          </a:prstGeom>
        </p:spPr>
      </p:pic>
      <p:cxnSp>
        <p:nvCxnSpPr>
          <p:cNvPr id="22" name="Straight Connector 21"/>
          <p:cNvCxnSpPr/>
          <p:nvPr/>
        </p:nvCxnSpPr>
        <p:spPr>
          <a:xfrm>
            <a:off x="1967617" y="5601335"/>
            <a:ext cx="4824536" cy="0"/>
          </a:xfrm>
          <a:prstGeom prst="line">
            <a:avLst/>
          </a:prstGeom>
          <a:ln>
            <a:solidFill>
              <a:srgbClr val="000000"/>
            </a:solidFill>
          </a:ln>
        </p:spPr>
        <p:style>
          <a:lnRef idx="1">
            <a:schemeClr val="dk1"/>
          </a:lnRef>
          <a:fillRef idx="0">
            <a:schemeClr val="dk1"/>
          </a:fillRef>
          <a:effectRef idx="0">
            <a:schemeClr val="dk1"/>
          </a:effectRef>
          <a:fontRef idx="minor">
            <a:schemeClr val="tx1"/>
          </a:fontRef>
        </p:style>
      </p:cxnSp>
      <p:sp>
        <p:nvSpPr>
          <p:cNvPr id="49" name="Rectangle 48"/>
          <p:cNvSpPr/>
          <p:nvPr/>
        </p:nvSpPr>
        <p:spPr>
          <a:xfrm>
            <a:off x="1043608" y="5733256"/>
            <a:ext cx="7200800" cy="1152128"/>
          </a:xfrm>
          <a:prstGeom prst="rect">
            <a:avLst/>
          </a:prstGeom>
          <a:solidFill>
            <a:schemeClr val="accent6">
              <a:lumMod val="60000"/>
              <a:lumOff val="4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err="1">
                <a:ln>
                  <a:noFill/>
                </a:ln>
                <a:solidFill>
                  <a:srgbClr val="000090"/>
                </a:solidFill>
                <a:effectLst/>
                <a:uLnTx/>
                <a:uFillTx/>
                <a:latin typeface="Tahoma"/>
                <a:ea typeface="+mn-ea"/>
                <a:cs typeface="+mn-cs"/>
              </a:rPr>
              <a:t>FastHASH</a:t>
            </a:r>
            <a:r>
              <a:rPr kumimoji="0" lang="en-US" sz="2400" b="0" i="0" u="none" strike="noStrike" kern="1200" cap="none" spc="0" normalizeH="0" baseline="0" noProof="0" dirty="0">
                <a:ln>
                  <a:noFill/>
                </a:ln>
                <a:solidFill>
                  <a:srgbClr val="000090"/>
                </a:solidFill>
                <a:effectLst/>
                <a:uLnTx/>
                <a:uFillTx/>
                <a:latin typeface="Tahoma"/>
                <a:ea typeface="+mn-ea"/>
                <a:cs typeface="+mn-cs"/>
              </a:rPr>
              <a:t> filters out over 99% of the potential mappings without sacrificing any valid mappings</a:t>
            </a:r>
          </a:p>
        </p:txBody>
      </p:sp>
    </p:spTree>
    <p:extLst>
      <p:ext uri="{BB962C8B-B14F-4D97-AF65-F5344CB8AC3E}">
        <p14:creationId xmlns:p14="http://schemas.microsoft.com/office/powerpoint/2010/main" val="336298310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1" fill="hold" nodeType="clickEffect">
                                  <p:stCondLst>
                                    <p:cond delay="0"/>
                                  </p:stCondLst>
                                  <p:childTnLst>
                                    <p:set>
                                      <p:cBhvr>
                                        <p:cTn id="18" dur="1" fill="hold">
                                          <p:stCondLst>
                                            <p:cond delay="0"/>
                                          </p:stCondLst>
                                        </p:cTn>
                                        <p:tgtEl>
                                          <p:spTgt spid="34"/>
                                        </p:tgtEl>
                                        <p:attrNameLst>
                                          <p:attrName>style.visibility</p:attrName>
                                        </p:attrNameLst>
                                      </p:cBhvr>
                                      <p:to>
                                        <p:strVal val="visible"/>
                                      </p:to>
                                    </p:set>
                                    <p:animEffect transition="in" filter="wipe(up)">
                                      <p:cBhvr>
                                        <p:cTn id="19" dur="500"/>
                                        <p:tgtEl>
                                          <p:spTgt spid="34"/>
                                        </p:tgtEl>
                                      </p:cBhvr>
                                    </p:animEffect>
                                  </p:childTnLst>
                                </p:cTn>
                              </p:par>
                              <p:par>
                                <p:cTn id="20" presetID="22" presetClass="entr" presetSubtype="1" fill="hold" nodeType="withEffect">
                                  <p:stCondLst>
                                    <p:cond delay="0"/>
                                  </p:stCondLst>
                                  <p:childTnLst>
                                    <p:set>
                                      <p:cBhvr>
                                        <p:cTn id="21" dur="1" fill="hold">
                                          <p:stCondLst>
                                            <p:cond delay="0"/>
                                          </p:stCondLst>
                                        </p:cTn>
                                        <p:tgtEl>
                                          <p:spTgt spid="35"/>
                                        </p:tgtEl>
                                        <p:attrNameLst>
                                          <p:attrName>style.visibility</p:attrName>
                                        </p:attrNameLst>
                                      </p:cBhvr>
                                      <p:to>
                                        <p:strVal val="visible"/>
                                      </p:to>
                                    </p:set>
                                    <p:animEffect transition="in" filter="wipe(up)">
                                      <p:cBhvr>
                                        <p:cTn id="22" dur="500"/>
                                        <p:tgtEl>
                                          <p:spTgt spid="35"/>
                                        </p:tgtEl>
                                      </p:cBhvr>
                                    </p:animEffect>
                                  </p:childTnLst>
                                </p:cTn>
                              </p:par>
                              <p:par>
                                <p:cTn id="23" presetID="22" presetClass="entr" presetSubtype="1" fill="hold" nodeType="withEffect">
                                  <p:stCondLst>
                                    <p:cond delay="0"/>
                                  </p:stCondLst>
                                  <p:childTnLst>
                                    <p:set>
                                      <p:cBhvr>
                                        <p:cTn id="24" dur="1" fill="hold">
                                          <p:stCondLst>
                                            <p:cond delay="0"/>
                                          </p:stCondLst>
                                        </p:cTn>
                                        <p:tgtEl>
                                          <p:spTgt spid="37"/>
                                        </p:tgtEl>
                                        <p:attrNameLst>
                                          <p:attrName>style.visibility</p:attrName>
                                        </p:attrNameLst>
                                      </p:cBhvr>
                                      <p:to>
                                        <p:strVal val="visible"/>
                                      </p:to>
                                    </p:set>
                                    <p:animEffect transition="in" filter="wipe(up)">
                                      <p:cBhvr>
                                        <p:cTn id="25" dur="500"/>
                                        <p:tgtEl>
                                          <p:spTgt spid="37"/>
                                        </p:tgtEl>
                                      </p:cBhvr>
                                    </p:animEffect>
                                  </p:childTnLst>
                                </p:cTn>
                              </p:par>
                              <p:par>
                                <p:cTn id="26" presetID="22" presetClass="entr" presetSubtype="1" fill="hold" nodeType="withEffect">
                                  <p:stCondLst>
                                    <p:cond delay="0"/>
                                  </p:stCondLst>
                                  <p:childTnLst>
                                    <p:set>
                                      <p:cBhvr>
                                        <p:cTn id="27" dur="1" fill="hold">
                                          <p:stCondLst>
                                            <p:cond delay="0"/>
                                          </p:stCondLst>
                                        </p:cTn>
                                        <p:tgtEl>
                                          <p:spTgt spid="38"/>
                                        </p:tgtEl>
                                        <p:attrNameLst>
                                          <p:attrName>style.visibility</p:attrName>
                                        </p:attrNameLst>
                                      </p:cBhvr>
                                      <p:to>
                                        <p:strVal val="visible"/>
                                      </p:to>
                                    </p:set>
                                    <p:animEffect transition="in" filter="wipe(up)">
                                      <p:cBhvr>
                                        <p:cTn id="28" dur="500"/>
                                        <p:tgtEl>
                                          <p:spTgt spid="38"/>
                                        </p:tgtEl>
                                      </p:cBhvr>
                                    </p:animEffect>
                                  </p:childTnLst>
                                </p:cTn>
                              </p:par>
                              <p:par>
                                <p:cTn id="29" presetID="22" presetClass="entr" presetSubtype="1" fill="hold" nodeType="withEffect">
                                  <p:stCondLst>
                                    <p:cond delay="0"/>
                                  </p:stCondLst>
                                  <p:childTnLst>
                                    <p:set>
                                      <p:cBhvr>
                                        <p:cTn id="30" dur="1" fill="hold">
                                          <p:stCondLst>
                                            <p:cond delay="0"/>
                                          </p:stCondLst>
                                        </p:cTn>
                                        <p:tgtEl>
                                          <p:spTgt spid="41"/>
                                        </p:tgtEl>
                                        <p:attrNameLst>
                                          <p:attrName>style.visibility</p:attrName>
                                        </p:attrNameLst>
                                      </p:cBhvr>
                                      <p:to>
                                        <p:strVal val="visible"/>
                                      </p:to>
                                    </p:set>
                                    <p:animEffect transition="in" filter="wipe(up)">
                                      <p:cBhvr>
                                        <p:cTn id="31" dur="500"/>
                                        <p:tgtEl>
                                          <p:spTgt spid="41"/>
                                        </p:tgtEl>
                                      </p:cBhvr>
                                    </p:animEffect>
                                  </p:childTnLst>
                                </p:cTn>
                              </p:par>
                            </p:childTnLst>
                          </p:cTn>
                        </p:par>
                        <p:par>
                          <p:cTn id="32" fill="hold">
                            <p:stCondLst>
                              <p:cond delay="500"/>
                            </p:stCondLst>
                            <p:childTnLst>
                              <p:par>
                                <p:cTn id="33" presetID="1" presetClass="entr" presetSubtype="0" fill="hold" grpId="0" nodeType="afterEffect">
                                  <p:stCondLst>
                                    <p:cond delay="0"/>
                                  </p:stCondLst>
                                  <p:childTnLst>
                                    <p:set>
                                      <p:cBhvr>
                                        <p:cTn id="34" dur="1" fill="hold">
                                          <p:stCondLst>
                                            <p:cond delay="0"/>
                                          </p:stCondLst>
                                        </p:cTn>
                                        <p:tgtEl>
                                          <p:spTgt spid="44"/>
                                        </p:tgtEl>
                                        <p:attrNameLst>
                                          <p:attrName>style.visibility</p:attrName>
                                        </p:attrNameLst>
                                      </p:cBhvr>
                                      <p:to>
                                        <p:strVal val="visible"/>
                                      </p:to>
                                    </p:set>
                                  </p:childTnLst>
                                </p:cTn>
                              </p:par>
                            </p:childTnLst>
                          </p:cTn>
                        </p:par>
                        <p:par>
                          <p:cTn id="35" fill="hold">
                            <p:stCondLst>
                              <p:cond delay="500"/>
                            </p:stCondLst>
                            <p:childTnLst>
                              <p:par>
                                <p:cTn id="36" presetID="1" presetClass="entr" presetSubtype="0" fill="hold" grpId="0" nodeType="afterEffect">
                                  <p:stCondLst>
                                    <p:cond delay="0"/>
                                  </p:stCondLst>
                                  <p:childTnLst>
                                    <p:set>
                                      <p:cBhvr>
                                        <p:cTn id="37" dur="1" fill="hold">
                                          <p:stCondLst>
                                            <p:cond delay="0"/>
                                          </p:stCondLst>
                                        </p:cTn>
                                        <p:tgtEl>
                                          <p:spTgt spid="45"/>
                                        </p:tgtEl>
                                        <p:attrNameLst>
                                          <p:attrName>style.visibility</p:attrName>
                                        </p:attrNameLst>
                                      </p:cBhvr>
                                      <p:to>
                                        <p:strVal val="visible"/>
                                      </p:to>
                                    </p:set>
                                  </p:childTnLst>
                                </p:cTn>
                              </p:par>
                            </p:childTnLst>
                          </p:cTn>
                        </p:par>
                        <p:par>
                          <p:cTn id="38" fill="hold">
                            <p:stCondLst>
                              <p:cond delay="500"/>
                            </p:stCondLst>
                            <p:childTnLst>
                              <p:par>
                                <p:cTn id="39" presetID="1" presetClass="entr" presetSubtype="0" fill="hold" grpId="0" nodeType="afterEffect">
                                  <p:stCondLst>
                                    <p:cond delay="0"/>
                                  </p:stCondLst>
                                  <p:childTnLst>
                                    <p:set>
                                      <p:cBhvr>
                                        <p:cTn id="40" dur="1" fill="hold">
                                          <p:stCondLst>
                                            <p:cond delay="0"/>
                                          </p:stCondLst>
                                        </p:cTn>
                                        <p:tgtEl>
                                          <p:spTgt spid="46"/>
                                        </p:tgtEl>
                                        <p:attrNameLst>
                                          <p:attrName>style.visibility</p:attrName>
                                        </p:attrNameLst>
                                      </p:cBhvr>
                                      <p:to>
                                        <p:strVal val="visible"/>
                                      </p:to>
                                    </p:set>
                                  </p:childTnLst>
                                </p:cTn>
                              </p:par>
                            </p:childTnLst>
                          </p:cTn>
                        </p:par>
                        <p:par>
                          <p:cTn id="41" fill="hold">
                            <p:stCondLst>
                              <p:cond delay="500"/>
                            </p:stCondLst>
                            <p:childTnLst>
                              <p:par>
                                <p:cTn id="42" presetID="1" presetClass="entr" presetSubtype="0" fill="hold" grpId="0" nodeType="afterEffect">
                                  <p:stCondLst>
                                    <p:cond delay="0"/>
                                  </p:stCondLst>
                                  <p:childTnLst>
                                    <p:set>
                                      <p:cBhvr>
                                        <p:cTn id="43" dur="1" fill="hold">
                                          <p:stCondLst>
                                            <p:cond delay="0"/>
                                          </p:stCondLst>
                                        </p:cTn>
                                        <p:tgtEl>
                                          <p:spTgt spid="47"/>
                                        </p:tgtEl>
                                        <p:attrNameLst>
                                          <p:attrName>style.visibility</p:attrName>
                                        </p:attrNameLst>
                                      </p:cBhvr>
                                      <p:to>
                                        <p:strVal val="visible"/>
                                      </p:to>
                                    </p:set>
                                  </p:childTnLst>
                                </p:cTn>
                              </p:par>
                            </p:childTnLst>
                          </p:cTn>
                        </p:par>
                        <p:par>
                          <p:cTn id="44" fill="hold">
                            <p:stCondLst>
                              <p:cond delay="500"/>
                            </p:stCondLst>
                            <p:childTnLst>
                              <p:par>
                                <p:cTn id="45" presetID="1" presetClass="entr" presetSubtype="0" fill="hold" grpId="0" nodeType="afterEffect">
                                  <p:stCondLst>
                                    <p:cond delay="0"/>
                                  </p:stCondLst>
                                  <p:childTnLst>
                                    <p:set>
                                      <p:cBhvr>
                                        <p:cTn id="46" dur="1" fill="hold">
                                          <p:stCondLst>
                                            <p:cond delay="0"/>
                                          </p:stCondLst>
                                        </p:cTn>
                                        <p:tgtEl>
                                          <p:spTgt spid="4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5" grpId="0"/>
      <p:bldP spid="46" grpId="0"/>
      <p:bldP spid="47" grpId="0"/>
      <p:bldP spid="48" grpId="0"/>
      <p:bldP spid="49"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FastHASH</a:t>
            </a:r>
            <a:r>
              <a:rPr lang="en-US" dirty="0"/>
              <a:t> Conclusion</a:t>
            </a:r>
          </a:p>
        </p:txBody>
      </p:sp>
      <p:sp>
        <p:nvSpPr>
          <p:cNvPr id="3" name="Content Placeholder 2"/>
          <p:cNvSpPr>
            <a:spLocks noGrp="1"/>
          </p:cNvSpPr>
          <p:nvPr>
            <p:ph idx="1"/>
          </p:nvPr>
        </p:nvSpPr>
        <p:spPr/>
        <p:txBody>
          <a:bodyPr/>
          <a:lstStyle/>
          <a:p>
            <a:r>
              <a:rPr lang="en-US" dirty="0"/>
              <a:t>Problem: Existing read mappers perform poorly in mapping millions of short reads to the reference genome, in the presence of errors</a:t>
            </a:r>
          </a:p>
          <a:p>
            <a:pPr lvl="3"/>
            <a:endParaRPr lang="en-US" dirty="0"/>
          </a:p>
          <a:p>
            <a:r>
              <a:rPr lang="en-US" dirty="0"/>
              <a:t>Observation: </a:t>
            </a:r>
            <a:r>
              <a:rPr lang="en-US" dirty="0">
                <a:solidFill>
                  <a:srgbClr val="FF1919"/>
                </a:solidFill>
              </a:rPr>
              <a:t>Most of the verification calculations are unnecessary </a:t>
            </a:r>
            <a:r>
              <a:rPr lang="en-US" dirty="0">
                <a:solidFill>
                  <a:srgbClr val="FF1919"/>
                </a:solidFill>
                <a:sym typeface="Wingdings" pitchFamily="2" charset="2"/>
              </a:rPr>
              <a:t> filter them out</a:t>
            </a:r>
            <a:endParaRPr lang="en-US" dirty="0">
              <a:solidFill>
                <a:srgbClr val="FF1919"/>
              </a:solidFill>
            </a:endParaRPr>
          </a:p>
          <a:p>
            <a:pPr lvl="3"/>
            <a:endParaRPr lang="en-US" dirty="0"/>
          </a:p>
          <a:p>
            <a:r>
              <a:rPr lang="en-US" dirty="0"/>
              <a:t>Key Idea: Exploit the structure of the genome to</a:t>
            </a:r>
          </a:p>
          <a:p>
            <a:pPr lvl="1"/>
            <a:r>
              <a:rPr lang="en-US" dirty="0"/>
              <a:t>Reject invalid mappings early (</a:t>
            </a:r>
            <a:r>
              <a:rPr lang="en-US" dirty="0">
                <a:solidFill>
                  <a:srgbClr val="0000FF"/>
                </a:solidFill>
              </a:rPr>
              <a:t>Adjacency Filtering</a:t>
            </a:r>
            <a:r>
              <a:rPr lang="en-US" dirty="0"/>
              <a:t>)</a:t>
            </a:r>
          </a:p>
          <a:p>
            <a:pPr lvl="1"/>
            <a:r>
              <a:rPr lang="en-US" dirty="0"/>
              <a:t>Reduce the number of possible mappings to examine (</a:t>
            </a:r>
            <a:r>
              <a:rPr lang="en-US" dirty="0">
                <a:solidFill>
                  <a:srgbClr val="0000FF"/>
                </a:solidFill>
              </a:rPr>
              <a:t>Cheap K-</a:t>
            </a:r>
            <a:r>
              <a:rPr lang="en-US" dirty="0" err="1">
                <a:solidFill>
                  <a:srgbClr val="0000FF"/>
                </a:solidFill>
              </a:rPr>
              <a:t>mer</a:t>
            </a:r>
            <a:r>
              <a:rPr lang="en-US" dirty="0">
                <a:solidFill>
                  <a:srgbClr val="0000FF"/>
                </a:solidFill>
              </a:rPr>
              <a:t> Selection</a:t>
            </a:r>
            <a:r>
              <a:rPr lang="en-US" dirty="0"/>
              <a:t>)</a:t>
            </a:r>
          </a:p>
          <a:p>
            <a:pPr lvl="3"/>
            <a:endParaRPr lang="en-US" dirty="0"/>
          </a:p>
          <a:p>
            <a:r>
              <a:rPr lang="en-US" dirty="0"/>
              <a:t>Key Result: </a:t>
            </a:r>
            <a:r>
              <a:rPr lang="en-US" dirty="0" err="1"/>
              <a:t>FastHASH</a:t>
            </a:r>
            <a:r>
              <a:rPr lang="en-US" dirty="0"/>
              <a:t> obtains up to </a:t>
            </a:r>
            <a:r>
              <a:rPr lang="en-US" dirty="0">
                <a:solidFill>
                  <a:srgbClr val="0000FF"/>
                </a:solidFill>
              </a:rPr>
              <a:t>19x</a:t>
            </a:r>
            <a:r>
              <a:rPr lang="en-US" dirty="0"/>
              <a:t> speedup over the state-of-the-art mapper without losing valid mappings</a:t>
            </a:r>
          </a:p>
          <a:p>
            <a:endParaRPr lang="en-US" dirty="0"/>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altLang="en-US" sz="1600" b="0" i="0" u="none" strike="noStrike" kern="1200" cap="none" spc="0" normalizeH="0" baseline="0" noProof="0">
              <a:ln>
                <a:noFill/>
              </a:ln>
              <a:solidFill>
                <a:srgbClr val="000000"/>
              </a:solidFill>
              <a:effectLst/>
              <a:uLnTx/>
              <a:uFillTx/>
              <a:latin typeface="Garamond" pitchFamily="18" charset="0"/>
              <a:ea typeface="+mn-ea"/>
              <a:cs typeface="+mn-cs"/>
            </a:endParaRPr>
          </a:p>
        </p:txBody>
      </p:sp>
    </p:spTree>
    <p:extLst>
      <p:ext uri="{BB962C8B-B14F-4D97-AF65-F5344CB8AC3E}">
        <p14:creationId xmlns:p14="http://schemas.microsoft.com/office/powerpoint/2010/main" val="418476085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B3D96E-CA21-B247-ABBA-4E57AE4DEF41}"/>
              </a:ext>
            </a:extLst>
          </p:cNvPr>
          <p:cNvSpPr>
            <a:spLocks noGrp="1"/>
          </p:cNvSpPr>
          <p:nvPr>
            <p:ph type="title"/>
          </p:nvPr>
        </p:nvSpPr>
        <p:spPr/>
        <p:txBody>
          <a:bodyPr/>
          <a:lstStyle/>
          <a:p>
            <a:r>
              <a:rPr lang="en-US" dirty="0"/>
              <a:t>More on </a:t>
            </a:r>
            <a:r>
              <a:rPr lang="en-US" dirty="0" err="1"/>
              <a:t>FastHASH</a:t>
            </a:r>
            <a:endParaRPr lang="en-US" dirty="0"/>
          </a:p>
        </p:txBody>
      </p:sp>
      <p:sp>
        <p:nvSpPr>
          <p:cNvPr id="3" name="Content Placeholder 2">
            <a:extLst>
              <a:ext uri="{FF2B5EF4-FFF2-40B4-BE49-F238E27FC236}">
                <a16:creationId xmlns:a16="http://schemas.microsoft.com/office/drawing/2014/main" id="{44879405-C231-C349-B472-0EDABFFC613A}"/>
              </a:ext>
            </a:extLst>
          </p:cNvPr>
          <p:cNvSpPr>
            <a:spLocks noGrp="1"/>
          </p:cNvSpPr>
          <p:nvPr>
            <p:ph idx="1"/>
          </p:nvPr>
        </p:nvSpPr>
        <p:spPr/>
        <p:txBody>
          <a:bodyPr/>
          <a:lstStyle/>
          <a:p>
            <a:r>
              <a:rPr lang="en-US" dirty="0"/>
              <a:t>Download source code and try for yourself</a:t>
            </a:r>
          </a:p>
          <a:p>
            <a:pPr lvl="1"/>
            <a:r>
              <a:rPr lang="en-US" dirty="0">
                <a:hlinkClick r:id="rId2"/>
              </a:rPr>
              <a:t>Download link to FastHASH</a:t>
            </a:r>
            <a:endParaRPr lang="en-US" dirty="0"/>
          </a:p>
          <a:p>
            <a:pPr lvl="1"/>
            <a:endParaRPr lang="en-US" dirty="0"/>
          </a:p>
          <a:p>
            <a:pPr lvl="1"/>
            <a:endParaRPr lang="en-US" dirty="0"/>
          </a:p>
        </p:txBody>
      </p:sp>
      <p:sp>
        <p:nvSpPr>
          <p:cNvPr id="4" name="Slide Number Placeholder 3">
            <a:extLst>
              <a:ext uri="{FF2B5EF4-FFF2-40B4-BE49-F238E27FC236}">
                <a16:creationId xmlns:a16="http://schemas.microsoft.com/office/drawing/2014/main" id="{5C08FFFF-1FE8-6D4B-A824-03B363B973AB}"/>
              </a:ext>
            </a:extLst>
          </p:cNvPr>
          <p:cNvSpPr>
            <a:spLocks noGrp="1"/>
          </p:cNvSpPr>
          <p:nvPr>
            <p:ph type="sldNum" sz="quarter" idx="11"/>
          </p:nvPr>
        </p:nvSpPr>
        <p:spPr/>
        <p:txBody>
          <a:bodyPr/>
          <a:lstStyle/>
          <a:p>
            <a:fld id="{323594FA-E141-4234-AE05-360401972BE7}" type="slidenum">
              <a:rPr lang="en-US" altLang="en-US" smtClean="0"/>
              <a:pPr/>
              <a:t>53</a:t>
            </a:fld>
            <a:endParaRPr lang="en-US" altLang="en-US"/>
          </a:p>
        </p:txBody>
      </p:sp>
      <p:pic>
        <p:nvPicPr>
          <p:cNvPr id="5" name="Picture 4">
            <a:extLst>
              <a:ext uri="{FF2B5EF4-FFF2-40B4-BE49-F238E27FC236}">
                <a16:creationId xmlns:a16="http://schemas.microsoft.com/office/drawing/2014/main" id="{02554146-E233-5C46-8E38-9D3E670DB060}"/>
              </a:ext>
            </a:extLst>
          </p:cNvPr>
          <p:cNvPicPr>
            <a:picLocks noChangeAspect="1"/>
          </p:cNvPicPr>
          <p:nvPr/>
        </p:nvPicPr>
        <p:blipFill>
          <a:blip r:embed="rId3"/>
          <a:stretch>
            <a:fillRect/>
          </a:stretch>
        </p:blipFill>
        <p:spPr>
          <a:xfrm>
            <a:off x="0" y="2780928"/>
            <a:ext cx="9144000" cy="3237722"/>
          </a:xfrm>
          <a:prstGeom prst="rect">
            <a:avLst/>
          </a:prstGeom>
        </p:spPr>
      </p:pic>
      <p:sp>
        <p:nvSpPr>
          <p:cNvPr id="6" name="TextBox 5">
            <a:extLst>
              <a:ext uri="{FF2B5EF4-FFF2-40B4-BE49-F238E27FC236}">
                <a16:creationId xmlns:a16="http://schemas.microsoft.com/office/drawing/2014/main" id="{E914B69C-91AC-8843-9163-FCD4D29FF7FB}"/>
              </a:ext>
            </a:extLst>
          </p:cNvPr>
          <p:cNvSpPr txBox="1"/>
          <p:nvPr/>
        </p:nvSpPr>
        <p:spPr>
          <a:xfrm>
            <a:off x="89357" y="6359068"/>
            <a:ext cx="8299067" cy="369332"/>
          </a:xfrm>
          <a:prstGeom prst="rect">
            <a:avLst/>
          </a:prstGeom>
          <a:noFill/>
        </p:spPr>
        <p:txBody>
          <a:bodyPr wrap="none" rtlCol="0">
            <a:spAutoFit/>
          </a:bodyPr>
          <a:lstStyle/>
          <a:p>
            <a:r>
              <a:rPr lang="en-US" dirty="0"/>
              <a:t>Xin+, </a:t>
            </a:r>
            <a:r>
              <a:rPr lang="en-US" b="1" dirty="0">
                <a:hlinkClick r:id="rId4"/>
              </a:rPr>
              <a:t>"Accelerating Read Mapping with FastHASH"</a:t>
            </a:r>
            <a:r>
              <a:rPr lang="en-US" dirty="0"/>
              <a:t>, BMC Genomics 2018.</a:t>
            </a:r>
          </a:p>
        </p:txBody>
      </p:sp>
    </p:spTree>
    <p:extLst>
      <p:ext uri="{BB962C8B-B14F-4D97-AF65-F5344CB8AC3E}">
        <p14:creationId xmlns:p14="http://schemas.microsoft.com/office/powerpoint/2010/main" val="1226374036"/>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1E9326-06A9-D843-9F15-BC3324EE5826}"/>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AFB9DA22-BE61-2446-87AE-83F927ADF074}"/>
              </a:ext>
            </a:extLst>
          </p:cNvPr>
          <p:cNvSpPr>
            <a:spLocks noGrp="1"/>
          </p:cNvSpPr>
          <p:nvPr>
            <p:ph idx="1"/>
          </p:nvPr>
        </p:nvSpPr>
        <p:spPr>
          <a:xfrm>
            <a:off x="228600" y="1124744"/>
            <a:ext cx="8610600" cy="5123656"/>
          </a:xfrm>
        </p:spPr>
        <p:txBody>
          <a:bodyPr/>
          <a:lstStyle/>
          <a:p>
            <a:r>
              <a:rPr lang="en-US" dirty="0"/>
              <a:t>The Problem: DNA Read Mapping</a:t>
            </a:r>
          </a:p>
          <a:p>
            <a:pPr lvl="1"/>
            <a:r>
              <a:rPr lang="en-US" dirty="0"/>
              <a:t>State-of-the-art Read Mapper Design</a:t>
            </a:r>
          </a:p>
          <a:p>
            <a:pPr lvl="1"/>
            <a:endParaRPr lang="en-US" dirty="0"/>
          </a:p>
          <a:p>
            <a:r>
              <a:rPr lang="en-US" dirty="0"/>
              <a:t>Algorithmic Acceleration </a:t>
            </a:r>
          </a:p>
          <a:p>
            <a:pPr lvl="1"/>
            <a:r>
              <a:rPr lang="en-US" dirty="0"/>
              <a:t>Exploiting Structure of the Genome</a:t>
            </a:r>
          </a:p>
          <a:p>
            <a:pPr lvl="1"/>
            <a:r>
              <a:rPr lang="en-US" dirty="0">
                <a:solidFill>
                  <a:srgbClr val="0000FF"/>
                </a:solidFill>
              </a:rPr>
              <a:t>Exploiting SIMD Instructions</a:t>
            </a:r>
          </a:p>
          <a:p>
            <a:endParaRPr lang="en-US" dirty="0"/>
          </a:p>
          <a:p>
            <a:r>
              <a:rPr lang="en-US" dirty="0"/>
              <a:t>Hardware Acceleration</a:t>
            </a:r>
          </a:p>
          <a:p>
            <a:pPr lvl="1"/>
            <a:r>
              <a:rPr lang="en-US" dirty="0"/>
              <a:t>Specialized Architectures</a:t>
            </a:r>
          </a:p>
          <a:p>
            <a:pPr lvl="1"/>
            <a:r>
              <a:rPr lang="en-US" dirty="0"/>
              <a:t>Processing in Memory</a:t>
            </a:r>
          </a:p>
          <a:p>
            <a:pPr lvl="1"/>
            <a:endParaRPr lang="en-US" dirty="0"/>
          </a:p>
          <a:p>
            <a:r>
              <a:rPr lang="en-US" dirty="0"/>
              <a:t>Future Opportunities: New Sequencing Technologies</a:t>
            </a:r>
          </a:p>
        </p:txBody>
      </p:sp>
      <p:sp>
        <p:nvSpPr>
          <p:cNvPr id="4" name="Slide Number Placeholder 3">
            <a:extLst>
              <a:ext uri="{FF2B5EF4-FFF2-40B4-BE49-F238E27FC236}">
                <a16:creationId xmlns:a16="http://schemas.microsoft.com/office/drawing/2014/main" id="{F4C949E8-B432-2143-85E7-FAB3F0E378CF}"/>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altLang="en-US" sz="1600" b="0" i="0" u="none" strike="noStrike" kern="1200" cap="none" spc="0" normalizeH="0" baseline="0" noProof="0">
              <a:ln>
                <a:noFill/>
              </a:ln>
              <a:solidFill>
                <a:srgbClr val="000000"/>
              </a:solidFill>
              <a:effectLst/>
              <a:uLnTx/>
              <a:uFillTx/>
              <a:latin typeface="Garamond" pitchFamily="18" charset="0"/>
              <a:ea typeface="+mn-ea"/>
              <a:cs typeface="+mn-cs"/>
            </a:endParaRPr>
          </a:p>
        </p:txBody>
      </p:sp>
    </p:spTree>
    <p:extLst>
      <p:ext uri="{BB962C8B-B14F-4D97-AF65-F5344CB8AC3E}">
        <p14:creationId xmlns:p14="http://schemas.microsoft.com/office/powerpoint/2010/main" val="1909795658"/>
      </p:ext>
    </p:extLst>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7F82E-640E-AA4A-BA41-BA930D185510}"/>
              </a:ext>
            </a:extLst>
          </p:cNvPr>
          <p:cNvSpPr>
            <a:spLocks noGrp="1"/>
          </p:cNvSpPr>
          <p:nvPr>
            <p:ph type="title"/>
          </p:nvPr>
        </p:nvSpPr>
        <p:spPr/>
        <p:txBody>
          <a:bodyPr/>
          <a:lstStyle/>
          <a:p>
            <a:r>
              <a:rPr lang="en-US" dirty="0"/>
              <a:t>An Example: Shifted Hamming Distance</a:t>
            </a:r>
          </a:p>
        </p:txBody>
      </p:sp>
      <p:sp>
        <p:nvSpPr>
          <p:cNvPr id="3" name="Content Placeholder 2">
            <a:extLst>
              <a:ext uri="{FF2B5EF4-FFF2-40B4-BE49-F238E27FC236}">
                <a16:creationId xmlns:a16="http://schemas.microsoft.com/office/drawing/2014/main" id="{35A7C2CD-C6A2-1449-9221-B1608C4FAFC2}"/>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5F2405B1-0D67-9F47-A335-E3FA3DAA514A}"/>
              </a:ext>
            </a:extLst>
          </p:cNvPr>
          <p:cNvSpPr>
            <a:spLocks noGrp="1"/>
          </p:cNvSpPr>
          <p:nvPr>
            <p:ph type="sldNum" sz="quarter" idx="11"/>
          </p:nvPr>
        </p:nvSpPr>
        <p:spPr/>
        <p:txBody>
          <a:bodyPr/>
          <a:lstStyle/>
          <a:p>
            <a:fld id="{323594FA-E141-4234-AE05-360401972BE7}" type="slidenum">
              <a:rPr lang="en-US" altLang="en-US" smtClean="0"/>
              <a:pPr/>
              <a:t>55</a:t>
            </a:fld>
            <a:endParaRPr lang="en-US" altLang="en-US"/>
          </a:p>
        </p:txBody>
      </p:sp>
      <p:pic>
        <p:nvPicPr>
          <p:cNvPr id="5" name="Picture 4">
            <a:extLst>
              <a:ext uri="{FF2B5EF4-FFF2-40B4-BE49-F238E27FC236}">
                <a16:creationId xmlns:a16="http://schemas.microsoft.com/office/drawing/2014/main" id="{2C6DBDE8-4D7A-1E4F-9F47-EBE9371E327D}"/>
              </a:ext>
            </a:extLst>
          </p:cNvPr>
          <p:cNvPicPr>
            <a:picLocks noChangeAspect="1"/>
          </p:cNvPicPr>
          <p:nvPr/>
        </p:nvPicPr>
        <p:blipFill>
          <a:blip r:embed="rId2"/>
          <a:stretch>
            <a:fillRect/>
          </a:stretch>
        </p:blipFill>
        <p:spPr>
          <a:xfrm>
            <a:off x="0" y="1052736"/>
            <a:ext cx="9144000" cy="4112315"/>
          </a:xfrm>
          <a:prstGeom prst="rect">
            <a:avLst/>
          </a:prstGeom>
        </p:spPr>
      </p:pic>
      <p:sp>
        <p:nvSpPr>
          <p:cNvPr id="6" name="TextBox 5">
            <a:extLst>
              <a:ext uri="{FF2B5EF4-FFF2-40B4-BE49-F238E27FC236}">
                <a16:creationId xmlns:a16="http://schemas.microsoft.com/office/drawing/2014/main" id="{8FD16523-9524-E743-BD65-DB036E5D839C}"/>
              </a:ext>
            </a:extLst>
          </p:cNvPr>
          <p:cNvSpPr txBox="1"/>
          <p:nvPr/>
        </p:nvSpPr>
        <p:spPr>
          <a:xfrm>
            <a:off x="0" y="5589240"/>
            <a:ext cx="9036448" cy="923330"/>
          </a:xfrm>
          <a:prstGeom prst="rect">
            <a:avLst/>
          </a:prstGeom>
          <a:noFill/>
        </p:spPr>
        <p:txBody>
          <a:bodyPr wrap="none" rtlCol="0">
            <a:spAutoFit/>
          </a:bodyPr>
          <a:lstStyle/>
          <a:p>
            <a:r>
              <a:rPr lang="en-US" dirty="0"/>
              <a:t>Xin+, </a:t>
            </a:r>
            <a:r>
              <a:rPr lang="en-US" b="1" dirty="0">
                <a:hlinkClick r:id="rId3"/>
              </a:rPr>
              <a:t>"Shifted Hamming Distance: A Fast and Accurate SIMD-friendly Filter </a:t>
            </a:r>
          </a:p>
          <a:p>
            <a:r>
              <a:rPr lang="en-US" b="1" dirty="0">
                <a:hlinkClick r:id="rId3"/>
              </a:rPr>
              <a:t>to Accelerate Alignment Verification in Read Mapping”</a:t>
            </a:r>
            <a:r>
              <a:rPr lang="en-US" b="1" dirty="0"/>
              <a:t>, Bioinformatics 2015.</a:t>
            </a:r>
            <a:br>
              <a:rPr lang="en-US" dirty="0"/>
            </a:br>
            <a:endParaRPr lang="en-US" dirty="0"/>
          </a:p>
        </p:txBody>
      </p:sp>
      <p:sp>
        <p:nvSpPr>
          <p:cNvPr id="7" name="TextBox 6">
            <a:extLst>
              <a:ext uri="{FF2B5EF4-FFF2-40B4-BE49-F238E27FC236}">
                <a16:creationId xmlns:a16="http://schemas.microsoft.com/office/drawing/2014/main" id="{FF246109-1BAC-E443-9814-3B27217B1FA4}"/>
              </a:ext>
            </a:extLst>
          </p:cNvPr>
          <p:cNvSpPr txBox="1"/>
          <p:nvPr/>
        </p:nvSpPr>
        <p:spPr>
          <a:xfrm>
            <a:off x="97149" y="936148"/>
            <a:ext cx="634705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a:ea typeface="+mn-ea"/>
                <a:cs typeface="+mn-cs"/>
                <a:hlinkClick r:id="rId4"/>
              </a:rPr>
              <a:t>https://github.com/CMU-SAFARI/Shifted-Hamming-Distance</a:t>
            </a:r>
            <a:r>
              <a:rPr kumimoji="0" lang="en-US" sz="1800" b="0" i="0" u="none" strike="noStrike" kern="1200" cap="none" spc="0" normalizeH="0" baseline="0" noProof="0" dirty="0">
                <a:ln>
                  <a:noFill/>
                </a:ln>
                <a:solidFill>
                  <a:srgbClr val="000000"/>
                </a:solidFill>
                <a:effectLst/>
                <a:uLnTx/>
                <a:uFillTx/>
                <a:latin typeface="Tahoma"/>
                <a:ea typeface="+mn-ea"/>
                <a:cs typeface="+mn-cs"/>
              </a:rPr>
              <a:t> </a:t>
            </a:r>
          </a:p>
        </p:txBody>
      </p:sp>
    </p:spTree>
    <p:extLst>
      <p:ext uri="{BB962C8B-B14F-4D97-AF65-F5344CB8AC3E}">
        <p14:creationId xmlns:p14="http://schemas.microsoft.com/office/powerpoint/2010/main" val="466395476"/>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1F30FA-BEF2-A74A-8AD5-5592EFFD8988}"/>
              </a:ext>
            </a:extLst>
          </p:cNvPr>
          <p:cNvSpPr>
            <a:spLocks noGrp="1"/>
          </p:cNvSpPr>
          <p:nvPr>
            <p:ph type="title"/>
          </p:nvPr>
        </p:nvSpPr>
        <p:spPr/>
        <p:txBody>
          <a:bodyPr/>
          <a:lstStyle/>
          <a:p>
            <a:r>
              <a:rPr lang="en-US" dirty="0"/>
              <a:t>Shifted Hamming Distance</a:t>
            </a:r>
          </a:p>
        </p:txBody>
      </p:sp>
      <p:sp>
        <p:nvSpPr>
          <p:cNvPr id="3" name="Content Placeholder 2">
            <a:extLst>
              <a:ext uri="{FF2B5EF4-FFF2-40B4-BE49-F238E27FC236}">
                <a16:creationId xmlns:a16="http://schemas.microsoft.com/office/drawing/2014/main" id="{6B8E36F4-E633-F045-A0DA-37B5424057E1}"/>
              </a:ext>
            </a:extLst>
          </p:cNvPr>
          <p:cNvSpPr>
            <a:spLocks noGrp="1"/>
          </p:cNvSpPr>
          <p:nvPr>
            <p:ph idx="1"/>
          </p:nvPr>
        </p:nvSpPr>
        <p:spPr>
          <a:xfrm>
            <a:off x="228600" y="825624"/>
            <a:ext cx="8610600" cy="5339680"/>
          </a:xfrm>
        </p:spPr>
        <p:txBody>
          <a:bodyPr/>
          <a:lstStyle/>
          <a:p>
            <a:r>
              <a:rPr lang="en-US" dirty="0"/>
              <a:t>Key observation:</a:t>
            </a:r>
          </a:p>
          <a:p>
            <a:pPr lvl="1"/>
            <a:r>
              <a:rPr lang="en-US" dirty="0"/>
              <a:t>If two strings differ by </a:t>
            </a:r>
            <a:r>
              <a:rPr lang="en-US" i="1" dirty="0"/>
              <a:t>E</a:t>
            </a:r>
            <a:r>
              <a:rPr lang="en-US" dirty="0"/>
              <a:t> edits, then every </a:t>
            </a:r>
            <a:r>
              <a:rPr lang="en-US" dirty="0" err="1"/>
              <a:t>bp</a:t>
            </a:r>
            <a:r>
              <a:rPr lang="en-US" dirty="0"/>
              <a:t> match can be aligned in at most </a:t>
            </a:r>
            <a:r>
              <a:rPr lang="en-US" i="1" dirty="0"/>
              <a:t>2E</a:t>
            </a:r>
            <a:r>
              <a:rPr lang="en-US" dirty="0"/>
              <a:t> shifts (of one of the strings).</a:t>
            </a:r>
          </a:p>
          <a:p>
            <a:pPr lvl="2"/>
            <a:r>
              <a:rPr lang="en-US" dirty="0"/>
              <a:t>Insight: Shifting a string by one “corrects” for one “error” </a:t>
            </a:r>
          </a:p>
          <a:p>
            <a:pPr lvl="1"/>
            <a:endParaRPr lang="en-US" dirty="0"/>
          </a:p>
          <a:p>
            <a:r>
              <a:rPr lang="en-US" dirty="0"/>
              <a:t>Key idea:</a:t>
            </a:r>
          </a:p>
          <a:p>
            <a:pPr lvl="1"/>
            <a:r>
              <a:rPr lang="en-US" dirty="0"/>
              <a:t>Compute “Shifted Hamming Distance”: </a:t>
            </a:r>
            <a:r>
              <a:rPr lang="en-US" dirty="0">
                <a:solidFill>
                  <a:srgbClr val="0000FF"/>
                </a:solidFill>
              </a:rPr>
              <a:t>AND of 2E Hamming Distances of two strings</a:t>
            </a:r>
            <a:r>
              <a:rPr lang="en-US" dirty="0"/>
              <a:t>, to filter out invalid mappings </a:t>
            </a:r>
          </a:p>
          <a:p>
            <a:pPr lvl="2"/>
            <a:r>
              <a:rPr lang="en-US" dirty="0"/>
              <a:t>Uses bit-parallel operations that nicely map to SIMD instructions</a:t>
            </a:r>
          </a:p>
          <a:p>
            <a:pPr lvl="1"/>
            <a:endParaRPr lang="en-US" dirty="0"/>
          </a:p>
          <a:p>
            <a:r>
              <a:rPr lang="en-US" dirty="0"/>
              <a:t>Key result:</a:t>
            </a:r>
          </a:p>
          <a:p>
            <a:pPr lvl="1"/>
            <a:r>
              <a:rPr lang="en-US" dirty="0"/>
              <a:t>SHD is 3x faster than </a:t>
            </a:r>
            <a:r>
              <a:rPr lang="en-US" dirty="0" err="1"/>
              <a:t>SeqAn</a:t>
            </a:r>
            <a:r>
              <a:rPr lang="en-US" dirty="0"/>
              <a:t> (the best implementation of Gene Myers’ bit-vector algorithm), with only a 7% false positive rate</a:t>
            </a:r>
          </a:p>
          <a:p>
            <a:pPr lvl="1"/>
            <a:r>
              <a:rPr lang="en-US" dirty="0"/>
              <a:t>The </a:t>
            </a:r>
            <a:r>
              <a:rPr lang="en-US" dirty="0">
                <a:solidFill>
                  <a:srgbClr val="0000FF"/>
                </a:solidFill>
              </a:rPr>
              <a:t>fastest CPU-based filtering (pre-alignment) mechanism</a:t>
            </a:r>
          </a:p>
          <a:p>
            <a:endParaRPr lang="en-US" dirty="0"/>
          </a:p>
        </p:txBody>
      </p:sp>
      <p:sp>
        <p:nvSpPr>
          <p:cNvPr id="4" name="Slide Number Placeholder 3">
            <a:extLst>
              <a:ext uri="{FF2B5EF4-FFF2-40B4-BE49-F238E27FC236}">
                <a16:creationId xmlns:a16="http://schemas.microsoft.com/office/drawing/2014/main" id="{82C59A33-E5B4-C645-A9E1-01B575EFB731}"/>
              </a:ext>
            </a:extLst>
          </p:cNvPr>
          <p:cNvSpPr>
            <a:spLocks noGrp="1"/>
          </p:cNvSpPr>
          <p:nvPr>
            <p:ph type="sldNum" sz="quarter" idx="11"/>
          </p:nvPr>
        </p:nvSpPr>
        <p:spPr/>
        <p:txBody>
          <a:bodyPr/>
          <a:lstStyle/>
          <a:p>
            <a:fld id="{323594FA-E141-4234-AE05-360401972BE7}" type="slidenum">
              <a:rPr lang="en-US" altLang="en-US" smtClean="0"/>
              <a:pPr/>
              <a:t>56</a:t>
            </a:fld>
            <a:endParaRPr lang="en-US" altLang="en-US"/>
          </a:p>
        </p:txBody>
      </p:sp>
    </p:spTree>
    <p:extLst>
      <p:ext uri="{BB962C8B-B14F-4D97-AF65-F5344CB8AC3E}">
        <p14:creationId xmlns:p14="http://schemas.microsoft.com/office/powerpoint/2010/main" val="65221233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itle 3"/>
              <p:cNvSpPr>
                <a:spLocks noGrp="1"/>
              </p:cNvSpPr>
              <p:nvPr>
                <p:ph type="title"/>
              </p:nvPr>
            </p:nvSpPr>
            <p:spPr/>
            <p:txBody>
              <a:bodyPr/>
              <a:lstStyle/>
              <a:p>
                <a:r>
                  <a:rPr lang="en-US" dirty="0"/>
                  <a:t>Hamming Distance (</a:t>
                </a:r>
                <a14:m>
                  <m:oMath xmlns:m="http://schemas.openxmlformats.org/officeDocument/2006/math">
                    <m:nary>
                      <m:naryPr>
                        <m:chr m:val="∑"/>
                        <m:subHide m:val="on"/>
                        <m:supHide m:val="on"/>
                        <m:ctrlPr>
                          <a:rPr lang="en-US" i="1" smtClean="0">
                            <a:latin typeface="Cambria Math" panose="02040503050406030204" pitchFamily="18" charset="0"/>
                          </a:rPr>
                        </m:ctrlPr>
                      </m:naryPr>
                      <m:sub/>
                      <m:sup/>
                      <m:e>
                        <m:r>
                          <a:rPr lang="en-US" b="0" i="1" smtClean="0">
                            <a:latin typeface="Cambria Math" panose="02040503050406030204" pitchFamily="18" charset="0"/>
                          </a:rPr>
                          <m:t>⊕</m:t>
                        </m:r>
                      </m:e>
                    </m:nary>
                  </m:oMath>
                </a14:m>
                <a:r>
                  <a:rPr lang="en-US" dirty="0"/>
                  <a:t>)</a:t>
                </a:r>
              </a:p>
            </p:txBody>
          </p:sp>
        </mc:Choice>
        <mc:Fallback xmlns="">
          <p:sp>
            <p:nvSpPr>
              <p:cNvPr id="4" name="Title 3"/>
              <p:cNvSpPr>
                <a:spLocks noGrp="1" noRot="1" noChangeAspect="1" noMove="1" noResize="1" noEditPoints="1" noAdjustHandles="1" noChangeArrowheads="1" noChangeShapeType="1" noTextEdit="1"/>
              </p:cNvSpPr>
              <p:nvPr>
                <p:ph type="title"/>
              </p:nvPr>
            </p:nvSpPr>
            <p:spPr>
              <a:blipFill rotWithShape="0">
                <a:blip r:embed="rId3"/>
                <a:stretch>
                  <a:fillRect l="-2550" t="-10286"/>
                </a:stretch>
              </a:blipFill>
            </p:spPr>
            <p:txBody>
              <a:bodyPr/>
              <a:lstStyle/>
              <a:p>
                <a:r>
                  <a:rPr lang="en-US">
                    <a:noFill/>
                  </a:rPr>
                  <a:t> </a:t>
                </a:r>
              </a:p>
            </p:txBody>
          </p:sp>
        </mc:Fallback>
      </mc:AlternateContent>
      <p:sp>
        <p:nvSpPr>
          <p:cNvPr id="2" name="Slide Number Placeholder 1"/>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E86574E-FA2E-425B-A84C-39F9592E9ECB}" type="slidenum">
              <a:rPr kumimoji="0" lang="en-US" altLang="en-US" sz="1600" b="0" i="0" u="none" strike="noStrike" kern="1200" cap="none" spc="0" normalizeH="0" baseline="0" noProof="0" smtClean="0">
                <a:ln>
                  <a:noFill/>
                </a:ln>
                <a:solidFill>
                  <a:prstClr val="black"/>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altLang="en-US" sz="1600" b="0" i="0" u="none" strike="noStrike" kern="1200" cap="none" spc="0" normalizeH="0" baseline="0" noProof="0">
              <a:ln>
                <a:noFill/>
              </a:ln>
              <a:solidFill>
                <a:prstClr val="black"/>
              </a:solidFill>
              <a:effectLst/>
              <a:uLnTx/>
              <a:uFillTx/>
              <a:latin typeface="Garamond" pitchFamily="18" charset="0"/>
              <a:ea typeface="+mn-ea"/>
              <a:cs typeface="+mn-cs"/>
            </a:endParaRPr>
          </a:p>
        </p:txBody>
      </p:sp>
      <p:sp>
        <p:nvSpPr>
          <p:cNvPr id="30" name="Cube 29"/>
          <p:cNvSpPr/>
          <p:nvPr/>
        </p:nvSpPr>
        <p:spPr>
          <a:xfrm>
            <a:off x="1625601" y="2090057"/>
            <a:ext cx="711200" cy="940594"/>
          </a:xfrm>
          <a:prstGeom prst="cube">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w="0"/>
                <a:solidFill>
                  <a:srgbClr val="000000"/>
                </a:solidFill>
                <a:effectLst>
                  <a:outerShdw blurRad="38100" dist="19050" dir="2700000" algn="tl" rotWithShape="0">
                    <a:srgbClr val="000000">
                      <a:alpha val="40000"/>
                    </a:srgbClr>
                  </a:outerShdw>
                </a:effectLst>
                <a:uLnTx/>
                <a:uFillTx/>
                <a:latin typeface="europa"/>
                <a:ea typeface="+mn-ea"/>
                <a:cs typeface="+mn-cs"/>
              </a:rPr>
              <a:t>I</a:t>
            </a:r>
          </a:p>
        </p:txBody>
      </p:sp>
      <p:sp>
        <p:nvSpPr>
          <p:cNvPr id="29" name="Cube 28"/>
          <p:cNvSpPr/>
          <p:nvPr/>
        </p:nvSpPr>
        <p:spPr>
          <a:xfrm>
            <a:off x="2322287" y="2090057"/>
            <a:ext cx="711200" cy="940594"/>
          </a:xfrm>
          <a:prstGeom prst="cube">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w="0"/>
                <a:solidFill>
                  <a:srgbClr val="000000"/>
                </a:solidFill>
                <a:effectLst>
                  <a:outerShdw blurRad="38100" dist="19050" dir="2700000" algn="tl" rotWithShape="0">
                    <a:srgbClr val="000000">
                      <a:alpha val="40000"/>
                    </a:srgbClr>
                  </a:outerShdw>
                </a:effectLst>
                <a:uLnTx/>
                <a:uFillTx/>
                <a:latin typeface="europa"/>
                <a:ea typeface="+mn-ea"/>
                <a:cs typeface="+mn-cs"/>
              </a:rPr>
              <a:t>S</a:t>
            </a:r>
          </a:p>
        </p:txBody>
      </p:sp>
      <p:sp>
        <p:nvSpPr>
          <p:cNvPr id="28" name="Cube 27"/>
          <p:cNvSpPr/>
          <p:nvPr/>
        </p:nvSpPr>
        <p:spPr>
          <a:xfrm>
            <a:off x="3018973" y="2090057"/>
            <a:ext cx="711200" cy="940594"/>
          </a:xfrm>
          <a:prstGeom prst="cube">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w="0"/>
                <a:solidFill>
                  <a:srgbClr val="000000"/>
                </a:solidFill>
                <a:effectLst>
                  <a:outerShdw blurRad="38100" dist="19050" dir="2700000" algn="tl" rotWithShape="0">
                    <a:srgbClr val="000000">
                      <a:alpha val="40000"/>
                    </a:srgbClr>
                  </a:outerShdw>
                </a:effectLst>
                <a:uLnTx/>
                <a:uFillTx/>
                <a:latin typeface="europa"/>
                <a:ea typeface="+mn-ea"/>
                <a:cs typeface="+mn-cs"/>
              </a:rPr>
              <a:t>T</a:t>
            </a:r>
          </a:p>
        </p:txBody>
      </p:sp>
      <p:sp>
        <p:nvSpPr>
          <p:cNvPr id="27" name="Cube 26"/>
          <p:cNvSpPr/>
          <p:nvPr/>
        </p:nvSpPr>
        <p:spPr>
          <a:xfrm>
            <a:off x="3730173" y="2062441"/>
            <a:ext cx="711200" cy="940594"/>
          </a:xfrm>
          <a:prstGeom prst="cube">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w="0"/>
                <a:solidFill>
                  <a:srgbClr val="000000"/>
                </a:solidFill>
                <a:effectLst>
                  <a:outerShdw blurRad="38100" dist="19050" dir="2700000" algn="tl" rotWithShape="0">
                    <a:srgbClr val="000000">
                      <a:alpha val="40000"/>
                    </a:srgbClr>
                  </a:outerShdw>
                </a:effectLst>
                <a:uLnTx/>
                <a:uFillTx/>
                <a:latin typeface="europa"/>
                <a:ea typeface="+mn-ea"/>
                <a:cs typeface="+mn-cs"/>
              </a:rPr>
              <a:t>A</a:t>
            </a:r>
          </a:p>
        </p:txBody>
      </p:sp>
      <p:sp>
        <p:nvSpPr>
          <p:cNvPr id="26" name="Cube 25"/>
          <p:cNvSpPr/>
          <p:nvPr/>
        </p:nvSpPr>
        <p:spPr>
          <a:xfrm>
            <a:off x="4426859" y="2062441"/>
            <a:ext cx="711200" cy="940594"/>
          </a:xfrm>
          <a:prstGeom prst="cube">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w="0"/>
                <a:solidFill>
                  <a:srgbClr val="000000"/>
                </a:solidFill>
                <a:effectLst>
                  <a:outerShdw blurRad="38100" dist="19050" dir="2700000" algn="tl" rotWithShape="0">
                    <a:srgbClr val="000000">
                      <a:alpha val="40000"/>
                    </a:srgbClr>
                  </a:outerShdw>
                </a:effectLst>
                <a:uLnTx/>
                <a:uFillTx/>
                <a:latin typeface="europa"/>
                <a:ea typeface="+mn-ea"/>
                <a:cs typeface="+mn-cs"/>
              </a:rPr>
              <a:t>N</a:t>
            </a:r>
          </a:p>
        </p:txBody>
      </p:sp>
      <p:sp>
        <p:nvSpPr>
          <p:cNvPr id="8" name="Cube 7"/>
          <p:cNvSpPr/>
          <p:nvPr/>
        </p:nvSpPr>
        <p:spPr>
          <a:xfrm>
            <a:off x="5123545" y="2062441"/>
            <a:ext cx="711200" cy="940594"/>
          </a:xfrm>
          <a:prstGeom prst="cube">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w="0"/>
                <a:solidFill>
                  <a:srgbClr val="000000"/>
                </a:solidFill>
                <a:effectLst>
                  <a:outerShdw blurRad="38100" dist="19050" dir="2700000" algn="tl" rotWithShape="0">
                    <a:srgbClr val="000000">
                      <a:alpha val="40000"/>
                    </a:srgbClr>
                  </a:outerShdw>
                </a:effectLst>
                <a:uLnTx/>
                <a:uFillTx/>
                <a:latin typeface="europa"/>
                <a:ea typeface="+mn-ea"/>
                <a:cs typeface="+mn-cs"/>
              </a:rPr>
              <a:t>B</a:t>
            </a:r>
          </a:p>
        </p:txBody>
      </p:sp>
      <p:sp>
        <p:nvSpPr>
          <p:cNvPr id="32" name="Cube 31"/>
          <p:cNvSpPr/>
          <p:nvPr/>
        </p:nvSpPr>
        <p:spPr>
          <a:xfrm>
            <a:off x="5834745" y="2062441"/>
            <a:ext cx="711200" cy="940594"/>
          </a:xfrm>
          <a:prstGeom prst="cube">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w="0"/>
                <a:solidFill>
                  <a:srgbClr val="000000"/>
                </a:solidFill>
                <a:effectLst>
                  <a:outerShdw blurRad="38100" dist="19050" dir="2700000" algn="tl" rotWithShape="0">
                    <a:srgbClr val="000000">
                      <a:alpha val="40000"/>
                    </a:srgbClr>
                  </a:outerShdw>
                </a:effectLst>
                <a:uLnTx/>
                <a:uFillTx/>
                <a:latin typeface="europa"/>
                <a:ea typeface="+mn-ea"/>
                <a:cs typeface="+mn-cs"/>
              </a:rPr>
              <a:t>U</a:t>
            </a:r>
          </a:p>
        </p:txBody>
      </p:sp>
      <p:sp>
        <p:nvSpPr>
          <p:cNvPr id="31" name="Cube 30"/>
          <p:cNvSpPr/>
          <p:nvPr/>
        </p:nvSpPr>
        <p:spPr>
          <a:xfrm>
            <a:off x="6545945" y="2062441"/>
            <a:ext cx="711200" cy="940594"/>
          </a:xfrm>
          <a:prstGeom prst="cube">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w="0"/>
                <a:solidFill>
                  <a:srgbClr val="000000"/>
                </a:solidFill>
                <a:effectLst>
                  <a:outerShdw blurRad="38100" dist="19050" dir="2700000" algn="tl" rotWithShape="0">
                    <a:srgbClr val="000000">
                      <a:alpha val="40000"/>
                    </a:srgbClr>
                  </a:outerShdw>
                </a:effectLst>
                <a:uLnTx/>
                <a:uFillTx/>
                <a:latin typeface="europa"/>
                <a:ea typeface="+mn-ea"/>
                <a:cs typeface="+mn-cs"/>
              </a:rPr>
              <a:t>L</a:t>
            </a:r>
          </a:p>
        </p:txBody>
      </p:sp>
      <p:sp>
        <p:nvSpPr>
          <p:cNvPr id="33" name="Cube 32"/>
          <p:cNvSpPr/>
          <p:nvPr/>
        </p:nvSpPr>
        <p:spPr>
          <a:xfrm>
            <a:off x="1475656" y="3933056"/>
            <a:ext cx="711200" cy="940594"/>
          </a:xfrm>
          <a:prstGeom prst="cube">
            <a:avLst/>
          </a:prstGeom>
          <a:ln>
            <a:solidFill>
              <a:srgbClr val="FF0000"/>
            </a:solidFill>
          </a:ln>
        </p:spPr>
        <p:style>
          <a:lnRef idx="2">
            <a:schemeClr val="accent2"/>
          </a:lnRef>
          <a:fillRef idx="1">
            <a:schemeClr val="lt1"/>
          </a:fillRef>
          <a:effectRef idx="0">
            <a:schemeClr val="accent2"/>
          </a:effectRef>
          <a:fontRef idx="minor">
            <a:schemeClr val="dk1"/>
          </a:fontRef>
        </p:style>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w="0"/>
                <a:solidFill>
                  <a:srgbClr val="000000"/>
                </a:solidFill>
                <a:effectLst>
                  <a:outerShdw blurRad="38100" dist="19050" dir="2700000" algn="tl" rotWithShape="0">
                    <a:srgbClr val="000000">
                      <a:alpha val="40000"/>
                    </a:srgbClr>
                  </a:outerShdw>
                </a:effectLst>
                <a:uLnTx/>
                <a:uFillTx/>
                <a:latin typeface="europa"/>
                <a:ea typeface="+mn-ea"/>
                <a:cs typeface="+mn-cs"/>
              </a:rPr>
              <a:t>I</a:t>
            </a:r>
          </a:p>
        </p:txBody>
      </p:sp>
      <p:sp>
        <p:nvSpPr>
          <p:cNvPr id="34" name="Cube 33"/>
          <p:cNvSpPr/>
          <p:nvPr/>
        </p:nvSpPr>
        <p:spPr>
          <a:xfrm>
            <a:off x="2172342" y="3933056"/>
            <a:ext cx="711200" cy="940594"/>
          </a:xfrm>
          <a:prstGeom prst="cube">
            <a:avLst/>
          </a:prstGeom>
          <a:ln>
            <a:solidFill>
              <a:srgbClr val="FF0000"/>
            </a:solidFill>
          </a:ln>
        </p:spPr>
        <p:style>
          <a:lnRef idx="2">
            <a:schemeClr val="accent2"/>
          </a:lnRef>
          <a:fillRef idx="1">
            <a:schemeClr val="lt1"/>
          </a:fillRef>
          <a:effectRef idx="0">
            <a:schemeClr val="accent2"/>
          </a:effectRef>
          <a:fontRef idx="minor">
            <a:schemeClr val="dk1"/>
          </a:fontRef>
        </p:style>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w="0"/>
                <a:solidFill>
                  <a:srgbClr val="000000"/>
                </a:solidFill>
                <a:effectLst>
                  <a:outerShdw blurRad="38100" dist="19050" dir="2700000" algn="tl" rotWithShape="0">
                    <a:srgbClr val="000000">
                      <a:alpha val="40000"/>
                    </a:srgbClr>
                  </a:outerShdw>
                </a:effectLst>
                <a:uLnTx/>
                <a:uFillTx/>
                <a:latin typeface="europa"/>
                <a:ea typeface="+mn-ea"/>
                <a:cs typeface="+mn-cs"/>
              </a:rPr>
              <a:t>S</a:t>
            </a:r>
          </a:p>
        </p:txBody>
      </p:sp>
      <p:sp>
        <p:nvSpPr>
          <p:cNvPr id="35" name="Cube 34"/>
          <p:cNvSpPr/>
          <p:nvPr/>
        </p:nvSpPr>
        <p:spPr>
          <a:xfrm>
            <a:off x="2869028" y="3933056"/>
            <a:ext cx="711200" cy="940594"/>
          </a:xfrm>
          <a:prstGeom prst="cube">
            <a:avLst/>
          </a:prstGeom>
          <a:ln>
            <a:solidFill>
              <a:srgbClr val="FF0000"/>
            </a:solidFill>
          </a:ln>
        </p:spPr>
        <p:style>
          <a:lnRef idx="2">
            <a:schemeClr val="accent2"/>
          </a:lnRef>
          <a:fillRef idx="1">
            <a:schemeClr val="lt1"/>
          </a:fillRef>
          <a:effectRef idx="0">
            <a:schemeClr val="accent2"/>
          </a:effectRef>
          <a:fontRef idx="minor">
            <a:schemeClr val="dk1"/>
          </a:fontRef>
        </p:style>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w="0"/>
                <a:solidFill>
                  <a:srgbClr val="000000"/>
                </a:solidFill>
                <a:effectLst>
                  <a:outerShdw blurRad="38100" dist="19050" dir="2700000" algn="tl" rotWithShape="0">
                    <a:srgbClr val="000000">
                      <a:alpha val="40000"/>
                    </a:srgbClr>
                  </a:outerShdw>
                </a:effectLst>
                <a:uLnTx/>
                <a:uFillTx/>
                <a:latin typeface="europa"/>
                <a:ea typeface="+mn-ea"/>
                <a:cs typeface="+mn-cs"/>
              </a:rPr>
              <a:t>T</a:t>
            </a:r>
          </a:p>
        </p:txBody>
      </p:sp>
      <p:sp>
        <p:nvSpPr>
          <p:cNvPr id="36" name="Cube 35"/>
          <p:cNvSpPr/>
          <p:nvPr/>
        </p:nvSpPr>
        <p:spPr>
          <a:xfrm>
            <a:off x="3548748" y="3927526"/>
            <a:ext cx="711200" cy="940594"/>
          </a:xfrm>
          <a:prstGeom prst="cube">
            <a:avLst/>
          </a:prstGeom>
          <a:ln>
            <a:solidFill>
              <a:srgbClr val="FF0000"/>
            </a:solidFill>
          </a:ln>
        </p:spPr>
        <p:style>
          <a:lnRef idx="2">
            <a:schemeClr val="accent2"/>
          </a:lnRef>
          <a:fillRef idx="1">
            <a:schemeClr val="lt1"/>
          </a:fillRef>
          <a:effectRef idx="0">
            <a:schemeClr val="accent2"/>
          </a:effectRef>
          <a:fontRef idx="minor">
            <a:schemeClr val="dk1"/>
          </a:fontRef>
        </p:style>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w="0"/>
                <a:solidFill>
                  <a:srgbClr val="000000"/>
                </a:solidFill>
                <a:effectLst>
                  <a:outerShdw blurRad="38100" dist="19050" dir="2700000" algn="tl" rotWithShape="0">
                    <a:srgbClr val="000000">
                      <a:alpha val="40000"/>
                    </a:srgbClr>
                  </a:outerShdw>
                </a:effectLst>
                <a:uLnTx/>
                <a:uFillTx/>
                <a:latin typeface="europa"/>
                <a:ea typeface="+mn-ea"/>
                <a:cs typeface="+mn-cs"/>
              </a:rPr>
              <a:t>A</a:t>
            </a:r>
          </a:p>
        </p:txBody>
      </p:sp>
      <p:sp>
        <p:nvSpPr>
          <p:cNvPr id="37" name="Cube 36"/>
          <p:cNvSpPr/>
          <p:nvPr/>
        </p:nvSpPr>
        <p:spPr>
          <a:xfrm>
            <a:off x="4245434" y="3927526"/>
            <a:ext cx="711200" cy="940594"/>
          </a:xfrm>
          <a:prstGeom prst="cube">
            <a:avLst/>
          </a:prstGeom>
          <a:ln>
            <a:solidFill>
              <a:srgbClr val="FF0000"/>
            </a:solidFill>
          </a:ln>
        </p:spPr>
        <p:style>
          <a:lnRef idx="2">
            <a:schemeClr val="accent2"/>
          </a:lnRef>
          <a:fillRef idx="1">
            <a:schemeClr val="lt1"/>
          </a:fillRef>
          <a:effectRef idx="0">
            <a:schemeClr val="accent2"/>
          </a:effectRef>
          <a:fontRef idx="minor">
            <a:schemeClr val="dk1"/>
          </a:fontRef>
        </p:style>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w="0"/>
                <a:solidFill>
                  <a:srgbClr val="000000"/>
                </a:solidFill>
                <a:effectLst>
                  <a:outerShdw blurRad="38100" dist="19050" dir="2700000" algn="tl" rotWithShape="0">
                    <a:srgbClr val="000000">
                      <a:alpha val="40000"/>
                    </a:srgbClr>
                  </a:outerShdw>
                </a:effectLst>
                <a:uLnTx/>
                <a:uFillTx/>
                <a:latin typeface="europa"/>
                <a:ea typeface="+mn-ea"/>
                <a:cs typeface="+mn-cs"/>
              </a:rPr>
              <a:t>N</a:t>
            </a:r>
          </a:p>
        </p:txBody>
      </p:sp>
      <p:sp>
        <p:nvSpPr>
          <p:cNvPr id="38" name="Cube 37"/>
          <p:cNvSpPr/>
          <p:nvPr/>
        </p:nvSpPr>
        <p:spPr>
          <a:xfrm>
            <a:off x="4942120" y="3927526"/>
            <a:ext cx="711200" cy="940594"/>
          </a:xfrm>
          <a:prstGeom prst="cube">
            <a:avLst/>
          </a:prstGeom>
          <a:ln>
            <a:solidFill>
              <a:srgbClr val="FF0000"/>
            </a:solidFill>
          </a:ln>
        </p:spPr>
        <p:style>
          <a:lnRef idx="2">
            <a:schemeClr val="accent2"/>
          </a:lnRef>
          <a:fillRef idx="1">
            <a:schemeClr val="lt1"/>
          </a:fillRef>
          <a:effectRef idx="0">
            <a:schemeClr val="accent2"/>
          </a:effectRef>
          <a:fontRef idx="minor">
            <a:schemeClr val="dk1"/>
          </a:fontRef>
        </p:style>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w="0"/>
                <a:solidFill>
                  <a:srgbClr val="000000"/>
                </a:solidFill>
                <a:effectLst>
                  <a:outerShdw blurRad="38100" dist="19050" dir="2700000" algn="tl" rotWithShape="0">
                    <a:srgbClr val="000000">
                      <a:alpha val="40000"/>
                    </a:srgbClr>
                  </a:outerShdw>
                </a:effectLst>
                <a:uLnTx/>
                <a:uFillTx/>
                <a:latin typeface="europa"/>
                <a:ea typeface="+mn-ea"/>
                <a:cs typeface="+mn-cs"/>
              </a:rPr>
              <a:t>B</a:t>
            </a:r>
          </a:p>
        </p:txBody>
      </p:sp>
      <p:sp>
        <p:nvSpPr>
          <p:cNvPr id="39" name="Cube 38"/>
          <p:cNvSpPr/>
          <p:nvPr/>
        </p:nvSpPr>
        <p:spPr>
          <a:xfrm>
            <a:off x="5653320" y="3927526"/>
            <a:ext cx="711200" cy="940594"/>
          </a:xfrm>
          <a:prstGeom prst="cube">
            <a:avLst/>
          </a:prstGeom>
          <a:ln>
            <a:solidFill>
              <a:srgbClr val="FF0000"/>
            </a:solidFill>
          </a:ln>
        </p:spPr>
        <p:style>
          <a:lnRef idx="2">
            <a:schemeClr val="accent2"/>
          </a:lnRef>
          <a:fillRef idx="1">
            <a:schemeClr val="lt1"/>
          </a:fillRef>
          <a:effectRef idx="0">
            <a:schemeClr val="accent2"/>
          </a:effectRef>
          <a:fontRef idx="minor">
            <a:schemeClr val="dk1"/>
          </a:fontRef>
        </p:style>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w="0"/>
                <a:solidFill>
                  <a:srgbClr val="000000"/>
                </a:solidFill>
                <a:effectLst>
                  <a:outerShdw blurRad="38100" dist="19050" dir="2700000" algn="tl" rotWithShape="0">
                    <a:srgbClr val="000000">
                      <a:alpha val="40000"/>
                    </a:srgbClr>
                  </a:outerShdw>
                </a:effectLst>
                <a:uLnTx/>
                <a:uFillTx/>
                <a:latin typeface="europa"/>
                <a:ea typeface="+mn-ea"/>
                <a:cs typeface="+mn-cs"/>
              </a:rPr>
              <a:t>U</a:t>
            </a:r>
          </a:p>
        </p:txBody>
      </p:sp>
      <p:sp>
        <p:nvSpPr>
          <p:cNvPr id="40" name="Cube 39"/>
          <p:cNvSpPr/>
          <p:nvPr/>
        </p:nvSpPr>
        <p:spPr>
          <a:xfrm>
            <a:off x="6364520" y="3927526"/>
            <a:ext cx="711200" cy="940594"/>
          </a:xfrm>
          <a:prstGeom prst="cube">
            <a:avLst/>
          </a:prstGeom>
          <a:ln>
            <a:solidFill>
              <a:srgbClr val="FF0000"/>
            </a:solidFill>
          </a:ln>
        </p:spPr>
        <p:style>
          <a:lnRef idx="2">
            <a:schemeClr val="accent2"/>
          </a:lnRef>
          <a:fillRef idx="1">
            <a:schemeClr val="lt1"/>
          </a:fillRef>
          <a:effectRef idx="0">
            <a:schemeClr val="accent2"/>
          </a:effectRef>
          <a:fontRef idx="minor">
            <a:schemeClr val="dk1"/>
          </a:fontRef>
        </p:style>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w="0"/>
                <a:solidFill>
                  <a:srgbClr val="000000"/>
                </a:solidFill>
                <a:effectLst>
                  <a:outerShdw blurRad="38100" dist="19050" dir="2700000" algn="tl" rotWithShape="0">
                    <a:srgbClr val="000000">
                      <a:alpha val="40000"/>
                    </a:srgbClr>
                  </a:outerShdw>
                </a:effectLst>
                <a:uLnTx/>
                <a:uFillTx/>
                <a:latin typeface="europa"/>
                <a:ea typeface="+mn-ea"/>
                <a:cs typeface="+mn-cs"/>
              </a:rPr>
              <a:t>L</a:t>
            </a:r>
          </a:p>
        </p:txBody>
      </p:sp>
      <p:cxnSp>
        <p:nvCxnSpPr>
          <p:cNvPr id="10" name="Straight Arrow Connector 9"/>
          <p:cNvCxnSpPr>
            <a:stCxn id="30" idx="3"/>
          </p:cNvCxnSpPr>
          <p:nvPr/>
        </p:nvCxnSpPr>
        <p:spPr>
          <a:xfrm>
            <a:off x="1892301" y="3030651"/>
            <a:ext cx="0" cy="883773"/>
          </a:xfrm>
          <a:prstGeom prst="straightConnector1">
            <a:avLst/>
          </a:prstGeom>
          <a:ln w="57150">
            <a:solidFill>
              <a:srgbClr val="00B050"/>
            </a:solidFill>
            <a:prstDash val="sysDash"/>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a:stCxn id="29" idx="3"/>
            <a:endCxn id="34" idx="0"/>
          </p:cNvCxnSpPr>
          <p:nvPr/>
        </p:nvCxnSpPr>
        <p:spPr>
          <a:xfrm>
            <a:off x="2588987" y="3030651"/>
            <a:ext cx="0" cy="902405"/>
          </a:xfrm>
          <a:prstGeom prst="straightConnector1">
            <a:avLst/>
          </a:prstGeom>
          <a:ln w="57150">
            <a:solidFill>
              <a:srgbClr val="00B050"/>
            </a:solidFill>
            <a:prstDash val="sysDash"/>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flipH="1">
            <a:off x="3272074" y="3043753"/>
            <a:ext cx="3625" cy="924491"/>
          </a:xfrm>
          <a:prstGeom prst="straightConnector1">
            <a:avLst/>
          </a:prstGeom>
          <a:ln w="57150">
            <a:solidFill>
              <a:srgbClr val="00B050"/>
            </a:solidFill>
            <a:prstDash val="sysDash"/>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flipH="1">
            <a:off x="3968760" y="3029239"/>
            <a:ext cx="3625" cy="924491"/>
          </a:xfrm>
          <a:prstGeom prst="straightConnector1">
            <a:avLst/>
          </a:prstGeom>
          <a:ln w="57150">
            <a:solidFill>
              <a:srgbClr val="00B050"/>
            </a:solidFill>
            <a:prstDash val="sysDash"/>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flipH="1">
            <a:off x="4679960" y="3004447"/>
            <a:ext cx="3625" cy="924491"/>
          </a:xfrm>
          <a:prstGeom prst="straightConnector1">
            <a:avLst/>
          </a:prstGeom>
          <a:ln w="57150">
            <a:solidFill>
              <a:srgbClr val="00B050"/>
            </a:solidFill>
            <a:prstDash val="sysDash"/>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flipH="1">
            <a:off x="5376646" y="3004447"/>
            <a:ext cx="3625" cy="924491"/>
          </a:xfrm>
          <a:prstGeom prst="straightConnector1">
            <a:avLst/>
          </a:prstGeom>
          <a:ln w="57150">
            <a:solidFill>
              <a:srgbClr val="00B050"/>
            </a:solidFill>
            <a:prstDash val="sysDash"/>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nvCxnSpPr>
        <p:spPr>
          <a:xfrm flipH="1">
            <a:off x="6063358" y="3017549"/>
            <a:ext cx="3625" cy="924491"/>
          </a:xfrm>
          <a:prstGeom prst="straightConnector1">
            <a:avLst/>
          </a:prstGeom>
          <a:ln w="57150">
            <a:solidFill>
              <a:srgbClr val="00B050"/>
            </a:solidFill>
            <a:prstDash val="sysDash"/>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flipH="1">
            <a:off x="6760044" y="3003035"/>
            <a:ext cx="3625" cy="924491"/>
          </a:xfrm>
          <a:prstGeom prst="straightConnector1">
            <a:avLst/>
          </a:prstGeom>
          <a:ln w="57150">
            <a:solidFill>
              <a:srgbClr val="00B050"/>
            </a:solidFill>
            <a:prstDash val="sysDash"/>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748972" y="1030514"/>
            <a:ext cx="5646057"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w="0"/>
                <a:solidFill>
                  <a:srgbClr val="000000"/>
                </a:solidFill>
                <a:effectLst>
                  <a:outerShdw blurRad="38100" dist="19050" dir="2700000" algn="tl" rotWithShape="0">
                    <a:srgbClr val="000000">
                      <a:alpha val="40000"/>
                    </a:srgbClr>
                  </a:outerShdw>
                </a:effectLst>
                <a:uLnTx/>
                <a:uFillTx/>
                <a:latin typeface="Tahoma"/>
                <a:ea typeface="+mn-ea"/>
                <a:cs typeface="+mn-cs"/>
              </a:rPr>
              <a:t>8 </a:t>
            </a:r>
            <a:r>
              <a:rPr kumimoji="0" lang="en-US" sz="2400" b="0" i="0" u="none" strike="noStrike" kern="1200" cap="none" spc="0" normalizeH="0" baseline="0" noProof="0" dirty="0">
                <a:ln w="0"/>
                <a:solidFill>
                  <a:srgbClr val="0432FF"/>
                </a:solidFill>
                <a:effectLst>
                  <a:outerShdw blurRad="38100" dist="19050" dir="2700000" algn="tl" rotWithShape="0">
                    <a:srgbClr val="000000">
                      <a:alpha val="40000"/>
                    </a:srgbClr>
                  </a:outerShdw>
                </a:effectLst>
                <a:uLnTx/>
                <a:uFillTx/>
                <a:latin typeface="Tahoma"/>
                <a:ea typeface="+mn-ea"/>
                <a:cs typeface="+mn-cs"/>
              </a:rPr>
              <a:t>matches</a:t>
            </a:r>
            <a:r>
              <a:rPr kumimoji="0" lang="en-US" sz="2400" b="0" i="0" u="none" strike="noStrike" kern="1200" cap="none" spc="0" normalizeH="0" baseline="0" noProof="0" dirty="0">
                <a:ln w="0"/>
                <a:solidFill>
                  <a:srgbClr val="000000"/>
                </a:solidFill>
                <a:effectLst>
                  <a:outerShdw blurRad="38100" dist="19050" dir="2700000" algn="tl" rotWithShape="0">
                    <a:srgbClr val="000000">
                      <a:alpha val="40000"/>
                    </a:srgbClr>
                  </a:outerShdw>
                </a:effectLst>
                <a:uLnTx/>
                <a:uFillTx/>
                <a:latin typeface="Tahoma"/>
                <a:ea typeface="+mn-ea"/>
                <a:cs typeface="+mn-cs"/>
              </a:rPr>
              <a:t>      0 </a:t>
            </a:r>
            <a:r>
              <a:rPr kumimoji="0" lang="en-US" sz="2400" b="0" i="0" u="none" strike="noStrike" kern="1200" cap="none" spc="0" normalizeH="0" baseline="0" noProof="0" dirty="0">
                <a:ln w="0"/>
                <a:solidFill>
                  <a:srgbClr val="FF0000"/>
                </a:solidFill>
                <a:effectLst>
                  <a:outerShdw blurRad="38100" dist="19050" dir="2700000" algn="tl" rotWithShape="0">
                    <a:srgbClr val="000000">
                      <a:alpha val="40000"/>
                    </a:srgbClr>
                  </a:outerShdw>
                </a:effectLst>
                <a:uLnTx/>
                <a:uFillTx/>
                <a:latin typeface="Tahoma"/>
                <a:ea typeface="+mn-ea"/>
                <a:cs typeface="+mn-cs"/>
              </a:rPr>
              <a:t>mismatches</a:t>
            </a:r>
          </a:p>
        </p:txBody>
      </p:sp>
      <p:pic>
        <p:nvPicPr>
          <p:cNvPr id="54" name="Picture 2" descr="Image result for wrong icon"/>
          <p:cNvPicPr>
            <a:picLocks noChangeAspect="1" noChangeArrowheads="1"/>
          </p:cNvPicPr>
          <p:nvPr/>
        </p:nvPicPr>
        <p:blipFill rotWithShape="1">
          <a:blip r:embed="rId4" cstate="print">
            <a:extLst>
              <a:ext uri="{BEBA8EAE-BF5A-486C-A8C5-ECC9F3942E4B}">
                <a14:imgProps xmlns:a14="http://schemas.microsoft.com/office/drawing/2010/main">
                  <a14:imgLayer r:embed="rId5">
                    <a14:imgEffect>
                      <a14:colorTemperature colorTemp="11200"/>
                    </a14:imgEffect>
                  </a14:imgLayer>
                </a14:imgProps>
              </a:ext>
              <a:ext uri="{28A0092B-C50C-407E-A947-70E740481C1C}">
                <a14:useLocalDpi xmlns:a14="http://schemas.microsoft.com/office/drawing/2010/main" val="0"/>
              </a:ext>
            </a:extLst>
          </a:blip>
          <a:srcRect r="43880"/>
          <a:stretch/>
        </p:blipFill>
        <p:spPr bwMode="auto">
          <a:xfrm>
            <a:off x="3390674" y="3914424"/>
            <a:ext cx="991749" cy="916719"/>
          </a:xfrm>
          <a:prstGeom prst="rect">
            <a:avLst/>
          </a:prstGeom>
          <a:noFill/>
          <a:ln w="28575">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55" name="TextBox 54"/>
          <p:cNvSpPr txBox="1"/>
          <p:nvPr/>
        </p:nvSpPr>
        <p:spPr>
          <a:xfrm>
            <a:off x="1734255" y="1023119"/>
            <a:ext cx="5646057" cy="461665"/>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w="0"/>
                <a:solidFill>
                  <a:srgbClr val="000000"/>
                </a:solidFill>
                <a:effectLst>
                  <a:outerShdw blurRad="38100" dist="19050" dir="2700000" algn="tl" rotWithShape="0">
                    <a:srgbClr val="000000">
                      <a:alpha val="40000"/>
                    </a:srgbClr>
                  </a:outerShdw>
                </a:effectLst>
                <a:uLnTx/>
                <a:uFillTx/>
                <a:latin typeface="Tahoma"/>
                <a:ea typeface="+mn-ea"/>
                <a:cs typeface="+mn-cs"/>
              </a:rPr>
              <a:t>3 </a:t>
            </a:r>
            <a:r>
              <a:rPr kumimoji="0" lang="en-US" sz="2400" b="0" i="0" u="none" strike="noStrike" kern="1200" cap="none" spc="0" normalizeH="0" baseline="0" noProof="0" dirty="0">
                <a:ln w="0"/>
                <a:solidFill>
                  <a:srgbClr val="0432FF"/>
                </a:solidFill>
                <a:effectLst>
                  <a:outerShdw blurRad="38100" dist="19050" dir="2700000" algn="tl" rotWithShape="0">
                    <a:srgbClr val="000000">
                      <a:alpha val="40000"/>
                    </a:srgbClr>
                  </a:outerShdw>
                </a:effectLst>
                <a:uLnTx/>
                <a:uFillTx/>
                <a:latin typeface="Tahoma"/>
                <a:ea typeface="+mn-ea"/>
                <a:cs typeface="+mn-cs"/>
              </a:rPr>
              <a:t>matches</a:t>
            </a:r>
            <a:r>
              <a:rPr kumimoji="0" lang="en-US" sz="2400" b="0" i="0" u="none" strike="noStrike" kern="1200" cap="none" spc="0" normalizeH="0" baseline="0" noProof="0" dirty="0">
                <a:ln w="0"/>
                <a:solidFill>
                  <a:srgbClr val="000000"/>
                </a:solidFill>
                <a:effectLst>
                  <a:outerShdw blurRad="38100" dist="19050" dir="2700000" algn="tl" rotWithShape="0">
                    <a:srgbClr val="000000">
                      <a:alpha val="40000"/>
                    </a:srgbClr>
                  </a:outerShdw>
                </a:effectLst>
                <a:uLnTx/>
                <a:uFillTx/>
                <a:latin typeface="Tahoma"/>
                <a:ea typeface="+mn-ea"/>
                <a:cs typeface="+mn-cs"/>
              </a:rPr>
              <a:t>      5 </a:t>
            </a:r>
            <a:r>
              <a:rPr kumimoji="0" lang="en-US" sz="2400" b="0" i="0" u="none" strike="noStrike" kern="1200" cap="none" spc="0" normalizeH="0" baseline="0" noProof="0" dirty="0">
                <a:ln w="0"/>
                <a:solidFill>
                  <a:srgbClr val="FF0000"/>
                </a:solidFill>
                <a:effectLst>
                  <a:outerShdw blurRad="38100" dist="19050" dir="2700000" algn="tl" rotWithShape="0">
                    <a:srgbClr val="000000">
                      <a:alpha val="40000"/>
                    </a:srgbClr>
                  </a:outerShdw>
                </a:effectLst>
                <a:uLnTx/>
                <a:uFillTx/>
                <a:latin typeface="Tahoma"/>
                <a:ea typeface="+mn-ea"/>
                <a:cs typeface="+mn-cs"/>
              </a:rPr>
              <a:t>mismatches</a:t>
            </a:r>
          </a:p>
        </p:txBody>
      </p:sp>
      <p:grpSp>
        <p:nvGrpSpPr>
          <p:cNvPr id="6" name="Group 5"/>
          <p:cNvGrpSpPr/>
          <p:nvPr/>
        </p:nvGrpSpPr>
        <p:grpSpPr>
          <a:xfrm>
            <a:off x="3774230" y="3249686"/>
            <a:ext cx="423332" cy="428411"/>
            <a:chOff x="3774230" y="3249686"/>
            <a:chExt cx="423332" cy="428411"/>
          </a:xfrm>
        </p:grpSpPr>
        <p:cxnSp>
          <p:nvCxnSpPr>
            <p:cNvPr id="56" name="Straight Arrow Connector 55"/>
            <p:cNvCxnSpPr/>
            <p:nvPr/>
          </p:nvCxnSpPr>
          <p:spPr>
            <a:xfrm>
              <a:off x="3774230" y="3263120"/>
              <a:ext cx="418088" cy="414977"/>
            </a:xfrm>
            <a:prstGeom prst="straightConnector1">
              <a:avLst/>
            </a:prstGeom>
            <a:ln w="57150">
              <a:solidFill>
                <a:srgbClr val="FF0000"/>
              </a:solidFill>
              <a:prstDash val="sysDash"/>
              <a:headEnd type="none" w="med" len="med"/>
              <a:tailEnd type="non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p:nvPr/>
          </p:nvCxnSpPr>
          <p:spPr>
            <a:xfrm rot="5400000">
              <a:off x="3781030" y="3251241"/>
              <a:ext cx="418088" cy="414977"/>
            </a:xfrm>
            <a:prstGeom prst="straightConnector1">
              <a:avLst/>
            </a:prstGeom>
            <a:ln w="57150">
              <a:solidFill>
                <a:srgbClr val="FF0000"/>
              </a:solidFill>
              <a:prstDash val="sysDash"/>
              <a:headEnd type="none" w="med" len="med"/>
              <a:tailEnd type="non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grpSp>
        <p:nvGrpSpPr>
          <p:cNvPr id="58" name="Group 57"/>
          <p:cNvGrpSpPr/>
          <p:nvPr/>
        </p:nvGrpSpPr>
        <p:grpSpPr>
          <a:xfrm>
            <a:off x="4436700" y="3253076"/>
            <a:ext cx="423332" cy="428411"/>
            <a:chOff x="3774230" y="3249686"/>
            <a:chExt cx="423332" cy="428411"/>
          </a:xfrm>
        </p:grpSpPr>
        <p:cxnSp>
          <p:nvCxnSpPr>
            <p:cNvPr id="59" name="Straight Arrow Connector 58"/>
            <p:cNvCxnSpPr/>
            <p:nvPr/>
          </p:nvCxnSpPr>
          <p:spPr>
            <a:xfrm>
              <a:off x="3774230" y="3263120"/>
              <a:ext cx="418088" cy="414977"/>
            </a:xfrm>
            <a:prstGeom prst="straightConnector1">
              <a:avLst/>
            </a:prstGeom>
            <a:ln w="57150">
              <a:solidFill>
                <a:srgbClr val="FF0000"/>
              </a:solidFill>
              <a:prstDash val="sysDash"/>
              <a:headEnd type="none" w="med" len="med"/>
              <a:tailEnd type="non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p:nvPr/>
          </p:nvCxnSpPr>
          <p:spPr>
            <a:xfrm rot="5400000">
              <a:off x="3781030" y="3251241"/>
              <a:ext cx="418088" cy="414977"/>
            </a:xfrm>
            <a:prstGeom prst="straightConnector1">
              <a:avLst/>
            </a:prstGeom>
            <a:ln w="57150">
              <a:solidFill>
                <a:srgbClr val="FF0000"/>
              </a:solidFill>
              <a:prstDash val="sysDash"/>
              <a:headEnd type="none" w="med" len="med"/>
              <a:tailEnd type="non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grpSp>
        <p:nvGrpSpPr>
          <p:cNvPr id="61" name="Group 60"/>
          <p:cNvGrpSpPr/>
          <p:nvPr/>
        </p:nvGrpSpPr>
        <p:grpSpPr>
          <a:xfrm>
            <a:off x="5156780" y="3244523"/>
            <a:ext cx="423332" cy="428411"/>
            <a:chOff x="3774230" y="3249686"/>
            <a:chExt cx="423332" cy="428411"/>
          </a:xfrm>
        </p:grpSpPr>
        <p:cxnSp>
          <p:nvCxnSpPr>
            <p:cNvPr id="62" name="Straight Arrow Connector 61"/>
            <p:cNvCxnSpPr/>
            <p:nvPr/>
          </p:nvCxnSpPr>
          <p:spPr>
            <a:xfrm>
              <a:off x="3774230" y="3263120"/>
              <a:ext cx="418088" cy="414977"/>
            </a:xfrm>
            <a:prstGeom prst="straightConnector1">
              <a:avLst/>
            </a:prstGeom>
            <a:ln w="57150">
              <a:solidFill>
                <a:srgbClr val="FF0000"/>
              </a:solidFill>
              <a:prstDash val="sysDash"/>
              <a:headEnd type="none" w="med" len="med"/>
              <a:tailEnd type="non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p:nvPr/>
          </p:nvCxnSpPr>
          <p:spPr>
            <a:xfrm rot="5400000">
              <a:off x="3781030" y="3251241"/>
              <a:ext cx="418088" cy="414977"/>
            </a:xfrm>
            <a:prstGeom prst="straightConnector1">
              <a:avLst/>
            </a:prstGeom>
            <a:ln w="57150">
              <a:solidFill>
                <a:srgbClr val="FF0000"/>
              </a:solidFill>
              <a:prstDash val="sysDash"/>
              <a:headEnd type="none" w="med" len="med"/>
              <a:tailEnd type="non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grpSp>
        <p:nvGrpSpPr>
          <p:cNvPr id="64" name="Group 63"/>
          <p:cNvGrpSpPr/>
          <p:nvPr/>
        </p:nvGrpSpPr>
        <p:grpSpPr>
          <a:xfrm>
            <a:off x="5868144" y="3244522"/>
            <a:ext cx="423332" cy="428411"/>
            <a:chOff x="3774230" y="3249686"/>
            <a:chExt cx="423332" cy="428411"/>
          </a:xfrm>
        </p:grpSpPr>
        <p:cxnSp>
          <p:nvCxnSpPr>
            <p:cNvPr id="65" name="Straight Arrow Connector 64"/>
            <p:cNvCxnSpPr/>
            <p:nvPr/>
          </p:nvCxnSpPr>
          <p:spPr>
            <a:xfrm>
              <a:off x="3774230" y="3263120"/>
              <a:ext cx="418088" cy="414977"/>
            </a:xfrm>
            <a:prstGeom prst="straightConnector1">
              <a:avLst/>
            </a:prstGeom>
            <a:ln w="57150">
              <a:solidFill>
                <a:srgbClr val="FF0000"/>
              </a:solidFill>
              <a:prstDash val="sysDash"/>
              <a:headEnd type="none" w="med" len="med"/>
              <a:tailEnd type="non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66" name="Straight Arrow Connector 65"/>
            <p:cNvCxnSpPr/>
            <p:nvPr/>
          </p:nvCxnSpPr>
          <p:spPr>
            <a:xfrm rot="5400000">
              <a:off x="3781030" y="3251241"/>
              <a:ext cx="418088" cy="414977"/>
            </a:xfrm>
            <a:prstGeom prst="straightConnector1">
              <a:avLst/>
            </a:prstGeom>
            <a:ln w="57150">
              <a:solidFill>
                <a:srgbClr val="FF0000"/>
              </a:solidFill>
              <a:prstDash val="sysDash"/>
              <a:headEnd type="none" w="med" len="med"/>
              <a:tailEnd type="non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grpSp>
        <p:nvGrpSpPr>
          <p:cNvPr id="67" name="Group 66"/>
          <p:cNvGrpSpPr/>
          <p:nvPr/>
        </p:nvGrpSpPr>
        <p:grpSpPr>
          <a:xfrm>
            <a:off x="6524932" y="3254168"/>
            <a:ext cx="423332" cy="428411"/>
            <a:chOff x="3774230" y="3249686"/>
            <a:chExt cx="423332" cy="428411"/>
          </a:xfrm>
        </p:grpSpPr>
        <p:cxnSp>
          <p:nvCxnSpPr>
            <p:cNvPr id="68" name="Straight Arrow Connector 67"/>
            <p:cNvCxnSpPr/>
            <p:nvPr/>
          </p:nvCxnSpPr>
          <p:spPr>
            <a:xfrm>
              <a:off x="3774230" y="3263120"/>
              <a:ext cx="418088" cy="414977"/>
            </a:xfrm>
            <a:prstGeom prst="straightConnector1">
              <a:avLst/>
            </a:prstGeom>
            <a:ln w="57150">
              <a:solidFill>
                <a:srgbClr val="FF0000"/>
              </a:solidFill>
              <a:prstDash val="sysDash"/>
              <a:headEnd type="none" w="med" len="med"/>
              <a:tailEnd type="non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p:nvPr/>
          </p:nvCxnSpPr>
          <p:spPr>
            <a:xfrm rot="5400000">
              <a:off x="3781030" y="3251241"/>
              <a:ext cx="418088" cy="414977"/>
            </a:xfrm>
            <a:prstGeom prst="straightConnector1">
              <a:avLst/>
            </a:prstGeom>
            <a:ln w="57150">
              <a:solidFill>
                <a:srgbClr val="FF0000"/>
              </a:solidFill>
              <a:prstDash val="sysDash"/>
              <a:headEnd type="none" w="med" len="med"/>
              <a:tailEnd type="non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sp>
        <p:nvSpPr>
          <p:cNvPr id="70" name="TextBox 69"/>
          <p:cNvSpPr txBox="1"/>
          <p:nvPr/>
        </p:nvSpPr>
        <p:spPr>
          <a:xfrm>
            <a:off x="5958113" y="5064667"/>
            <a:ext cx="3323774"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Tahoma"/>
                <a:ea typeface="+mn-ea"/>
                <a:cs typeface="+mn-cs"/>
              </a:rPr>
              <a:t>To cancel the effect of a deletion, we need to shift in the </a:t>
            </a:r>
            <a:r>
              <a:rPr kumimoji="0" lang="en-US" sz="1800" b="0" i="1" u="none" strike="noStrike" kern="1200" cap="none" spc="0" normalizeH="0" baseline="0" noProof="0" dirty="0">
                <a:ln>
                  <a:noFill/>
                </a:ln>
                <a:solidFill>
                  <a:srgbClr val="FF0000"/>
                </a:solidFill>
                <a:effectLst/>
                <a:uLnTx/>
                <a:uFillTx/>
                <a:latin typeface="Tahoma"/>
                <a:ea typeface="+mn-ea"/>
                <a:cs typeface="+mn-cs"/>
              </a:rPr>
              <a:t>right</a:t>
            </a:r>
            <a:r>
              <a:rPr kumimoji="0" lang="en-US" sz="1800" b="0" i="0" u="none" strike="noStrike" kern="1200" cap="none" spc="0" normalizeH="0" baseline="0" noProof="0" dirty="0">
                <a:ln>
                  <a:noFill/>
                </a:ln>
                <a:solidFill>
                  <a:srgbClr val="FF0000"/>
                </a:solidFill>
                <a:effectLst/>
                <a:uLnTx/>
                <a:uFillTx/>
                <a:latin typeface="Tahoma"/>
                <a:ea typeface="+mn-ea"/>
                <a:cs typeface="+mn-cs"/>
              </a:rPr>
              <a:t> direction</a:t>
            </a:r>
          </a:p>
        </p:txBody>
      </p:sp>
      <p:sp>
        <p:nvSpPr>
          <p:cNvPr id="71" name="Notched Right Arrow 70"/>
          <p:cNvSpPr/>
          <p:nvPr/>
        </p:nvSpPr>
        <p:spPr>
          <a:xfrm>
            <a:off x="3100979" y="5114852"/>
            <a:ext cx="2651760" cy="822960"/>
          </a:xfrm>
          <a:prstGeom prst="notchedRightArrow">
            <a:avLst>
              <a:gd name="adj1" fmla="val 38456"/>
              <a:gd name="adj2" fmla="val 41342"/>
            </a:avLst>
          </a:prstGeom>
          <a:ln w="38100">
            <a:solidFill>
              <a:srgbClr val="FF0000"/>
            </a:solidFill>
          </a:ln>
        </p:spPr>
        <p:txBody>
          <a:bodyPr wrap="square" rtlCol="0" anchor="ctr">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400" b="1" i="0" u="none" strike="noStrike" kern="1200" cap="none" spc="0" normalizeH="0" baseline="0" noProof="0" dirty="0">
              <a:ln>
                <a:noFill/>
              </a:ln>
              <a:solidFill>
                <a:srgbClr val="5F5F5F"/>
              </a:solidFill>
              <a:effectLst/>
              <a:uLnTx/>
              <a:uFillTx/>
              <a:latin typeface="europa"/>
              <a:ea typeface="+mn-ea"/>
              <a:cs typeface="+mn-cs"/>
            </a:endParaRPr>
          </a:p>
        </p:txBody>
      </p:sp>
      <p:sp>
        <p:nvSpPr>
          <p:cNvPr id="7" name="TextBox 6"/>
          <p:cNvSpPr txBox="1"/>
          <p:nvPr/>
        </p:nvSpPr>
        <p:spPr>
          <a:xfrm>
            <a:off x="3274731" y="1468554"/>
            <a:ext cx="230425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sng" strike="noStrike" kern="1200" cap="none" spc="0" normalizeH="0" baseline="0" noProof="0" dirty="0">
                <a:ln>
                  <a:noFill/>
                </a:ln>
                <a:solidFill>
                  <a:srgbClr val="000000"/>
                </a:solidFill>
                <a:effectLst/>
                <a:uLnTx/>
                <a:uFillTx/>
                <a:latin typeface="Tahoma"/>
                <a:ea typeface="+mn-ea"/>
                <a:cs typeface="+mn-cs"/>
              </a:rPr>
              <a:t>Edit = 1 Deletion</a:t>
            </a:r>
          </a:p>
        </p:txBody>
      </p:sp>
    </p:spTree>
    <p:extLst>
      <p:ext uri="{BB962C8B-B14F-4D97-AF65-F5344CB8AC3E}">
        <p14:creationId xmlns:p14="http://schemas.microsoft.com/office/powerpoint/2010/main" val="2364205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par>
                                <p:cTn id="8" presetID="22" presetClass="entr" presetSubtype="8" fill="hold" nodeType="withEffect">
                                  <p:stCondLst>
                                    <p:cond delay="0"/>
                                  </p:stCondLst>
                                  <p:childTnLst>
                                    <p:set>
                                      <p:cBhvr>
                                        <p:cTn id="9" dur="1" fill="hold">
                                          <p:stCondLst>
                                            <p:cond delay="0"/>
                                          </p:stCondLst>
                                        </p:cTn>
                                        <p:tgtEl>
                                          <p:spTgt spid="43"/>
                                        </p:tgtEl>
                                        <p:attrNameLst>
                                          <p:attrName>style.visibility</p:attrName>
                                        </p:attrNameLst>
                                      </p:cBhvr>
                                      <p:to>
                                        <p:strVal val="visible"/>
                                      </p:to>
                                    </p:set>
                                    <p:animEffect transition="in" filter="wipe(left)">
                                      <p:cBhvr>
                                        <p:cTn id="10" dur="500"/>
                                        <p:tgtEl>
                                          <p:spTgt spid="43"/>
                                        </p:tgtEl>
                                      </p:cBhvr>
                                    </p:animEffect>
                                  </p:childTnLst>
                                </p:cTn>
                              </p:par>
                              <p:par>
                                <p:cTn id="11" presetID="22" presetClass="entr" presetSubtype="8" fill="hold" nodeType="withEffect">
                                  <p:stCondLst>
                                    <p:cond delay="0"/>
                                  </p:stCondLst>
                                  <p:childTnLst>
                                    <p:set>
                                      <p:cBhvr>
                                        <p:cTn id="12" dur="1" fill="hold">
                                          <p:stCondLst>
                                            <p:cond delay="0"/>
                                          </p:stCondLst>
                                        </p:cTn>
                                        <p:tgtEl>
                                          <p:spTgt spid="46"/>
                                        </p:tgtEl>
                                        <p:attrNameLst>
                                          <p:attrName>style.visibility</p:attrName>
                                        </p:attrNameLst>
                                      </p:cBhvr>
                                      <p:to>
                                        <p:strVal val="visible"/>
                                      </p:to>
                                    </p:set>
                                    <p:animEffect transition="in" filter="wipe(left)">
                                      <p:cBhvr>
                                        <p:cTn id="13" dur="500"/>
                                        <p:tgtEl>
                                          <p:spTgt spid="46"/>
                                        </p:tgtEl>
                                      </p:cBhvr>
                                    </p:animEffect>
                                  </p:childTnLst>
                                </p:cTn>
                              </p:par>
                              <p:par>
                                <p:cTn id="14" presetID="22" presetClass="entr" presetSubtype="8" fill="hold" nodeType="withEffect">
                                  <p:stCondLst>
                                    <p:cond delay="0"/>
                                  </p:stCondLst>
                                  <p:childTnLst>
                                    <p:set>
                                      <p:cBhvr>
                                        <p:cTn id="15" dur="1" fill="hold">
                                          <p:stCondLst>
                                            <p:cond delay="0"/>
                                          </p:stCondLst>
                                        </p:cTn>
                                        <p:tgtEl>
                                          <p:spTgt spid="47"/>
                                        </p:tgtEl>
                                        <p:attrNameLst>
                                          <p:attrName>style.visibility</p:attrName>
                                        </p:attrNameLst>
                                      </p:cBhvr>
                                      <p:to>
                                        <p:strVal val="visible"/>
                                      </p:to>
                                    </p:set>
                                    <p:animEffect transition="in" filter="wipe(left)">
                                      <p:cBhvr>
                                        <p:cTn id="16" dur="500"/>
                                        <p:tgtEl>
                                          <p:spTgt spid="47"/>
                                        </p:tgtEl>
                                      </p:cBhvr>
                                    </p:animEffect>
                                  </p:childTnLst>
                                </p:cTn>
                              </p:par>
                              <p:par>
                                <p:cTn id="17" presetID="22" presetClass="entr" presetSubtype="8" fill="hold" nodeType="withEffect">
                                  <p:stCondLst>
                                    <p:cond delay="0"/>
                                  </p:stCondLst>
                                  <p:childTnLst>
                                    <p:set>
                                      <p:cBhvr>
                                        <p:cTn id="18" dur="1" fill="hold">
                                          <p:stCondLst>
                                            <p:cond delay="0"/>
                                          </p:stCondLst>
                                        </p:cTn>
                                        <p:tgtEl>
                                          <p:spTgt spid="48"/>
                                        </p:tgtEl>
                                        <p:attrNameLst>
                                          <p:attrName>style.visibility</p:attrName>
                                        </p:attrNameLst>
                                      </p:cBhvr>
                                      <p:to>
                                        <p:strVal val="visible"/>
                                      </p:to>
                                    </p:set>
                                    <p:animEffect transition="in" filter="wipe(left)">
                                      <p:cBhvr>
                                        <p:cTn id="19" dur="500"/>
                                        <p:tgtEl>
                                          <p:spTgt spid="48"/>
                                        </p:tgtEl>
                                      </p:cBhvr>
                                    </p:animEffect>
                                  </p:childTnLst>
                                </p:cTn>
                              </p:par>
                              <p:par>
                                <p:cTn id="20" presetID="22" presetClass="entr" presetSubtype="8" fill="hold" nodeType="withEffect">
                                  <p:stCondLst>
                                    <p:cond delay="0"/>
                                  </p:stCondLst>
                                  <p:childTnLst>
                                    <p:set>
                                      <p:cBhvr>
                                        <p:cTn id="21" dur="1" fill="hold">
                                          <p:stCondLst>
                                            <p:cond delay="0"/>
                                          </p:stCondLst>
                                        </p:cTn>
                                        <p:tgtEl>
                                          <p:spTgt spid="49"/>
                                        </p:tgtEl>
                                        <p:attrNameLst>
                                          <p:attrName>style.visibility</p:attrName>
                                        </p:attrNameLst>
                                      </p:cBhvr>
                                      <p:to>
                                        <p:strVal val="visible"/>
                                      </p:to>
                                    </p:set>
                                    <p:animEffect transition="in" filter="wipe(left)">
                                      <p:cBhvr>
                                        <p:cTn id="22" dur="500"/>
                                        <p:tgtEl>
                                          <p:spTgt spid="49"/>
                                        </p:tgtEl>
                                      </p:cBhvr>
                                    </p:animEffect>
                                  </p:childTnLst>
                                </p:cTn>
                              </p:par>
                              <p:par>
                                <p:cTn id="23" presetID="22" presetClass="entr" presetSubtype="8" fill="hold" nodeType="withEffect">
                                  <p:stCondLst>
                                    <p:cond delay="0"/>
                                  </p:stCondLst>
                                  <p:childTnLst>
                                    <p:set>
                                      <p:cBhvr>
                                        <p:cTn id="24" dur="1" fill="hold">
                                          <p:stCondLst>
                                            <p:cond delay="0"/>
                                          </p:stCondLst>
                                        </p:cTn>
                                        <p:tgtEl>
                                          <p:spTgt spid="50"/>
                                        </p:tgtEl>
                                        <p:attrNameLst>
                                          <p:attrName>style.visibility</p:attrName>
                                        </p:attrNameLst>
                                      </p:cBhvr>
                                      <p:to>
                                        <p:strVal val="visible"/>
                                      </p:to>
                                    </p:set>
                                    <p:animEffect transition="in" filter="wipe(left)">
                                      <p:cBhvr>
                                        <p:cTn id="25" dur="500"/>
                                        <p:tgtEl>
                                          <p:spTgt spid="50"/>
                                        </p:tgtEl>
                                      </p:cBhvr>
                                    </p:animEffect>
                                  </p:childTnLst>
                                </p:cTn>
                              </p:par>
                              <p:par>
                                <p:cTn id="26" presetID="22" presetClass="entr" presetSubtype="8" fill="hold" nodeType="withEffect">
                                  <p:stCondLst>
                                    <p:cond delay="0"/>
                                  </p:stCondLst>
                                  <p:childTnLst>
                                    <p:set>
                                      <p:cBhvr>
                                        <p:cTn id="27" dur="1" fill="hold">
                                          <p:stCondLst>
                                            <p:cond delay="0"/>
                                          </p:stCondLst>
                                        </p:cTn>
                                        <p:tgtEl>
                                          <p:spTgt spid="51"/>
                                        </p:tgtEl>
                                        <p:attrNameLst>
                                          <p:attrName>style.visibility</p:attrName>
                                        </p:attrNameLst>
                                      </p:cBhvr>
                                      <p:to>
                                        <p:strVal val="visible"/>
                                      </p:to>
                                    </p:set>
                                    <p:animEffect transition="in" filter="wipe(left)">
                                      <p:cBhvr>
                                        <p:cTn id="28" dur="500"/>
                                        <p:tgtEl>
                                          <p:spTgt spid="51"/>
                                        </p:tgtEl>
                                      </p:cBhvr>
                                    </p:animEffect>
                                  </p:childTnLst>
                                </p:cTn>
                              </p:par>
                            </p:childTnLst>
                          </p:cTn>
                        </p:par>
                        <p:par>
                          <p:cTn id="29" fill="hold">
                            <p:stCondLst>
                              <p:cond delay="500"/>
                            </p:stCondLst>
                            <p:childTnLst>
                              <p:par>
                                <p:cTn id="30" presetID="10" presetClass="entr" presetSubtype="0" fill="hold" grpId="0" nodeType="after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par>
                                <p:cTn id="33" presetID="26" presetClass="emph" presetSubtype="0" fill="hold" grpId="1" nodeType="withEffect">
                                  <p:stCondLst>
                                    <p:cond delay="0"/>
                                  </p:stCondLst>
                                  <p:childTnLst>
                                    <p:animEffect transition="out" filter="fade">
                                      <p:cBhvr>
                                        <p:cTn id="34" dur="500" tmFilter="0, 0; .2, .5; .8, .5; 1, 0"/>
                                        <p:tgtEl>
                                          <p:spTgt spid="13"/>
                                        </p:tgtEl>
                                      </p:cBhvr>
                                    </p:animEffect>
                                    <p:animScale>
                                      <p:cBhvr>
                                        <p:cTn id="35" dur="250" autoRev="1" fill="hold"/>
                                        <p:tgtEl>
                                          <p:spTgt spid="13"/>
                                        </p:tgtEl>
                                      </p:cBhvr>
                                      <p:by x="105000" y="105000"/>
                                    </p:animScale>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54"/>
                                        </p:tgtEl>
                                        <p:attrNameLst>
                                          <p:attrName>style.visibility</p:attrName>
                                        </p:attrNameLst>
                                      </p:cBhvr>
                                      <p:to>
                                        <p:strVal val="visible"/>
                                      </p:to>
                                    </p:set>
                                    <p:animEffect transition="in" filter="fade">
                                      <p:cBhvr>
                                        <p:cTn id="40" dur="500"/>
                                        <p:tgtEl>
                                          <p:spTgt spid="54"/>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xit" presetSubtype="4" fill="hold" nodeType="clickEffect">
                                  <p:stCondLst>
                                    <p:cond delay="0"/>
                                  </p:stCondLst>
                                  <p:childTnLst>
                                    <p:animEffect transition="out" filter="wipe(down)">
                                      <p:cBhvr>
                                        <p:cTn id="44" dur="500"/>
                                        <p:tgtEl>
                                          <p:spTgt spid="47"/>
                                        </p:tgtEl>
                                      </p:cBhvr>
                                    </p:animEffect>
                                    <p:set>
                                      <p:cBhvr>
                                        <p:cTn id="45" dur="1" fill="hold">
                                          <p:stCondLst>
                                            <p:cond delay="499"/>
                                          </p:stCondLst>
                                        </p:cTn>
                                        <p:tgtEl>
                                          <p:spTgt spid="47"/>
                                        </p:tgtEl>
                                        <p:attrNameLst>
                                          <p:attrName>style.visibility</p:attrName>
                                        </p:attrNameLst>
                                      </p:cBhvr>
                                      <p:to>
                                        <p:strVal val="hidden"/>
                                      </p:to>
                                    </p:set>
                                  </p:childTnLst>
                                </p:cTn>
                              </p:par>
                              <p:par>
                                <p:cTn id="46" presetID="22" presetClass="exit" presetSubtype="4" fill="hold" nodeType="withEffect">
                                  <p:stCondLst>
                                    <p:cond delay="0"/>
                                  </p:stCondLst>
                                  <p:childTnLst>
                                    <p:animEffect transition="out" filter="wipe(down)">
                                      <p:cBhvr>
                                        <p:cTn id="47" dur="500"/>
                                        <p:tgtEl>
                                          <p:spTgt spid="54"/>
                                        </p:tgtEl>
                                      </p:cBhvr>
                                    </p:animEffect>
                                    <p:set>
                                      <p:cBhvr>
                                        <p:cTn id="48" dur="1" fill="hold">
                                          <p:stCondLst>
                                            <p:cond delay="499"/>
                                          </p:stCondLst>
                                        </p:cTn>
                                        <p:tgtEl>
                                          <p:spTgt spid="54"/>
                                        </p:tgtEl>
                                        <p:attrNameLst>
                                          <p:attrName>style.visibility</p:attrName>
                                        </p:attrNameLst>
                                      </p:cBhvr>
                                      <p:to>
                                        <p:strVal val="hidden"/>
                                      </p:to>
                                    </p:set>
                                  </p:childTnLst>
                                </p:cTn>
                              </p:par>
                              <p:par>
                                <p:cTn id="49" presetID="22" presetClass="exit" presetSubtype="4" fill="hold" grpId="0" nodeType="withEffect">
                                  <p:stCondLst>
                                    <p:cond delay="0"/>
                                  </p:stCondLst>
                                  <p:childTnLst>
                                    <p:animEffect transition="out" filter="wipe(down)">
                                      <p:cBhvr>
                                        <p:cTn id="50" dur="500"/>
                                        <p:tgtEl>
                                          <p:spTgt spid="36"/>
                                        </p:tgtEl>
                                      </p:cBhvr>
                                    </p:animEffect>
                                    <p:set>
                                      <p:cBhvr>
                                        <p:cTn id="51" dur="1" fill="hold">
                                          <p:stCondLst>
                                            <p:cond delay="499"/>
                                          </p:stCondLst>
                                        </p:cTn>
                                        <p:tgtEl>
                                          <p:spTgt spid="36"/>
                                        </p:tgtEl>
                                        <p:attrNameLst>
                                          <p:attrName>style.visibility</p:attrName>
                                        </p:attrNameLst>
                                      </p:cBhvr>
                                      <p:to>
                                        <p:strVal val="hidden"/>
                                      </p:to>
                                    </p:set>
                                  </p:childTnLst>
                                </p:cTn>
                              </p:par>
                              <p:par>
                                <p:cTn id="52" presetID="22" presetClass="entr" presetSubtype="8" fill="hold" grpId="0" nodeType="withEffect">
                                  <p:stCondLst>
                                    <p:cond delay="0"/>
                                  </p:stCondLst>
                                  <p:childTnLst>
                                    <p:set>
                                      <p:cBhvr>
                                        <p:cTn id="53" dur="1" fill="hold">
                                          <p:stCondLst>
                                            <p:cond delay="0"/>
                                          </p:stCondLst>
                                        </p:cTn>
                                        <p:tgtEl>
                                          <p:spTgt spid="7"/>
                                        </p:tgtEl>
                                        <p:attrNameLst>
                                          <p:attrName>style.visibility</p:attrName>
                                        </p:attrNameLst>
                                      </p:cBhvr>
                                      <p:to>
                                        <p:strVal val="visible"/>
                                      </p:to>
                                    </p:set>
                                    <p:animEffect transition="in" filter="wipe(left)">
                                      <p:cBhvr>
                                        <p:cTn id="54" dur="500"/>
                                        <p:tgtEl>
                                          <p:spTgt spid="7"/>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xit" presetSubtype="4" fill="hold" nodeType="clickEffect">
                                  <p:stCondLst>
                                    <p:cond delay="0"/>
                                  </p:stCondLst>
                                  <p:childTnLst>
                                    <p:animEffect transition="out" filter="wipe(down)">
                                      <p:cBhvr>
                                        <p:cTn id="58" dur="500"/>
                                        <p:tgtEl>
                                          <p:spTgt spid="48"/>
                                        </p:tgtEl>
                                      </p:cBhvr>
                                    </p:animEffect>
                                    <p:set>
                                      <p:cBhvr>
                                        <p:cTn id="59" dur="1" fill="hold">
                                          <p:stCondLst>
                                            <p:cond delay="499"/>
                                          </p:stCondLst>
                                        </p:cTn>
                                        <p:tgtEl>
                                          <p:spTgt spid="48"/>
                                        </p:tgtEl>
                                        <p:attrNameLst>
                                          <p:attrName>style.visibility</p:attrName>
                                        </p:attrNameLst>
                                      </p:cBhvr>
                                      <p:to>
                                        <p:strVal val="hidden"/>
                                      </p:to>
                                    </p:set>
                                  </p:childTnLst>
                                </p:cTn>
                              </p:par>
                              <p:par>
                                <p:cTn id="60" presetID="22" presetClass="exit" presetSubtype="4" fill="hold" nodeType="withEffect">
                                  <p:stCondLst>
                                    <p:cond delay="0"/>
                                  </p:stCondLst>
                                  <p:childTnLst>
                                    <p:animEffect transition="out" filter="wipe(down)">
                                      <p:cBhvr>
                                        <p:cTn id="61" dur="500"/>
                                        <p:tgtEl>
                                          <p:spTgt spid="49"/>
                                        </p:tgtEl>
                                      </p:cBhvr>
                                    </p:animEffect>
                                    <p:set>
                                      <p:cBhvr>
                                        <p:cTn id="62" dur="1" fill="hold">
                                          <p:stCondLst>
                                            <p:cond delay="499"/>
                                          </p:stCondLst>
                                        </p:cTn>
                                        <p:tgtEl>
                                          <p:spTgt spid="49"/>
                                        </p:tgtEl>
                                        <p:attrNameLst>
                                          <p:attrName>style.visibility</p:attrName>
                                        </p:attrNameLst>
                                      </p:cBhvr>
                                      <p:to>
                                        <p:strVal val="hidden"/>
                                      </p:to>
                                    </p:set>
                                  </p:childTnLst>
                                </p:cTn>
                              </p:par>
                              <p:par>
                                <p:cTn id="63" presetID="22" presetClass="exit" presetSubtype="4" fill="hold" nodeType="withEffect">
                                  <p:stCondLst>
                                    <p:cond delay="0"/>
                                  </p:stCondLst>
                                  <p:childTnLst>
                                    <p:animEffect transition="out" filter="wipe(down)">
                                      <p:cBhvr>
                                        <p:cTn id="64" dur="500"/>
                                        <p:tgtEl>
                                          <p:spTgt spid="50"/>
                                        </p:tgtEl>
                                      </p:cBhvr>
                                    </p:animEffect>
                                    <p:set>
                                      <p:cBhvr>
                                        <p:cTn id="65" dur="1" fill="hold">
                                          <p:stCondLst>
                                            <p:cond delay="499"/>
                                          </p:stCondLst>
                                        </p:cTn>
                                        <p:tgtEl>
                                          <p:spTgt spid="50"/>
                                        </p:tgtEl>
                                        <p:attrNameLst>
                                          <p:attrName>style.visibility</p:attrName>
                                        </p:attrNameLst>
                                      </p:cBhvr>
                                      <p:to>
                                        <p:strVal val="hidden"/>
                                      </p:to>
                                    </p:set>
                                  </p:childTnLst>
                                </p:cTn>
                              </p:par>
                              <p:par>
                                <p:cTn id="66" presetID="22" presetClass="exit" presetSubtype="4" fill="hold" nodeType="withEffect">
                                  <p:stCondLst>
                                    <p:cond delay="0"/>
                                  </p:stCondLst>
                                  <p:childTnLst>
                                    <p:animEffect transition="out" filter="wipe(down)">
                                      <p:cBhvr>
                                        <p:cTn id="67" dur="500"/>
                                        <p:tgtEl>
                                          <p:spTgt spid="51"/>
                                        </p:tgtEl>
                                      </p:cBhvr>
                                    </p:animEffect>
                                    <p:set>
                                      <p:cBhvr>
                                        <p:cTn id="68" dur="1" fill="hold">
                                          <p:stCondLst>
                                            <p:cond delay="499"/>
                                          </p:stCondLst>
                                        </p:cTn>
                                        <p:tgtEl>
                                          <p:spTgt spid="51"/>
                                        </p:tgtEl>
                                        <p:attrNameLst>
                                          <p:attrName>style.visibility</p:attrName>
                                        </p:attrNameLst>
                                      </p:cBhvr>
                                      <p:to>
                                        <p:strVal val="hidden"/>
                                      </p:to>
                                    </p:set>
                                  </p:childTnLst>
                                </p:cTn>
                              </p:par>
                            </p:childTnLst>
                          </p:cTn>
                        </p:par>
                        <p:par>
                          <p:cTn id="69" fill="hold">
                            <p:stCondLst>
                              <p:cond delay="500"/>
                            </p:stCondLst>
                            <p:childTnLst>
                              <p:par>
                                <p:cTn id="70" presetID="35" presetClass="path" presetSubtype="0" accel="50000" decel="50000" fill="hold" grpId="0" nodeType="afterEffect">
                                  <p:stCondLst>
                                    <p:cond delay="0"/>
                                  </p:stCondLst>
                                  <p:childTnLst>
                                    <p:animMotion origin="layout" path="M 5E-6 -3.7037E-6 L -0.07396 -3.7037E-6 " pathEditMode="relative" rAng="0" ptsTypes="AA">
                                      <p:cBhvr>
                                        <p:cTn id="71" dur="750" fill="hold"/>
                                        <p:tgtEl>
                                          <p:spTgt spid="37"/>
                                        </p:tgtEl>
                                        <p:attrNameLst>
                                          <p:attrName>ppt_x</p:attrName>
                                          <p:attrName>ppt_y</p:attrName>
                                        </p:attrNameLst>
                                      </p:cBhvr>
                                      <p:rCtr x="-3698" y="0"/>
                                    </p:animMotion>
                                  </p:childTnLst>
                                </p:cTn>
                              </p:par>
                              <p:par>
                                <p:cTn id="72" presetID="35" presetClass="path" presetSubtype="0" accel="50000" decel="50000" fill="hold" grpId="0" nodeType="withEffect">
                                  <p:stCondLst>
                                    <p:cond delay="0"/>
                                  </p:stCondLst>
                                  <p:childTnLst>
                                    <p:animMotion origin="layout" path="M -2.77778E-7 -3.7037E-6 L -0.07621 -3.7037E-6 " pathEditMode="relative" rAng="0" ptsTypes="AA">
                                      <p:cBhvr>
                                        <p:cTn id="73" dur="750" fill="hold"/>
                                        <p:tgtEl>
                                          <p:spTgt spid="38"/>
                                        </p:tgtEl>
                                        <p:attrNameLst>
                                          <p:attrName>ppt_x</p:attrName>
                                          <p:attrName>ppt_y</p:attrName>
                                        </p:attrNameLst>
                                      </p:cBhvr>
                                      <p:rCtr x="-4045" y="0"/>
                                    </p:animMotion>
                                  </p:childTnLst>
                                </p:cTn>
                              </p:par>
                              <p:par>
                                <p:cTn id="74" presetID="35" presetClass="path" presetSubtype="0" accel="50000" decel="50000" fill="hold" grpId="0" nodeType="withEffect">
                                  <p:stCondLst>
                                    <p:cond delay="0"/>
                                  </p:stCondLst>
                                  <p:childTnLst>
                                    <p:animMotion origin="layout" path="M 1.94444E-6 -3.7037E-6 L -0.07778 -3.7037E-6 " pathEditMode="relative" rAng="0" ptsTypes="AA">
                                      <p:cBhvr>
                                        <p:cTn id="75" dur="750" fill="hold"/>
                                        <p:tgtEl>
                                          <p:spTgt spid="39"/>
                                        </p:tgtEl>
                                        <p:attrNameLst>
                                          <p:attrName>ppt_x</p:attrName>
                                          <p:attrName>ppt_y</p:attrName>
                                        </p:attrNameLst>
                                      </p:cBhvr>
                                      <p:rCtr x="-3924" y="0"/>
                                    </p:animMotion>
                                  </p:childTnLst>
                                </p:cTn>
                              </p:par>
                              <p:par>
                                <p:cTn id="76" presetID="35" presetClass="path" presetSubtype="0" accel="50000" decel="50000" fill="hold" grpId="0" nodeType="withEffect">
                                  <p:stCondLst>
                                    <p:cond delay="0"/>
                                  </p:stCondLst>
                                  <p:childTnLst>
                                    <p:animMotion origin="layout" path="M 4.16667E-6 -3.7037E-6 L -0.07777 -3.7037E-6 " pathEditMode="relative" rAng="0" ptsTypes="AA">
                                      <p:cBhvr>
                                        <p:cTn id="77" dur="750" fill="hold"/>
                                        <p:tgtEl>
                                          <p:spTgt spid="40"/>
                                        </p:tgtEl>
                                        <p:attrNameLst>
                                          <p:attrName>ppt_x</p:attrName>
                                          <p:attrName>ppt_y</p:attrName>
                                        </p:attrNameLst>
                                      </p:cBhvr>
                                      <p:rCtr x="-3872" y="0"/>
                                    </p:animMotion>
                                  </p:childTnLst>
                                </p:cTn>
                              </p:par>
                            </p:childTnLst>
                          </p:cTn>
                        </p:par>
                      </p:childTnLst>
                    </p:cTn>
                  </p:par>
                  <p:par>
                    <p:cTn id="78" fill="hold">
                      <p:stCondLst>
                        <p:cond delay="indefinite"/>
                      </p:stCondLst>
                      <p:childTnLst>
                        <p:par>
                          <p:cTn id="79" fill="hold">
                            <p:stCondLst>
                              <p:cond delay="0"/>
                            </p:stCondLst>
                            <p:childTnLst>
                              <p:par>
                                <p:cTn id="80" presetID="22" presetClass="entr" presetSubtype="8" fill="hold" nodeType="clickEffect">
                                  <p:stCondLst>
                                    <p:cond delay="0"/>
                                  </p:stCondLst>
                                  <p:childTnLst>
                                    <p:set>
                                      <p:cBhvr>
                                        <p:cTn id="81" dur="1" fill="hold">
                                          <p:stCondLst>
                                            <p:cond delay="0"/>
                                          </p:stCondLst>
                                        </p:cTn>
                                        <p:tgtEl>
                                          <p:spTgt spid="6"/>
                                        </p:tgtEl>
                                        <p:attrNameLst>
                                          <p:attrName>style.visibility</p:attrName>
                                        </p:attrNameLst>
                                      </p:cBhvr>
                                      <p:to>
                                        <p:strVal val="visible"/>
                                      </p:to>
                                    </p:set>
                                    <p:animEffect transition="in" filter="wipe(left)">
                                      <p:cBhvr>
                                        <p:cTn id="82" dur="500"/>
                                        <p:tgtEl>
                                          <p:spTgt spid="6"/>
                                        </p:tgtEl>
                                      </p:cBhvr>
                                    </p:animEffect>
                                  </p:childTnLst>
                                </p:cTn>
                              </p:par>
                              <p:par>
                                <p:cTn id="83" presetID="22" presetClass="entr" presetSubtype="8" fill="hold" nodeType="withEffect">
                                  <p:stCondLst>
                                    <p:cond delay="0"/>
                                  </p:stCondLst>
                                  <p:childTnLst>
                                    <p:set>
                                      <p:cBhvr>
                                        <p:cTn id="84" dur="1" fill="hold">
                                          <p:stCondLst>
                                            <p:cond delay="0"/>
                                          </p:stCondLst>
                                        </p:cTn>
                                        <p:tgtEl>
                                          <p:spTgt spid="58"/>
                                        </p:tgtEl>
                                        <p:attrNameLst>
                                          <p:attrName>style.visibility</p:attrName>
                                        </p:attrNameLst>
                                      </p:cBhvr>
                                      <p:to>
                                        <p:strVal val="visible"/>
                                      </p:to>
                                    </p:set>
                                    <p:animEffect transition="in" filter="wipe(left)">
                                      <p:cBhvr>
                                        <p:cTn id="85" dur="500"/>
                                        <p:tgtEl>
                                          <p:spTgt spid="58"/>
                                        </p:tgtEl>
                                      </p:cBhvr>
                                    </p:animEffect>
                                  </p:childTnLst>
                                </p:cTn>
                              </p:par>
                              <p:par>
                                <p:cTn id="86" presetID="22" presetClass="entr" presetSubtype="8" fill="hold" nodeType="withEffect">
                                  <p:stCondLst>
                                    <p:cond delay="0"/>
                                  </p:stCondLst>
                                  <p:childTnLst>
                                    <p:set>
                                      <p:cBhvr>
                                        <p:cTn id="87" dur="1" fill="hold">
                                          <p:stCondLst>
                                            <p:cond delay="0"/>
                                          </p:stCondLst>
                                        </p:cTn>
                                        <p:tgtEl>
                                          <p:spTgt spid="61"/>
                                        </p:tgtEl>
                                        <p:attrNameLst>
                                          <p:attrName>style.visibility</p:attrName>
                                        </p:attrNameLst>
                                      </p:cBhvr>
                                      <p:to>
                                        <p:strVal val="visible"/>
                                      </p:to>
                                    </p:set>
                                    <p:animEffect transition="in" filter="wipe(left)">
                                      <p:cBhvr>
                                        <p:cTn id="88" dur="500"/>
                                        <p:tgtEl>
                                          <p:spTgt spid="61"/>
                                        </p:tgtEl>
                                      </p:cBhvr>
                                    </p:animEffect>
                                  </p:childTnLst>
                                </p:cTn>
                              </p:par>
                              <p:par>
                                <p:cTn id="89" presetID="22" presetClass="entr" presetSubtype="8" fill="hold" nodeType="withEffect">
                                  <p:stCondLst>
                                    <p:cond delay="0"/>
                                  </p:stCondLst>
                                  <p:childTnLst>
                                    <p:set>
                                      <p:cBhvr>
                                        <p:cTn id="90" dur="1" fill="hold">
                                          <p:stCondLst>
                                            <p:cond delay="0"/>
                                          </p:stCondLst>
                                        </p:cTn>
                                        <p:tgtEl>
                                          <p:spTgt spid="64"/>
                                        </p:tgtEl>
                                        <p:attrNameLst>
                                          <p:attrName>style.visibility</p:attrName>
                                        </p:attrNameLst>
                                      </p:cBhvr>
                                      <p:to>
                                        <p:strVal val="visible"/>
                                      </p:to>
                                    </p:set>
                                    <p:animEffect transition="in" filter="wipe(left)">
                                      <p:cBhvr>
                                        <p:cTn id="91" dur="500"/>
                                        <p:tgtEl>
                                          <p:spTgt spid="64"/>
                                        </p:tgtEl>
                                      </p:cBhvr>
                                    </p:animEffect>
                                  </p:childTnLst>
                                </p:cTn>
                              </p:par>
                              <p:par>
                                <p:cTn id="92" presetID="22" presetClass="entr" presetSubtype="8" fill="hold" nodeType="withEffect">
                                  <p:stCondLst>
                                    <p:cond delay="0"/>
                                  </p:stCondLst>
                                  <p:childTnLst>
                                    <p:set>
                                      <p:cBhvr>
                                        <p:cTn id="93" dur="1" fill="hold">
                                          <p:stCondLst>
                                            <p:cond delay="0"/>
                                          </p:stCondLst>
                                        </p:cTn>
                                        <p:tgtEl>
                                          <p:spTgt spid="67"/>
                                        </p:tgtEl>
                                        <p:attrNameLst>
                                          <p:attrName>style.visibility</p:attrName>
                                        </p:attrNameLst>
                                      </p:cBhvr>
                                      <p:to>
                                        <p:strVal val="visible"/>
                                      </p:to>
                                    </p:set>
                                    <p:animEffect transition="in" filter="wipe(left)">
                                      <p:cBhvr>
                                        <p:cTn id="94" dur="500"/>
                                        <p:tgtEl>
                                          <p:spTgt spid="67"/>
                                        </p:tgtEl>
                                      </p:cBhvr>
                                    </p:animEffect>
                                  </p:childTnLst>
                                </p:cTn>
                              </p:par>
                            </p:childTnLst>
                          </p:cTn>
                        </p:par>
                        <p:par>
                          <p:cTn id="95" fill="hold">
                            <p:stCondLst>
                              <p:cond delay="500"/>
                            </p:stCondLst>
                            <p:childTnLst>
                              <p:par>
                                <p:cTn id="96" presetID="10" presetClass="entr" presetSubtype="0" fill="hold" grpId="0" nodeType="afterEffect">
                                  <p:stCondLst>
                                    <p:cond delay="0"/>
                                  </p:stCondLst>
                                  <p:childTnLst>
                                    <p:set>
                                      <p:cBhvr>
                                        <p:cTn id="97" dur="1" fill="hold">
                                          <p:stCondLst>
                                            <p:cond delay="0"/>
                                          </p:stCondLst>
                                        </p:cTn>
                                        <p:tgtEl>
                                          <p:spTgt spid="55"/>
                                        </p:tgtEl>
                                        <p:attrNameLst>
                                          <p:attrName>style.visibility</p:attrName>
                                        </p:attrNameLst>
                                      </p:cBhvr>
                                      <p:to>
                                        <p:strVal val="visible"/>
                                      </p:to>
                                    </p:set>
                                    <p:animEffect transition="in" filter="fade">
                                      <p:cBhvr>
                                        <p:cTn id="98" dur="500"/>
                                        <p:tgtEl>
                                          <p:spTgt spid="55"/>
                                        </p:tgtEl>
                                      </p:cBhvr>
                                    </p:animEffect>
                                  </p:childTnLst>
                                </p:cTn>
                              </p:par>
                              <p:par>
                                <p:cTn id="99" presetID="26" presetClass="emph" presetSubtype="0" fill="hold" grpId="1" nodeType="withEffect">
                                  <p:stCondLst>
                                    <p:cond delay="0"/>
                                  </p:stCondLst>
                                  <p:childTnLst>
                                    <p:animEffect transition="out" filter="fade">
                                      <p:cBhvr>
                                        <p:cTn id="100" dur="500" tmFilter="0, 0; .2, .5; .8, .5; 1, 0"/>
                                        <p:tgtEl>
                                          <p:spTgt spid="55"/>
                                        </p:tgtEl>
                                      </p:cBhvr>
                                    </p:animEffect>
                                    <p:animScale>
                                      <p:cBhvr>
                                        <p:cTn id="101" dur="250" autoRev="1" fill="hold"/>
                                        <p:tgtEl>
                                          <p:spTgt spid="55"/>
                                        </p:tgtEl>
                                      </p:cBhvr>
                                      <p:by x="105000" y="105000"/>
                                    </p:animScale>
                                  </p:childTnLst>
                                </p:cTn>
                              </p:par>
                            </p:childTnLst>
                          </p:cTn>
                        </p:par>
                      </p:childTnLst>
                    </p:cTn>
                  </p:par>
                  <p:par>
                    <p:cTn id="102" fill="hold">
                      <p:stCondLst>
                        <p:cond delay="indefinite"/>
                      </p:stCondLst>
                      <p:childTnLst>
                        <p:par>
                          <p:cTn id="103" fill="hold">
                            <p:stCondLst>
                              <p:cond delay="0"/>
                            </p:stCondLst>
                            <p:childTnLst>
                              <p:par>
                                <p:cTn id="104" presetID="10" presetClass="entr" presetSubtype="0" fill="hold" grpId="0" nodeType="clickEffect">
                                  <p:stCondLst>
                                    <p:cond delay="0"/>
                                  </p:stCondLst>
                                  <p:childTnLst>
                                    <p:set>
                                      <p:cBhvr>
                                        <p:cTn id="105" dur="1" fill="hold">
                                          <p:stCondLst>
                                            <p:cond delay="0"/>
                                          </p:stCondLst>
                                        </p:cTn>
                                        <p:tgtEl>
                                          <p:spTgt spid="70"/>
                                        </p:tgtEl>
                                        <p:attrNameLst>
                                          <p:attrName>style.visibility</p:attrName>
                                        </p:attrNameLst>
                                      </p:cBhvr>
                                      <p:to>
                                        <p:strVal val="visible"/>
                                      </p:to>
                                    </p:set>
                                    <p:animEffect transition="in" filter="fade">
                                      <p:cBhvr>
                                        <p:cTn id="106" dur="500"/>
                                        <p:tgtEl>
                                          <p:spTgt spid="70"/>
                                        </p:tgtEl>
                                      </p:cBhvr>
                                    </p:animEffect>
                                  </p:childTnLst>
                                </p:cTn>
                              </p:par>
                              <p:par>
                                <p:cTn id="107" presetID="10" presetClass="entr" presetSubtype="0" fill="hold" grpId="0" nodeType="withEffect">
                                  <p:stCondLst>
                                    <p:cond delay="0"/>
                                  </p:stCondLst>
                                  <p:childTnLst>
                                    <p:set>
                                      <p:cBhvr>
                                        <p:cTn id="108" dur="1" fill="hold">
                                          <p:stCondLst>
                                            <p:cond delay="0"/>
                                          </p:stCondLst>
                                        </p:cTn>
                                        <p:tgtEl>
                                          <p:spTgt spid="71"/>
                                        </p:tgtEl>
                                        <p:attrNameLst>
                                          <p:attrName>style.visibility</p:attrName>
                                        </p:attrNameLst>
                                      </p:cBhvr>
                                      <p:to>
                                        <p:strVal val="visible"/>
                                      </p:to>
                                    </p:set>
                                    <p:animEffect transition="in" filter="fade">
                                      <p:cBhvr>
                                        <p:cTn id="109" dur="5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animBg="1"/>
      <p:bldP spid="38" grpId="0" animBg="1"/>
      <p:bldP spid="39" grpId="0" animBg="1"/>
      <p:bldP spid="40" grpId="0" animBg="1"/>
      <p:bldP spid="13" grpId="0"/>
      <p:bldP spid="13" grpId="1"/>
      <p:bldP spid="55" grpId="0" animBg="1"/>
      <p:bldP spid="55" grpId="1" animBg="1"/>
      <p:bldP spid="70" grpId="0"/>
      <p:bldP spid="71" grpId="0" animBg="1"/>
      <p:bldP spid="7"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28600" y="152400"/>
            <a:ext cx="8915400" cy="756320"/>
          </a:xfrm>
        </p:spPr>
        <p:txBody>
          <a:bodyPr/>
          <a:lstStyle/>
          <a:p>
            <a:r>
              <a:rPr lang="en-US" sz="3600" dirty="0"/>
              <a:t>Insight: Shifting a String Helps Similarity Search</a:t>
            </a:r>
          </a:p>
        </p:txBody>
      </p:sp>
      <p:sp>
        <p:nvSpPr>
          <p:cNvPr id="2" name="Slide Number Placeholder 1"/>
          <p:cNvSpPr>
            <a:spLocks noGrp="1"/>
          </p:cNvSpPr>
          <p:nvPr>
            <p:ph type="sldNum" sz="quarter" idx="11"/>
          </p:nvPr>
        </p:nvSpPr>
        <p:spPr/>
        <p:txBody>
          <a:bodyPr/>
          <a:lstStyle/>
          <a:p>
            <a:fld id="{6E86574E-FA2E-425B-A84C-39F9592E9ECB}" type="slidenum">
              <a:rPr lang="en-US" altLang="en-US" smtClean="0">
                <a:solidFill>
                  <a:prstClr val="black"/>
                </a:solidFill>
              </a:rPr>
              <a:pPr/>
              <a:t>58</a:t>
            </a:fld>
            <a:endParaRPr lang="en-US" altLang="en-US">
              <a:solidFill>
                <a:prstClr val="black"/>
              </a:solidFill>
            </a:endParaRPr>
          </a:p>
        </p:txBody>
      </p:sp>
      <p:sp>
        <p:nvSpPr>
          <p:cNvPr id="30" name="Cube 29"/>
          <p:cNvSpPr/>
          <p:nvPr/>
        </p:nvSpPr>
        <p:spPr>
          <a:xfrm>
            <a:off x="1625601" y="2090057"/>
            <a:ext cx="711200" cy="940594"/>
          </a:xfrm>
          <a:prstGeom prst="cube">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r>
              <a:rPr lang="en-US" sz="4400" dirty="0">
                <a:ln w="0"/>
                <a:solidFill>
                  <a:schemeClr val="tx1"/>
                </a:solidFill>
                <a:effectLst>
                  <a:outerShdw blurRad="38100" dist="19050" dir="2700000" algn="tl" rotWithShape="0">
                    <a:schemeClr val="dk1">
                      <a:alpha val="40000"/>
                    </a:schemeClr>
                  </a:outerShdw>
                </a:effectLst>
                <a:latin typeface="europa"/>
              </a:rPr>
              <a:t>I</a:t>
            </a:r>
          </a:p>
        </p:txBody>
      </p:sp>
      <p:sp>
        <p:nvSpPr>
          <p:cNvPr id="29" name="Cube 28"/>
          <p:cNvSpPr/>
          <p:nvPr/>
        </p:nvSpPr>
        <p:spPr>
          <a:xfrm>
            <a:off x="2322287" y="2090057"/>
            <a:ext cx="711200" cy="940594"/>
          </a:xfrm>
          <a:prstGeom prst="cube">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r>
              <a:rPr lang="en-US" sz="4400" dirty="0">
                <a:ln w="0"/>
                <a:solidFill>
                  <a:schemeClr val="tx1"/>
                </a:solidFill>
                <a:effectLst>
                  <a:outerShdw blurRad="38100" dist="19050" dir="2700000" algn="tl" rotWithShape="0">
                    <a:schemeClr val="dk1">
                      <a:alpha val="40000"/>
                    </a:schemeClr>
                  </a:outerShdw>
                </a:effectLst>
                <a:latin typeface="europa"/>
              </a:rPr>
              <a:t>S</a:t>
            </a:r>
          </a:p>
        </p:txBody>
      </p:sp>
      <p:sp>
        <p:nvSpPr>
          <p:cNvPr id="28" name="Cube 27"/>
          <p:cNvSpPr/>
          <p:nvPr/>
        </p:nvSpPr>
        <p:spPr>
          <a:xfrm>
            <a:off x="3018973" y="2090057"/>
            <a:ext cx="711200" cy="940594"/>
          </a:xfrm>
          <a:prstGeom prst="cube">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r>
              <a:rPr lang="en-US" sz="4400" dirty="0">
                <a:ln w="0"/>
                <a:solidFill>
                  <a:schemeClr val="tx1"/>
                </a:solidFill>
                <a:effectLst>
                  <a:outerShdw blurRad="38100" dist="19050" dir="2700000" algn="tl" rotWithShape="0">
                    <a:schemeClr val="dk1">
                      <a:alpha val="40000"/>
                    </a:schemeClr>
                  </a:outerShdw>
                </a:effectLst>
                <a:latin typeface="europa"/>
              </a:rPr>
              <a:t>T</a:t>
            </a:r>
          </a:p>
        </p:txBody>
      </p:sp>
      <p:sp>
        <p:nvSpPr>
          <p:cNvPr id="27" name="Cube 26"/>
          <p:cNvSpPr/>
          <p:nvPr/>
        </p:nvSpPr>
        <p:spPr>
          <a:xfrm>
            <a:off x="3730173" y="2062441"/>
            <a:ext cx="711200" cy="940594"/>
          </a:xfrm>
          <a:prstGeom prst="cube">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r>
              <a:rPr lang="en-US" sz="4400" dirty="0">
                <a:ln w="0"/>
                <a:solidFill>
                  <a:schemeClr val="tx1"/>
                </a:solidFill>
                <a:effectLst>
                  <a:outerShdw blurRad="38100" dist="19050" dir="2700000" algn="tl" rotWithShape="0">
                    <a:schemeClr val="dk1">
                      <a:alpha val="40000"/>
                    </a:schemeClr>
                  </a:outerShdw>
                </a:effectLst>
                <a:latin typeface="europa"/>
              </a:rPr>
              <a:t>A</a:t>
            </a:r>
          </a:p>
        </p:txBody>
      </p:sp>
      <p:sp>
        <p:nvSpPr>
          <p:cNvPr id="26" name="Cube 25"/>
          <p:cNvSpPr/>
          <p:nvPr/>
        </p:nvSpPr>
        <p:spPr>
          <a:xfrm>
            <a:off x="4426859" y="2062441"/>
            <a:ext cx="711200" cy="940594"/>
          </a:xfrm>
          <a:prstGeom prst="cube">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r>
              <a:rPr lang="en-US" sz="4400" dirty="0">
                <a:ln w="0"/>
                <a:solidFill>
                  <a:schemeClr val="tx1"/>
                </a:solidFill>
                <a:effectLst>
                  <a:outerShdw blurRad="38100" dist="19050" dir="2700000" algn="tl" rotWithShape="0">
                    <a:schemeClr val="dk1">
                      <a:alpha val="40000"/>
                    </a:schemeClr>
                  </a:outerShdw>
                </a:effectLst>
                <a:latin typeface="europa"/>
              </a:rPr>
              <a:t>N</a:t>
            </a:r>
          </a:p>
        </p:txBody>
      </p:sp>
      <p:sp>
        <p:nvSpPr>
          <p:cNvPr id="8" name="Cube 7"/>
          <p:cNvSpPr/>
          <p:nvPr/>
        </p:nvSpPr>
        <p:spPr>
          <a:xfrm>
            <a:off x="5123545" y="2062441"/>
            <a:ext cx="711200" cy="940594"/>
          </a:xfrm>
          <a:prstGeom prst="cube">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r>
              <a:rPr lang="en-US" sz="4400" dirty="0">
                <a:ln w="0"/>
                <a:solidFill>
                  <a:schemeClr val="tx1"/>
                </a:solidFill>
                <a:effectLst>
                  <a:outerShdw blurRad="38100" dist="19050" dir="2700000" algn="tl" rotWithShape="0">
                    <a:schemeClr val="dk1">
                      <a:alpha val="40000"/>
                    </a:schemeClr>
                  </a:outerShdw>
                </a:effectLst>
                <a:latin typeface="europa"/>
              </a:rPr>
              <a:t>B</a:t>
            </a:r>
          </a:p>
        </p:txBody>
      </p:sp>
      <p:sp>
        <p:nvSpPr>
          <p:cNvPr id="32" name="Cube 31"/>
          <p:cNvSpPr/>
          <p:nvPr/>
        </p:nvSpPr>
        <p:spPr>
          <a:xfrm>
            <a:off x="5834745" y="2062441"/>
            <a:ext cx="711200" cy="940594"/>
          </a:xfrm>
          <a:prstGeom prst="cube">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r>
              <a:rPr lang="en-US" sz="4400" dirty="0">
                <a:ln w="0"/>
                <a:solidFill>
                  <a:schemeClr val="tx1"/>
                </a:solidFill>
                <a:effectLst>
                  <a:outerShdw blurRad="38100" dist="19050" dir="2700000" algn="tl" rotWithShape="0">
                    <a:schemeClr val="dk1">
                      <a:alpha val="40000"/>
                    </a:schemeClr>
                  </a:outerShdw>
                </a:effectLst>
                <a:latin typeface="europa"/>
              </a:rPr>
              <a:t>U</a:t>
            </a:r>
          </a:p>
        </p:txBody>
      </p:sp>
      <p:sp>
        <p:nvSpPr>
          <p:cNvPr id="31" name="Cube 30"/>
          <p:cNvSpPr/>
          <p:nvPr/>
        </p:nvSpPr>
        <p:spPr>
          <a:xfrm>
            <a:off x="6545945" y="2062441"/>
            <a:ext cx="711200" cy="940594"/>
          </a:xfrm>
          <a:prstGeom prst="cube">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r>
              <a:rPr lang="en-US" sz="4400" dirty="0">
                <a:ln w="0"/>
                <a:solidFill>
                  <a:schemeClr val="tx1"/>
                </a:solidFill>
                <a:effectLst>
                  <a:outerShdw blurRad="38100" dist="19050" dir="2700000" algn="tl" rotWithShape="0">
                    <a:schemeClr val="dk1">
                      <a:alpha val="40000"/>
                    </a:schemeClr>
                  </a:outerShdw>
                </a:effectLst>
                <a:latin typeface="europa"/>
              </a:rPr>
              <a:t>L</a:t>
            </a:r>
          </a:p>
        </p:txBody>
      </p:sp>
      <p:sp>
        <p:nvSpPr>
          <p:cNvPr id="33" name="Cube 32"/>
          <p:cNvSpPr/>
          <p:nvPr/>
        </p:nvSpPr>
        <p:spPr>
          <a:xfrm>
            <a:off x="1444176" y="3955142"/>
            <a:ext cx="711200" cy="940594"/>
          </a:xfrm>
          <a:prstGeom prst="cube">
            <a:avLst/>
          </a:prstGeom>
          <a:ln>
            <a:solidFill>
              <a:srgbClr val="FF0000"/>
            </a:solidFill>
          </a:ln>
        </p:spPr>
        <p:style>
          <a:lnRef idx="2">
            <a:schemeClr val="accent2"/>
          </a:lnRef>
          <a:fillRef idx="1">
            <a:schemeClr val="lt1"/>
          </a:fillRef>
          <a:effectRef idx="0">
            <a:schemeClr val="accent2"/>
          </a:effectRef>
          <a:fontRef idx="minor">
            <a:schemeClr val="dk1"/>
          </a:fontRef>
        </p:style>
        <p:txBody>
          <a:bodyPr wrap="square" rtlCol="0" anchor="ctr">
            <a:spAutoFit/>
          </a:bodyPr>
          <a:lstStyle/>
          <a:p>
            <a:pPr algn="ctr"/>
            <a:r>
              <a:rPr lang="en-US" sz="4400" dirty="0">
                <a:ln w="0"/>
                <a:solidFill>
                  <a:schemeClr val="tx1"/>
                </a:solidFill>
                <a:effectLst>
                  <a:outerShdw blurRad="38100" dist="19050" dir="2700000" algn="tl" rotWithShape="0">
                    <a:schemeClr val="dk1">
                      <a:alpha val="40000"/>
                    </a:schemeClr>
                  </a:outerShdw>
                </a:effectLst>
                <a:latin typeface="europa"/>
              </a:rPr>
              <a:t>I</a:t>
            </a:r>
          </a:p>
        </p:txBody>
      </p:sp>
      <p:sp>
        <p:nvSpPr>
          <p:cNvPr id="34" name="Cube 33"/>
          <p:cNvSpPr/>
          <p:nvPr/>
        </p:nvSpPr>
        <p:spPr>
          <a:xfrm>
            <a:off x="2140862" y="3955142"/>
            <a:ext cx="711200" cy="940594"/>
          </a:xfrm>
          <a:prstGeom prst="cube">
            <a:avLst/>
          </a:prstGeom>
          <a:ln>
            <a:solidFill>
              <a:srgbClr val="FF0000"/>
            </a:solidFill>
          </a:ln>
        </p:spPr>
        <p:style>
          <a:lnRef idx="2">
            <a:schemeClr val="accent2"/>
          </a:lnRef>
          <a:fillRef idx="1">
            <a:schemeClr val="lt1"/>
          </a:fillRef>
          <a:effectRef idx="0">
            <a:schemeClr val="accent2"/>
          </a:effectRef>
          <a:fontRef idx="minor">
            <a:schemeClr val="dk1"/>
          </a:fontRef>
        </p:style>
        <p:txBody>
          <a:bodyPr wrap="square" rtlCol="0" anchor="ctr">
            <a:spAutoFit/>
          </a:bodyPr>
          <a:lstStyle/>
          <a:p>
            <a:pPr algn="ctr"/>
            <a:r>
              <a:rPr lang="en-US" sz="4400" dirty="0">
                <a:ln w="0"/>
                <a:solidFill>
                  <a:schemeClr val="tx1"/>
                </a:solidFill>
                <a:effectLst>
                  <a:outerShdw blurRad="38100" dist="19050" dir="2700000" algn="tl" rotWithShape="0">
                    <a:schemeClr val="dk1">
                      <a:alpha val="40000"/>
                    </a:schemeClr>
                  </a:outerShdw>
                </a:effectLst>
                <a:latin typeface="europa"/>
              </a:rPr>
              <a:t>S</a:t>
            </a:r>
          </a:p>
        </p:txBody>
      </p:sp>
      <p:sp>
        <p:nvSpPr>
          <p:cNvPr id="35" name="Cube 34"/>
          <p:cNvSpPr/>
          <p:nvPr/>
        </p:nvSpPr>
        <p:spPr>
          <a:xfrm>
            <a:off x="2837548" y="3955142"/>
            <a:ext cx="711200" cy="940594"/>
          </a:xfrm>
          <a:prstGeom prst="cube">
            <a:avLst/>
          </a:prstGeom>
          <a:ln>
            <a:solidFill>
              <a:srgbClr val="FF0000"/>
            </a:solidFill>
          </a:ln>
        </p:spPr>
        <p:style>
          <a:lnRef idx="2">
            <a:schemeClr val="accent2"/>
          </a:lnRef>
          <a:fillRef idx="1">
            <a:schemeClr val="lt1"/>
          </a:fillRef>
          <a:effectRef idx="0">
            <a:schemeClr val="accent2"/>
          </a:effectRef>
          <a:fontRef idx="minor">
            <a:schemeClr val="dk1"/>
          </a:fontRef>
        </p:style>
        <p:txBody>
          <a:bodyPr wrap="square" rtlCol="0" anchor="ctr">
            <a:spAutoFit/>
          </a:bodyPr>
          <a:lstStyle/>
          <a:p>
            <a:pPr algn="ctr"/>
            <a:r>
              <a:rPr lang="en-US" sz="4400" dirty="0">
                <a:ln w="0"/>
                <a:solidFill>
                  <a:schemeClr val="tx1"/>
                </a:solidFill>
                <a:effectLst>
                  <a:outerShdw blurRad="38100" dist="19050" dir="2700000" algn="tl" rotWithShape="0">
                    <a:schemeClr val="dk1">
                      <a:alpha val="40000"/>
                    </a:schemeClr>
                  </a:outerShdw>
                </a:effectLst>
                <a:latin typeface="europa"/>
              </a:rPr>
              <a:t>T</a:t>
            </a:r>
          </a:p>
        </p:txBody>
      </p:sp>
      <p:sp>
        <p:nvSpPr>
          <p:cNvPr id="37" name="Cube 36"/>
          <p:cNvSpPr/>
          <p:nvPr/>
        </p:nvSpPr>
        <p:spPr>
          <a:xfrm>
            <a:off x="3548750" y="3927526"/>
            <a:ext cx="711200" cy="940594"/>
          </a:xfrm>
          <a:prstGeom prst="cube">
            <a:avLst/>
          </a:prstGeom>
          <a:ln>
            <a:solidFill>
              <a:srgbClr val="FF0000"/>
            </a:solidFill>
          </a:ln>
        </p:spPr>
        <p:style>
          <a:lnRef idx="2">
            <a:schemeClr val="accent2"/>
          </a:lnRef>
          <a:fillRef idx="1">
            <a:schemeClr val="lt1"/>
          </a:fillRef>
          <a:effectRef idx="0">
            <a:schemeClr val="accent2"/>
          </a:effectRef>
          <a:fontRef idx="minor">
            <a:schemeClr val="dk1"/>
          </a:fontRef>
        </p:style>
        <p:txBody>
          <a:bodyPr wrap="square" rtlCol="0" anchor="ctr">
            <a:spAutoFit/>
          </a:bodyPr>
          <a:lstStyle/>
          <a:p>
            <a:pPr algn="ctr"/>
            <a:r>
              <a:rPr lang="en-US" sz="4400" dirty="0">
                <a:ln w="0"/>
                <a:solidFill>
                  <a:schemeClr val="tx1"/>
                </a:solidFill>
                <a:effectLst>
                  <a:outerShdw blurRad="38100" dist="19050" dir="2700000" algn="tl" rotWithShape="0">
                    <a:schemeClr val="dk1">
                      <a:alpha val="40000"/>
                    </a:schemeClr>
                  </a:outerShdw>
                </a:effectLst>
                <a:latin typeface="europa"/>
              </a:rPr>
              <a:t>N</a:t>
            </a:r>
          </a:p>
        </p:txBody>
      </p:sp>
      <p:sp>
        <p:nvSpPr>
          <p:cNvPr id="38" name="Cube 37"/>
          <p:cNvSpPr/>
          <p:nvPr/>
        </p:nvSpPr>
        <p:spPr>
          <a:xfrm>
            <a:off x="4245436" y="3927526"/>
            <a:ext cx="711200" cy="940594"/>
          </a:xfrm>
          <a:prstGeom prst="cube">
            <a:avLst/>
          </a:prstGeom>
          <a:ln>
            <a:solidFill>
              <a:srgbClr val="FF0000"/>
            </a:solidFill>
          </a:ln>
        </p:spPr>
        <p:style>
          <a:lnRef idx="2">
            <a:schemeClr val="accent2"/>
          </a:lnRef>
          <a:fillRef idx="1">
            <a:schemeClr val="lt1"/>
          </a:fillRef>
          <a:effectRef idx="0">
            <a:schemeClr val="accent2"/>
          </a:effectRef>
          <a:fontRef idx="minor">
            <a:schemeClr val="dk1"/>
          </a:fontRef>
        </p:style>
        <p:txBody>
          <a:bodyPr wrap="square" rtlCol="0" anchor="ctr">
            <a:spAutoFit/>
          </a:bodyPr>
          <a:lstStyle/>
          <a:p>
            <a:pPr algn="ctr"/>
            <a:r>
              <a:rPr lang="en-US" sz="4400" dirty="0">
                <a:ln w="0"/>
                <a:solidFill>
                  <a:schemeClr val="tx1"/>
                </a:solidFill>
                <a:effectLst>
                  <a:outerShdw blurRad="38100" dist="19050" dir="2700000" algn="tl" rotWithShape="0">
                    <a:schemeClr val="dk1">
                      <a:alpha val="40000"/>
                    </a:schemeClr>
                  </a:outerShdw>
                </a:effectLst>
                <a:latin typeface="europa"/>
              </a:rPr>
              <a:t>B</a:t>
            </a:r>
          </a:p>
        </p:txBody>
      </p:sp>
      <p:sp>
        <p:nvSpPr>
          <p:cNvPr id="39" name="Cube 38"/>
          <p:cNvSpPr/>
          <p:nvPr/>
        </p:nvSpPr>
        <p:spPr>
          <a:xfrm>
            <a:off x="4956636" y="3927526"/>
            <a:ext cx="711200" cy="940594"/>
          </a:xfrm>
          <a:prstGeom prst="cube">
            <a:avLst/>
          </a:prstGeom>
          <a:ln>
            <a:solidFill>
              <a:srgbClr val="FF0000"/>
            </a:solidFill>
          </a:ln>
        </p:spPr>
        <p:style>
          <a:lnRef idx="2">
            <a:schemeClr val="accent2"/>
          </a:lnRef>
          <a:fillRef idx="1">
            <a:schemeClr val="lt1"/>
          </a:fillRef>
          <a:effectRef idx="0">
            <a:schemeClr val="accent2"/>
          </a:effectRef>
          <a:fontRef idx="minor">
            <a:schemeClr val="dk1"/>
          </a:fontRef>
        </p:style>
        <p:txBody>
          <a:bodyPr wrap="square" rtlCol="0" anchor="ctr">
            <a:spAutoFit/>
          </a:bodyPr>
          <a:lstStyle/>
          <a:p>
            <a:pPr algn="ctr"/>
            <a:r>
              <a:rPr lang="en-US" sz="4400" dirty="0">
                <a:ln w="0"/>
                <a:solidFill>
                  <a:schemeClr val="tx1"/>
                </a:solidFill>
                <a:effectLst>
                  <a:outerShdw blurRad="38100" dist="19050" dir="2700000" algn="tl" rotWithShape="0">
                    <a:schemeClr val="dk1">
                      <a:alpha val="40000"/>
                    </a:schemeClr>
                  </a:outerShdw>
                </a:effectLst>
                <a:latin typeface="europa"/>
              </a:rPr>
              <a:t>U</a:t>
            </a:r>
          </a:p>
        </p:txBody>
      </p:sp>
      <p:sp>
        <p:nvSpPr>
          <p:cNvPr id="40" name="Cube 39"/>
          <p:cNvSpPr/>
          <p:nvPr/>
        </p:nvSpPr>
        <p:spPr>
          <a:xfrm>
            <a:off x="5667836" y="3927526"/>
            <a:ext cx="711200" cy="940594"/>
          </a:xfrm>
          <a:prstGeom prst="cube">
            <a:avLst/>
          </a:prstGeom>
          <a:ln>
            <a:solidFill>
              <a:srgbClr val="FF0000"/>
            </a:solidFill>
          </a:ln>
        </p:spPr>
        <p:style>
          <a:lnRef idx="2">
            <a:schemeClr val="accent2"/>
          </a:lnRef>
          <a:fillRef idx="1">
            <a:schemeClr val="lt1"/>
          </a:fillRef>
          <a:effectRef idx="0">
            <a:schemeClr val="accent2"/>
          </a:effectRef>
          <a:fontRef idx="minor">
            <a:schemeClr val="dk1"/>
          </a:fontRef>
        </p:style>
        <p:txBody>
          <a:bodyPr wrap="square" rtlCol="0" anchor="ctr">
            <a:spAutoFit/>
          </a:bodyPr>
          <a:lstStyle/>
          <a:p>
            <a:pPr algn="ctr"/>
            <a:r>
              <a:rPr lang="en-US" sz="4400" dirty="0">
                <a:ln w="0"/>
                <a:solidFill>
                  <a:schemeClr val="tx1"/>
                </a:solidFill>
                <a:effectLst>
                  <a:outerShdw blurRad="38100" dist="19050" dir="2700000" algn="tl" rotWithShape="0">
                    <a:schemeClr val="dk1">
                      <a:alpha val="40000"/>
                    </a:schemeClr>
                  </a:outerShdw>
                </a:effectLst>
                <a:latin typeface="europa"/>
              </a:rPr>
              <a:t>L</a:t>
            </a:r>
          </a:p>
        </p:txBody>
      </p:sp>
      <p:cxnSp>
        <p:nvCxnSpPr>
          <p:cNvPr id="10" name="Straight Arrow Connector 9"/>
          <p:cNvCxnSpPr>
            <a:stCxn id="30" idx="3"/>
            <a:endCxn id="33" idx="0"/>
          </p:cNvCxnSpPr>
          <p:nvPr/>
        </p:nvCxnSpPr>
        <p:spPr>
          <a:xfrm flipH="1">
            <a:off x="1888676" y="3030651"/>
            <a:ext cx="3625" cy="924491"/>
          </a:xfrm>
          <a:prstGeom prst="straightConnector1">
            <a:avLst/>
          </a:prstGeom>
          <a:ln w="57150">
            <a:solidFill>
              <a:srgbClr val="00B050"/>
            </a:solidFill>
            <a:prstDash val="sysDash"/>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a:stCxn id="29" idx="3"/>
            <a:endCxn id="34" idx="0"/>
          </p:cNvCxnSpPr>
          <p:nvPr/>
        </p:nvCxnSpPr>
        <p:spPr>
          <a:xfrm flipH="1">
            <a:off x="2585362" y="3030651"/>
            <a:ext cx="3625" cy="924491"/>
          </a:xfrm>
          <a:prstGeom prst="straightConnector1">
            <a:avLst/>
          </a:prstGeom>
          <a:ln w="57150">
            <a:solidFill>
              <a:srgbClr val="00B050"/>
            </a:solidFill>
            <a:prstDash val="sysDash"/>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flipH="1">
            <a:off x="3272074" y="3043753"/>
            <a:ext cx="3625" cy="924491"/>
          </a:xfrm>
          <a:prstGeom prst="straightConnector1">
            <a:avLst/>
          </a:prstGeom>
          <a:ln w="57150">
            <a:solidFill>
              <a:srgbClr val="00B050"/>
            </a:solidFill>
            <a:prstDash val="sysDash"/>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1748972" y="1030514"/>
            <a:ext cx="5646057" cy="461665"/>
          </a:xfrm>
          <a:prstGeom prst="rect">
            <a:avLst/>
          </a:prstGeom>
          <a:noFill/>
        </p:spPr>
        <p:txBody>
          <a:bodyPr wrap="square" rtlCol="0">
            <a:spAutoFit/>
          </a:bodyPr>
          <a:lstStyle/>
          <a:p>
            <a:pPr algn="ctr"/>
            <a:r>
              <a:rPr lang="en-US" sz="2400" dirty="0">
                <a:ln w="0"/>
                <a:effectLst>
                  <a:outerShdw blurRad="38100" dist="19050" dir="2700000" algn="tl" rotWithShape="0">
                    <a:schemeClr val="dk1">
                      <a:alpha val="40000"/>
                    </a:schemeClr>
                  </a:outerShdw>
                </a:effectLst>
              </a:rPr>
              <a:t>3 matches      5 mismatches</a:t>
            </a:r>
          </a:p>
        </p:txBody>
      </p:sp>
      <p:sp>
        <p:nvSpPr>
          <p:cNvPr id="15" name="TextBox 14"/>
          <p:cNvSpPr txBox="1"/>
          <p:nvPr/>
        </p:nvSpPr>
        <p:spPr>
          <a:xfrm>
            <a:off x="5958113" y="5064667"/>
            <a:ext cx="3323774" cy="923330"/>
          </a:xfrm>
          <a:prstGeom prst="rect">
            <a:avLst/>
          </a:prstGeom>
          <a:noFill/>
        </p:spPr>
        <p:txBody>
          <a:bodyPr wrap="square" rtlCol="0">
            <a:spAutoFit/>
          </a:bodyPr>
          <a:lstStyle/>
          <a:p>
            <a:r>
              <a:rPr lang="en-US" dirty="0">
                <a:solidFill>
                  <a:srgbClr val="FF0000"/>
                </a:solidFill>
              </a:rPr>
              <a:t>To cancel the effect of the deletion, we need to shift in the </a:t>
            </a:r>
            <a:r>
              <a:rPr lang="en-US" i="1" dirty="0">
                <a:solidFill>
                  <a:srgbClr val="FF0000"/>
                </a:solidFill>
              </a:rPr>
              <a:t>right</a:t>
            </a:r>
            <a:r>
              <a:rPr lang="en-US" dirty="0">
                <a:solidFill>
                  <a:srgbClr val="FF0000"/>
                </a:solidFill>
              </a:rPr>
              <a:t> direction</a:t>
            </a:r>
          </a:p>
        </p:txBody>
      </p:sp>
      <p:sp>
        <p:nvSpPr>
          <p:cNvPr id="16" name="Notched Right Arrow 15"/>
          <p:cNvSpPr/>
          <p:nvPr/>
        </p:nvSpPr>
        <p:spPr>
          <a:xfrm>
            <a:off x="3100979" y="5114852"/>
            <a:ext cx="2651760" cy="822960"/>
          </a:xfrm>
          <a:prstGeom prst="notchedRightArrow">
            <a:avLst>
              <a:gd name="adj1" fmla="val 38456"/>
              <a:gd name="adj2" fmla="val 41342"/>
            </a:avLst>
          </a:prstGeom>
          <a:ln w="38100">
            <a:solidFill>
              <a:srgbClr val="FF0000"/>
            </a:solidFill>
          </a:ln>
        </p:spPr>
        <p:txBody>
          <a:bodyPr wrap="square" rtlCol="0" anchor="ctr">
            <a:spAutoFit/>
          </a:bodyPr>
          <a:lstStyle/>
          <a:p>
            <a:pPr algn="just"/>
            <a:endParaRPr lang="en-US" sz="400" b="1" dirty="0">
              <a:solidFill>
                <a:schemeClr val="bg2"/>
              </a:solidFill>
              <a:latin typeface="europa"/>
            </a:endParaRPr>
          </a:p>
        </p:txBody>
      </p:sp>
    </p:spTree>
    <p:extLst>
      <p:ext uri="{BB962C8B-B14F-4D97-AF65-F5344CB8AC3E}">
        <p14:creationId xmlns:p14="http://schemas.microsoft.com/office/powerpoint/2010/main" val="248631357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43"/>
                                        </p:tgtEl>
                                        <p:attrNameLst>
                                          <p:attrName>style.visibility</p:attrName>
                                        </p:attrNameLst>
                                      </p:cBhvr>
                                      <p:to>
                                        <p:strVal val="visible"/>
                                      </p:to>
                                    </p:set>
                                    <p:animEffect transition="in" filter="fade">
                                      <p:cBhvr>
                                        <p:cTn id="10" dur="500"/>
                                        <p:tgtEl>
                                          <p:spTgt spid="43"/>
                                        </p:tgtEl>
                                      </p:cBhvr>
                                    </p:animEffect>
                                  </p:childTnLst>
                                </p:cTn>
                              </p:par>
                              <p:par>
                                <p:cTn id="11" presetID="10" presetClass="entr" presetSubtype="0" fill="hold" nodeType="withEffect">
                                  <p:stCondLst>
                                    <p:cond delay="0"/>
                                  </p:stCondLst>
                                  <p:childTnLst>
                                    <p:set>
                                      <p:cBhvr>
                                        <p:cTn id="12" dur="1" fill="hold">
                                          <p:stCondLst>
                                            <p:cond delay="0"/>
                                          </p:stCondLst>
                                        </p:cTn>
                                        <p:tgtEl>
                                          <p:spTgt spid="46"/>
                                        </p:tgtEl>
                                        <p:attrNameLst>
                                          <p:attrName>style.visibility</p:attrName>
                                        </p:attrNameLst>
                                      </p:cBhvr>
                                      <p:to>
                                        <p:strVal val="visible"/>
                                      </p:to>
                                    </p:set>
                                    <p:animEffect transition="in" filter="fade">
                                      <p:cBhvr>
                                        <p:cTn id="13" dur="500"/>
                                        <p:tgtEl>
                                          <p:spTgt spid="4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2"/>
                                        </p:tgtEl>
                                        <p:attrNameLst>
                                          <p:attrName>style.visibility</p:attrName>
                                        </p:attrNameLst>
                                      </p:cBhvr>
                                      <p:to>
                                        <p:strVal val="visible"/>
                                      </p:to>
                                    </p:set>
                                    <p:animEffect transition="in" filter="fade">
                                      <p:cBhvr>
                                        <p:cTn id="16" dur="500"/>
                                        <p:tgtEl>
                                          <p:spTgt spid="42"/>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500"/>
                                        <p:tgtEl>
                                          <p:spTgt spid="1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fade">
                                      <p:cBhvr>
                                        <p:cTn id="24"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15" grpId="0"/>
      <p:bldP spid="16"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28600" y="152400"/>
            <a:ext cx="8807896" cy="756320"/>
          </a:xfrm>
        </p:spPr>
        <p:txBody>
          <a:bodyPr/>
          <a:lstStyle/>
          <a:p>
            <a:r>
              <a:rPr lang="en-US" sz="3600" dirty="0">
                <a:solidFill>
                  <a:srgbClr val="006633"/>
                </a:solidFill>
              </a:rPr>
              <a:t>Insight: Shifting a String Helps Similarity Search</a:t>
            </a:r>
            <a:endParaRPr lang="en-US" dirty="0"/>
          </a:p>
        </p:txBody>
      </p:sp>
      <p:sp>
        <p:nvSpPr>
          <p:cNvPr id="2" name="Slide Number Placeholder 1"/>
          <p:cNvSpPr>
            <a:spLocks noGrp="1"/>
          </p:cNvSpPr>
          <p:nvPr>
            <p:ph type="sldNum" sz="quarter" idx="11"/>
          </p:nvPr>
        </p:nvSpPr>
        <p:spPr/>
        <p:txBody>
          <a:bodyPr/>
          <a:lstStyle/>
          <a:p>
            <a:fld id="{6E86574E-FA2E-425B-A84C-39F9592E9ECB}" type="slidenum">
              <a:rPr lang="en-US" altLang="en-US" smtClean="0">
                <a:solidFill>
                  <a:prstClr val="black"/>
                </a:solidFill>
              </a:rPr>
              <a:pPr/>
              <a:t>59</a:t>
            </a:fld>
            <a:endParaRPr lang="en-US" altLang="en-US">
              <a:solidFill>
                <a:prstClr val="black"/>
              </a:solidFill>
            </a:endParaRPr>
          </a:p>
        </p:txBody>
      </p:sp>
      <p:sp>
        <p:nvSpPr>
          <p:cNvPr id="30" name="Cube 29"/>
          <p:cNvSpPr/>
          <p:nvPr/>
        </p:nvSpPr>
        <p:spPr>
          <a:xfrm>
            <a:off x="1625601" y="2090057"/>
            <a:ext cx="711200" cy="940594"/>
          </a:xfrm>
          <a:prstGeom prst="cube">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r>
              <a:rPr lang="en-US" sz="4400" dirty="0">
                <a:ln w="0"/>
                <a:solidFill>
                  <a:schemeClr val="tx1"/>
                </a:solidFill>
                <a:effectLst>
                  <a:outerShdw blurRad="38100" dist="19050" dir="2700000" algn="tl" rotWithShape="0">
                    <a:schemeClr val="dk1">
                      <a:alpha val="40000"/>
                    </a:schemeClr>
                  </a:outerShdw>
                </a:effectLst>
                <a:latin typeface="europa"/>
              </a:rPr>
              <a:t>I</a:t>
            </a:r>
          </a:p>
        </p:txBody>
      </p:sp>
      <p:sp>
        <p:nvSpPr>
          <p:cNvPr id="29" name="Cube 28"/>
          <p:cNvSpPr/>
          <p:nvPr/>
        </p:nvSpPr>
        <p:spPr>
          <a:xfrm>
            <a:off x="2322287" y="2090057"/>
            <a:ext cx="711200" cy="940594"/>
          </a:xfrm>
          <a:prstGeom prst="cube">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r>
              <a:rPr lang="en-US" sz="4400" dirty="0">
                <a:ln w="0"/>
                <a:solidFill>
                  <a:schemeClr val="tx1"/>
                </a:solidFill>
                <a:effectLst>
                  <a:outerShdw blurRad="38100" dist="19050" dir="2700000" algn="tl" rotWithShape="0">
                    <a:schemeClr val="dk1">
                      <a:alpha val="40000"/>
                    </a:schemeClr>
                  </a:outerShdw>
                </a:effectLst>
                <a:latin typeface="europa"/>
              </a:rPr>
              <a:t>S</a:t>
            </a:r>
          </a:p>
        </p:txBody>
      </p:sp>
      <p:sp>
        <p:nvSpPr>
          <p:cNvPr id="28" name="Cube 27"/>
          <p:cNvSpPr/>
          <p:nvPr/>
        </p:nvSpPr>
        <p:spPr>
          <a:xfrm>
            <a:off x="3018973" y="2090057"/>
            <a:ext cx="711200" cy="940594"/>
          </a:xfrm>
          <a:prstGeom prst="cube">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r>
              <a:rPr lang="en-US" sz="4400" dirty="0">
                <a:ln w="0"/>
                <a:solidFill>
                  <a:schemeClr val="tx1"/>
                </a:solidFill>
                <a:effectLst>
                  <a:outerShdw blurRad="38100" dist="19050" dir="2700000" algn="tl" rotWithShape="0">
                    <a:schemeClr val="dk1">
                      <a:alpha val="40000"/>
                    </a:schemeClr>
                  </a:outerShdw>
                </a:effectLst>
                <a:latin typeface="europa"/>
              </a:rPr>
              <a:t>T</a:t>
            </a:r>
          </a:p>
        </p:txBody>
      </p:sp>
      <p:sp>
        <p:nvSpPr>
          <p:cNvPr id="27" name="Cube 26"/>
          <p:cNvSpPr/>
          <p:nvPr/>
        </p:nvSpPr>
        <p:spPr>
          <a:xfrm>
            <a:off x="3730173" y="2062441"/>
            <a:ext cx="711200" cy="940594"/>
          </a:xfrm>
          <a:prstGeom prst="cube">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r>
              <a:rPr lang="en-US" sz="4400" dirty="0">
                <a:ln w="0"/>
                <a:solidFill>
                  <a:schemeClr val="tx1"/>
                </a:solidFill>
                <a:effectLst>
                  <a:outerShdw blurRad="38100" dist="19050" dir="2700000" algn="tl" rotWithShape="0">
                    <a:schemeClr val="dk1">
                      <a:alpha val="40000"/>
                    </a:schemeClr>
                  </a:outerShdw>
                </a:effectLst>
                <a:latin typeface="europa"/>
              </a:rPr>
              <a:t>A</a:t>
            </a:r>
          </a:p>
        </p:txBody>
      </p:sp>
      <p:sp>
        <p:nvSpPr>
          <p:cNvPr id="26" name="Cube 25"/>
          <p:cNvSpPr/>
          <p:nvPr/>
        </p:nvSpPr>
        <p:spPr>
          <a:xfrm>
            <a:off x="4426859" y="2062441"/>
            <a:ext cx="711200" cy="940594"/>
          </a:xfrm>
          <a:prstGeom prst="cube">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r>
              <a:rPr lang="en-US" sz="4400" dirty="0">
                <a:ln w="0"/>
                <a:solidFill>
                  <a:schemeClr val="tx1"/>
                </a:solidFill>
                <a:effectLst>
                  <a:outerShdw blurRad="38100" dist="19050" dir="2700000" algn="tl" rotWithShape="0">
                    <a:schemeClr val="dk1">
                      <a:alpha val="40000"/>
                    </a:schemeClr>
                  </a:outerShdw>
                </a:effectLst>
                <a:latin typeface="europa"/>
              </a:rPr>
              <a:t>N</a:t>
            </a:r>
          </a:p>
        </p:txBody>
      </p:sp>
      <p:sp>
        <p:nvSpPr>
          <p:cNvPr id="8" name="Cube 7"/>
          <p:cNvSpPr/>
          <p:nvPr/>
        </p:nvSpPr>
        <p:spPr>
          <a:xfrm>
            <a:off x="5123545" y="2062441"/>
            <a:ext cx="711200" cy="940594"/>
          </a:xfrm>
          <a:prstGeom prst="cube">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r>
              <a:rPr lang="en-US" sz="4400" dirty="0">
                <a:ln w="0"/>
                <a:solidFill>
                  <a:schemeClr val="tx1"/>
                </a:solidFill>
                <a:effectLst>
                  <a:outerShdw blurRad="38100" dist="19050" dir="2700000" algn="tl" rotWithShape="0">
                    <a:schemeClr val="dk1">
                      <a:alpha val="40000"/>
                    </a:schemeClr>
                  </a:outerShdw>
                </a:effectLst>
                <a:latin typeface="europa"/>
              </a:rPr>
              <a:t>B</a:t>
            </a:r>
          </a:p>
        </p:txBody>
      </p:sp>
      <p:sp>
        <p:nvSpPr>
          <p:cNvPr id="32" name="Cube 31"/>
          <p:cNvSpPr/>
          <p:nvPr/>
        </p:nvSpPr>
        <p:spPr>
          <a:xfrm>
            <a:off x="5834745" y="2062441"/>
            <a:ext cx="711200" cy="940594"/>
          </a:xfrm>
          <a:prstGeom prst="cube">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r>
              <a:rPr lang="en-US" sz="4400" dirty="0">
                <a:ln w="0"/>
                <a:solidFill>
                  <a:schemeClr val="tx1"/>
                </a:solidFill>
                <a:effectLst>
                  <a:outerShdw blurRad="38100" dist="19050" dir="2700000" algn="tl" rotWithShape="0">
                    <a:schemeClr val="dk1">
                      <a:alpha val="40000"/>
                    </a:schemeClr>
                  </a:outerShdw>
                </a:effectLst>
                <a:latin typeface="europa"/>
              </a:rPr>
              <a:t>U</a:t>
            </a:r>
          </a:p>
        </p:txBody>
      </p:sp>
      <p:sp>
        <p:nvSpPr>
          <p:cNvPr id="31" name="Cube 30"/>
          <p:cNvSpPr/>
          <p:nvPr/>
        </p:nvSpPr>
        <p:spPr>
          <a:xfrm>
            <a:off x="6545945" y="2062441"/>
            <a:ext cx="711200" cy="940594"/>
          </a:xfrm>
          <a:prstGeom prst="cube">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r>
              <a:rPr lang="en-US" sz="4400" dirty="0">
                <a:ln w="0"/>
                <a:solidFill>
                  <a:schemeClr val="tx1"/>
                </a:solidFill>
                <a:effectLst>
                  <a:outerShdw blurRad="38100" dist="19050" dir="2700000" algn="tl" rotWithShape="0">
                    <a:schemeClr val="dk1">
                      <a:alpha val="40000"/>
                    </a:schemeClr>
                  </a:outerShdw>
                </a:effectLst>
                <a:latin typeface="europa"/>
              </a:rPr>
              <a:t>L</a:t>
            </a:r>
          </a:p>
        </p:txBody>
      </p:sp>
      <p:cxnSp>
        <p:nvCxnSpPr>
          <p:cNvPr id="62" name="Straight Arrow Connector 61"/>
          <p:cNvCxnSpPr>
            <a:stCxn id="26" idx="3"/>
          </p:cNvCxnSpPr>
          <p:nvPr/>
        </p:nvCxnSpPr>
        <p:spPr>
          <a:xfrm flipH="1">
            <a:off x="4687219" y="3003035"/>
            <a:ext cx="6340" cy="2282987"/>
          </a:xfrm>
          <a:prstGeom prst="straightConnector1">
            <a:avLst/>
          </a:prstGeom>
          <a:ln w="57150">
            <a:solidFill>
              <a:srgbClr val="00B050"/>
            </a:solidFill>
            <a:prstDash val="sysDash"/>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a:stCxn id="8" idx="3"/>
          </p:cNvCxnSpPr>
          <p:nvPr/>
        </p:nvCxnSpPr>
        <p:spPr>
          <a:xfrm flipH="1">
            <a:off x="5383905" y="3003035"/>
            <a:ext cx="6340" cy="2282987"/>
          </a:xfrm>
          <a:prstGeom prst="straightConnector1">
            <a:avLst/>
          </a:prstGeom>
          <a:ln w="57150">
            <a:solidFill>
              <a:srgbClr val="00B050"/>
            </a:solidFill>
            <a:prstDash val="sysDash"/>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a:stCxn id="32" idx="3"/>
          </p:cNvCxnSpPr>
          <p:nvPr/>
        </p:nvCxnSpPr>
        <p:spPr>
          <a:xfrm flipH="1">
            <a:off x="6070617" y="3003035"/>
            <a:ext cx="30828" cy="2296089"/>
          </a:xfrm>
          <a:prstGeom prst="straightConnector1">
            <a:avLst/>
          </a:prstGeom>
          <a:ln w="57150">
            <a:solidFill>
              <a:srgbClr val="00B050"/>
            </a:solidFill>
            <a:prstDash val="sysDash"/>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a:stCxn id="31" idx="3"/>
          </p:cNvCxnSpPr>
          <p:nvPr/>
        </p:nvCxnSpPr>
        <p:spPr>
          <a:xfrm flipH="1">
            <a:off x="6767303" y="3003035"/>
            <a:ext cx="45342" cy="2281575"/>
          </a:xfrm>
          <a:prstGeom prst="straightConnector1">
            <a:avLst/>
          </a:prstGeom>
          <a:ln w="57150">
            <a:solidFill>
              <a:srgbClr val="00B050"/>
            </a:solidFill>
            <a:prstDash val="sysDash"/>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33" name="Cube 32"/>
          <p:cNvSpPr/>
          <p:nvPr/>
        </p:nvSpPr>
        <p:spPr>
          <a:xfrm>
            <a:off x="1444176" y="3955142"/>
            <a:ext cx="711200" cy="940594"/>
          </a:xfrm>
          <a:prstGeom prst="cube">
            <a:avLst/>
          </a:prstGeom>
          <a:ln>
            <a:solidFill>
              <a:srgbClr val="FF0000"/>
            </a:solidFill>
          </a:ln>
        </p:spPr>
        <p:style>
          <a:lnRef idx="2">
            <a:schemeClr val="accent2"/>
          </a:lnRef>
          <a:fillRef idx="1">
            <a:schemeClr val="lt1"/>
          </a:fillRef>
          <a:effectRef idx="0">
            <a:schemeClr val="accent2"/>
          </a:effectRef>
          <a:fontRef idx="minor">
            <a:schemeClr val="dk1"/>
          </a:fontRef>
        </p:style>
        <p:txBody>
          <a:bodyPr wrap="square" rtlCol="0" anchor="ctr">
            <a:spAutoFit/>
          </a:bodyPr>
          <a:lstStyle/>
          <a:p>
            <a:pPr algn="ctr"/>
            <a:r>
              <a:rPr lang="en-US" sz="4400" dirty="0">
                <a:ln w="0"/>
                <a:solidFill>
                  <a:schemeClr val="tx1"/>
                </a:solidFill>
                <a:effectLst>
                  <a:outerShdw blurRad="38100" dist="19050" dir="2700000" algn="tl" rotWithShape="0">
                    <a:schemeClr val="dk1">
                      <a:alpha val="40000"/>
                    </a:schemeClr>
                  </a:outerShdw>
                </a:effectLst>
                <a:latin typeface="europa"/>
              </a:rPr>
              <a:t>I</a:t>
            </a:r>
          </a:p>
        </p:txBody>
      </p:sp>
      <p:sp>
        <p:nvSpPr>
          <p:cNvPr id="34" name="Cube 33"/>
          <p:cNvSpPr/>
          <p:nvPr/>
        </p:nvSpPr>
        <p:spPr>
          <a:xfrm>
            <a:off x="2140862" y="3955142"/>
            <a:ext cx="711200" cy="940594"/>
          </a:xfrm>
          <a:prstGeom prst="cube">
            <a:avLst/>
          </a:prstGeom>
          <a:ln>
            <a:solidFill>
              <a:srgbClr val="FF0000"/>
            </a:solidFill>
          </a:ln>
        </p:spPr>
        <p:style>
          <a:lnRef idx="2">
            <a:schemeClr val="accent2"/>
          </a:lnRef>
          <a:fillRef idx="1">
            <a:schemeClr val="lt1"/>
          </a:fillRef>
          <a:effectRef idx="0">
            <a:schemeClr val="accent2"/>
          </a:effectRef>
          <a:fontRef idx="minor">
            <a:schemeClr val="dk1"/>
          </a:fontRef>
        </p:style>
        <p:txBody>
          <a:bodyPr wrap="square" rtlCol="0" anchor="ctr">
            <a:spAutoFit/>
          </a:bodyPr>
          <a:lstStyle/>
          <a:p>
            <a:pPr algn="ctr"/>
            <a:r>
              <a:rPr lang="en-US" sz="4400" dirty="0">
                <a:ln w="0"/>
                <a:solidFill>
                  <a:schemeClr val="tx1"/>
                </a:solidFill>
                <a:effectLst>
                  <a:outerShdw blurRad="38100" dist="19050" dir="2700000" algn="tl" rotWithShape="0">
                    <a:schemeClr val="dk1">
                      <a:alpha val="40000"/>
                    </a:schemeClr>
                  </a:outerShdw>
                </a:effectLst>
                <a:latin typeface="europa"/>
              </a:rPr>
              <a:t>S</a:t>
            </a:r>
          </a:p>
        </p:txBody>
      </p:sp>
      <p:sp>
        <p:nvSpPr>
          <p:cNvPr id="35" name="Cube 34"/>
          <p:cNvSpPr/>
          <p:nvPr/>
        </p:nvSpPr>
        <p:spPr>
          <a:xfrm>
            <a:off x="2837548" y="3955142"/>
            <a:ext cx="711200" cy="940594"/>
          </a:xfrm>
          <a:prstGeom prst="cube">
            <a:avLst/>
          </a:prstGeom>
          <a:ln>
            <a:solidFill>
              <a:srgbClr val="FF0000"/>
            </a:solidFill>
          </a:ln>
        </p:spPr>
        <p:style>
          <a:lnRef idx="2">
            <a:schemeClr val="accent2"/>
          </a:lnRef>
          <a:fillRef idx="1">
            <a:schemeClr val="lt1"/>
          </a:fillRef>
          <a:effectRef idx="0">
            <a:schemeClr val="accent2"/>
          </a:effectRef>
          <a:fontRef idx="minor">
            <a:schemeClr val="dk1"/>
          </a:fontRef>
        </p:style>
        <p:txBody>
          <a:bodyPr wrap="square" rtlCol="0" anchor="ctr">
            <a:spAutoFit/>
          </a:bodyPr>
          <a:lstStyle/>
          <a:p>
            <a:pPr algn="ctr"/>
            <a:r>
              <a:rPr lang="en-US" sz="4400" dirty="0">
                <a:ln w="0"/>
                <a:solidFill>
                  <a:schemeClr val="tx1"/>
                </a:solidFill>
                <a:effectLst>
                  <a:outerShdw blurRad="38100" dist="19050" dir="2700000" algn="tl" rotWithShape="0">
                    <a:schemeClr val="dk1">
                      <a:alpha val="40000"/>
                    </a:schemeClr>
                  </a:outerShdw>
                </a:effectLst>
                <a:latin typeface="europa"/>
              </a:rPr>
              <a:t>T</a:t>
            </a:r>
          </a:p>
        </p:txBody>
      </p:sp>
      <p:sp>
        <p:nvSpPr>
          <p:cNvPr id="36" name="Cube 35"/>
          <p:cNvSpPr/>
          <p:nvPr/>
        </p:nvSpPr>
        <p:spPr>
          <a:xfrm>
            <a:off x="3548748" y="3927526"/>
            <a:ext cx="711200" cy="940594"/>
          </a:xfrm>
          <a:prstGeom prst="cube">
            <a:avLst/>
          </a:prstGeom>
          <a:ln>
            <a:solidFill>
              <a:srgbClr val="FF0000"/>
            </a:solidFill>
          </a:ln>
        </p:spPr>
        <p:style>
          <a:lnRef idx="2">
            <a:schemeClr val="accent2"/>
          </a:lnRef>
          <a:fillRef idx="1">
            <a:schemeClr val="lt1"/>
          </a:fillRef>
          <a:effectRef idx="0">
            <a:schemeClr val="accent2"/>
          </a:effectRef>
          <a:fontRef idx="minor">
            <a:schemeClr val="dk1"/>
          </a:fontRef>
        </p:style>
        <p:txBody>
          <a:bodyPr wrap="square" rtlCol="0" anchor="ctr">
            <a:spAutoFit/>
          </a:bodyPr>
          <a:lstStyle/>
          <a:p>
            <a:pPr algn="ctr"/>
            <a:r>
              <a:rPr lang="en-US" sz="4400" dirty="0">
                <a:ln w="0"/>
                <a:solidFill>
                  <a:schemeClr val="tx1"/>
                </a:solidFill>
                <a:effectLst>
                  <a:outerShdw blurRad="38100" dist="19050" dir="2700000" algn="tl" rotWithShape="0">
                    <a:schemeClr val="dk1">
                      <a:alpha val="40000"/>
                    </a:schemeClr>
                  </a:outerShdw>
                </a:effectLst>
                <a:latin typeface="europa"/>
              </a:rPr>
              <a:t>N</a:t>
            </a:r>
          </a:p>
        </p:txBody>
      </p:sp>
      <p:sp>
        <p:nvSpPr>
          <p:cNvPr id="37" name="Cube 36"/>
          <p:cNvSpPr/>
          <p:nvPr/>
        </p:nvSpPr>
        <p:spPr>
          <a:xfrm>
            <a:off x="4245434" y="3927526"/>
            <a:ext cx="711200" cy="940594"/>
          </a:xfrm>
          <a:prstGeom prst="cube">
            <a:avLst/>
          </a:prstGeom>
          <a:ln>
            <a:solidFill>
              <a:srgbClr val="FF0000"/>
            </a:solidFill>
          </a:ln>
        </p:spPr>
        <p:style>
          <a:lnRef idx="2">
            <a:schemeClr val="accent2"/>
          </a:lnRef>
          <a:fillRef idx="1">
            <a:schemeClr val="lt1"/>
          </a:fillRef>
          <a:effectRef idx="0">
            <a:schemeClr val="accent2"/>
          </a:effectRef>
          <a:fontRef idx="minor">
            <a:schemeClr val="dk1"/>
          </a:fontRef>
        </p:style>
        <p:txBody>
          <a:bodyPr wrap="square" rtlCol="0" anchor="ctr">
            <a:spAutoFit/>
          </a:bodyPr>
          <a:lstStyle/>
          <a:p>
            <a:pPr algn="ctr"/>
            <a:r>
              <a:rPr lang="en-US" sz="4400" dirty="0">
                <a:ln w="0"/>
                <a:solidFill>
                  <a:schemeClr val="tx1"/>
                </a:solidFill>
                <a:effectLst>
                  <a:outerShdw blurRad="38100" dist="19050" dir="2700000" algn="tl" rotWithShape="0">
                    <a:schemeClr val="dk1">
                      <a:alpha val="40000"/>
                    </a:schemeClr>
                  </a:outerShdw>
                </a:effectLst>
                <a:latin typeface="europa"/>
              </a:rPr>
              <a:t>B</a:t>
            </a:r>
          </a:p>
        </p:txBody>
      </p:sp>
      <p:sp>
        <p:nvSpPr>
          <p:cNvPr id="38" name="Cube 37"/>
          <p:cNvSpPr/>
          <p:nvPr/>
        </p:nvSpPr>
        <p:spPr>
          <a:xfrm>
            <a:off x="4942120" y="3927526"/>
            <a:ext cx="711200" cy="940594"/>
          </a:xfrm>
          <a:prstGeom prst="cube">
            <a:avLst/>
          </a:prstGeom>
          <a:ln>
            <a:solidFill>
              <a:srgbClr val="FF0000"/>
            </a:solidFill>
          </a:ln>
        </p:spPr>
        <p:style>
          <a:lnRef idx="2">
            <a:schemeClr val="accent2"/>
          </a:lnRef>
          <a:fillRef idx="1">
            <a:schemeClr val="lt1"/>
          </a:fillRef>
          <a:effectRef idx="0">
            <a:schemeClr val="accent2"/>
          </a:effectRef>
          <a:fontRef idx="minor">
            <a:schemeClr val="dk1"/>
          </a:fontRef>
        </p:style>
        <p:txBody>
          <a:bodyPr wrap="square" rtlCol="0" anchor="ctr">
            <a:spAutoFit/>
          </a:bodyPr>
          <a:lstStyle/>
          <a:p>
            <a:pPr algn="ctr"/>
            <a:r>
              <a:rPr lang="en-US" sz="4400" dirty="0">
                <a:ln w="0"/>
                <a:solidFill>
                  <a:schemeClr val="tx1"/>
                </a:solidFill>
                <a:effectLst>
                  <a:outerShdw blurRad="38100" dist="19050" dir="2700000" algn="tl" rotWithShape="0">
                    <a:schemeClr val="dk1">
                      <a:alpha val="40000"/>
                    </a:schemeClr>
                  </a:outerShdw>
                </a:effectLst>
                <a:latin typeface="europa"/>
              </a:rPr>
              <a:t>U</a:t>
            </a:r>
          </a:p>
        </p:txBody>
      </p:sp>
      <p:sp>
        <p:nvSpPr>
          <p:cNvPr id="39" name="Cube 38"/>
          <p:cNvSpPr/>
          <p:nvPr/>
        </p:nvSpPr>
        <p:spPr>
          <a:xfrm>
            <a:off x="5653320" y="3927526"/>
            <a:ext cx="711200" cy="940594"/>
          </a:xfrm>
          <a:prstGeom prst="cube">
            <a:avLst/>
          </a:prstGeom>
          <a:ln>
            <a:solidFill>
              <a:srgbClr val="FF0000"/>
            </a:solidFill>
          </a:ln>
        </p:spPr>
        <p:style>
          <a:lnRef idx="2">
            <a:schemeClr val="accent2"/>
          </a:lnRef>
          <a:fillRef idx="1">
            <a:schemeClr val="lt1"/>
          </a:fillRef>
          <a:effectRef idx="0">
            <a:schemeClr val="accent2"/>
          </a:effectRef>
          <a:fontRef idx="minor">
            <a:schemeClr val="dk1"/>
          </a:fontRef>
        </p:style>
        <p:txBody>
          <a:bodyPr wrap="square" rtlCol="0" anchor="ctr">
            <a:spAutoFit/>
          </a:bodyPr>
          <a:lstStyle/>
          <a:p>
            <a:pPr algn="ctr"/>
            <a:r>
              <a:rPr lang="en-US" sz="4400" dirty="0">
                <a:ln w="0"/>
                <a:solidFill>
                  <a:schemeClr val="tx1"/>
                </a:solidFill>
                <a:effectLst>
                  <a:outerShdw blurRad="38100" dist="19050" dir="2700000" algn="tl" rotWithShape="0">
                    <a:schemeClr val="dk1">
                      <a:alpha val="40000"/>
                    </a:schemeClr>
                  </a:outerShdw>
                </a:effectLst>
                <a:latin typeface="europa"/>
              </a:rPr>
              <a:t>L</a:t>
            </a:r>
          </a:p>
        </p:txBody>
      </p:sp>
      <p:cxnSp>
        <p:nvCxnSpPr>
          <p:cNvPr id="10" name="Straight Arrow Connector 9"/>
          <p:cNvCxnSpPr>
            <a:stCxn id="30" idx="3"/>
            <a:endCxn id="33" idx="0"/>
          </p:cNvCxnSpPr>
          <p:nvPr/>
        </p:nvCxnSpPr>
        <p:spPr>
          <a:xfrm flipH="1">
            <a:off x="1888676" y="3030651"/>
            <a:ext cx="3625" cy="924491"/>
          </a:xfrm>
          <a:prstGeom prst="straightConnector1">
            <a:avLst/>
          </a:prstGeom>
          <a:ln w="57150">
            <a:solidFill>
              <a:srgbClr val="00B050"/>
            </a:solidFill>
            <a:prstDash val="sysDash"/>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a:stCxn id="29" idx="3"/>
            <a:endCxn id="34" idx="0"/>
          </p:cNvCxnSpPr>
          <p:nvPr/>
        </p:nvCxnSpPr>
        <p:spPr>
          <a:xfrm flipH="1">
            <a:off x="2585362" y="3030651"/>
            <a:ext cx="3625" cy="924491"/>
          </a:xfrm>
          <a:prstGeom prst="straightConnector1">
            <a:avLst/>
          </a:prstGeom>
          <a:ln w="57150">
            <a:solidFill>
              <a:srgbClr val="00B050"/>
            </a:solidFill>
            <a:prstDash val="sysDash"/>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flipH="1">
            <a:off x="3272074" y="3043753"/>
            <a:ext cx="3625" cy="924491"/>
          </a:xfrm>
          <a:prstGeom prst="straightConnector1">
            <a:avLst/>
          </a:prstGeom>
          <a:ln w="57150">
            <a:solidFill>
              <a:srgbClr val="00B050"/>
            </a:solidFill>
            <a:prstDash val="sysDash"/>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1748972" y="1030514"/>
            <a:ext cx="5646057" cy="461665"/>
          </a:xfrm>
          <a:prstGeom prst="rect">
            <a:avLst/>
          </a:prstGeom>
          <a:noFill/>
        </p:spPr>
        <p:txBody>
          <a:bodyPr wrap="square" rtlCol="0">
            <a:spAutoFit/>
          </a:bodyPr>
          <a:lstStyle/>
          <a:p>
            <a:pPr algn="ctr"/>
            <a:r>
              <a:rPr lang="en-US" sz="2400" dirty="0">
                <a:ln w="0"/>
                <a:effectLst>
                  <a:outerShdw blurRad="38100" dist="19050" dir="2700000" algn="tl" rotWithShape="0">
                    <a:schemeClr val="dk1">
                      <a:alpha val="40000"/>
                    </a:schemeClr>
                  </a:outerShdw>
                </a:effectLst>
              </a:rPr>
              <a:t>7 matches      1 mismatches</a:t>
            </a:r>
          </a:p>
        </p:txBody>
      </p:sp>
      <p:sp>
        <p:nvSpPr>
          <p:cNvPr id="45" name="Cube 44"/>
          <p:cNvSpPr/>
          <p:nvPr/>
        </p:nvSpPr>
        <p:spPr>
          <a:xfrm>
            <a:off x="2148120" y="5312226"/>
            <a:ext cx="711200" cy="940594"/>
          </a:xfrm>
          <a:prstGeom prst="cube">
            <a:avLst/>
          </a:prstGeom>
          <a:ln>
            <a:solidFill>
              <a:srgbClr val="FF0000"/>
            </a:solidFill>
          </a:ln>
        </p:spPr>
        <p:style>
          <a:lnRef idx="2">
            <a:schemeClr val="accent2"/>
          </a:lnRef>
          <a:fillRef idx="1">
            <a:schemeClr val="lt1"/>
          </a:fillRef>
          <a:effectRef idx="0">
            <a:schemeClr val="accent2"/>
          </a:effectRef>
          <a:fontRef idx="minor">
            <a:schemeClr val="dk1"/>
          </a:fontRef>
        </p:style>
        <p:txBody>
          <a:bodyPr wrap="square" rtlCol="0" anchor="ctr">
            <a:spAutoFit/>
          </a:bodyPr>
          <a:lstStyle/>
          <a:p>
            <a:pPr algn="ctr"/>
            <a:r>
              <a:rPr lang="en-US" sz="4400" dirty="0">
                <a:ln w="0"/>
                <a:solidFill>
                  <a:schemeClr val="tx1"/>
                </a:solidFill>
                <a:effectLst>
                  <a:outerShdw blurRad="38100" dist="19050" dir="2700000" algn="tl" rotWithShape="0">
                    <a:schemeClr val="dk1">
                      <a:alpha val="40000"/>
                    </a:schemeClr>
                  </a:outerShdw>
                </a:effectLst>
                <a:latin typeface="europa"/>
              </a:rPr>
              <a:t>I</a:t>
            </a:r>
          </a:p>
        </p:txBody>
      </p:sp>
      <p:sp>
        <p:nvSpPr>
          <p:cNvPr id="52" name="Cube 51"/>
          <p:cNvSpPr/>
          <p:nvPr/>
        </p:nvSpPr>
        <p:spPr>
          <a:xfrm>
            <a:off x="2844806" y="5312226"/>
            <a:ext cx="711200" cy="940594"/>
          </a:xfrm>
          <a:prstGeom prst="cube">
            <a:avLst/>
          </a:prstGeom>
          <a:ln>
            <a:solidFill>
              <a:srgbClr val="FF0000"/>
            </a:solidFill>
          </a:ln>
        </p:spPr>
        <p:style>
          <a:lnRef idx="2">
            <a:schemeClr val="accent2"/>
          </a:lnRef>
          <a:fillRef idx="1">
            <a:schemeClr val="lt1"/>
          </a:fillRef>
          <a:effectRef idx="0">
            <a:schemeClr val="accent2"/>
          </a:effectRef>
          <a:fontRef idx="minor">
            <a:schemeClr val="dk1"/>
          </a:fontRef>
        </p:style>
        <p:txBody>
          <a:bodyPr wrap="square" rtlCol="0" anchor="ctr">
            <a:spAutoFit/>
          </a:bodyPr>
          <a:lstStyle/>
          <a:p>
            <a:pPr algn="ctr"/>
            <a:r>
              <a:rPr lang="en-US" sz="4400" dirty="0">
                <a:ln w="0"/>
                <a:solidFill>
                  <a:schemeClr val="tx1"/>
                </a:solidFill>
                <a:effectLst>
                  <a:outerShdw blurRad="38100" dist="19050" dir="2700000" algn="tl" rotWithShape="0">
                    <a:schemeClr val="dk1">
                      <a:alpha val="40000"/>
                    </a:schemeClr>
                  </a:outerShdw>
                </a:effectLst>
                <a:latin typeface="europa"/>
              </a:rPr>
              <a:t>S</a:t>
            </a:r>
          </a:p>
        </p:txBody>
      </p:sp>
      <p:sp>
        <p:nvSpPr>
          <p:cNvPr id="53" name="Cube 52"/>
          <p:cNvSpPr/>
          <p:nvPr/>
        </p:nvSpPr>
        <p:spPr>
          <a:xfrm>
            <a:off x="3556006" y="5284610"/>
            <a:ext cx="711200" cy="940594"/>
          </a:xfrm>
          <a:prstGeom prst="cube">
            <a:avLst/>
          </a:prstGeom>
          <a:ln>
            <a:solidFill>
              <a:srgbClr val="FF0000"/>
            </a:solidFill>
          </a:ln>
        </p:spPr>
        <p:style>
          <a:lnRef idx="2">
            <a:schemeClr val="accent2"/>
          </a:lnRef>
          <a:fillRef idx="1">
            <a:schemeClr val="lt1"/>
          </a:fillRef>
          <a:effectRef idx="0">
            <a:schemeClr val="accent2"/>
          </a:effectRef>
          <a:fontRef idx="minor">
            <a:schemeClr val="dk1"/>
          </a:fontRef>
        </p:style>
        <p:txBody>
          <a:bodyPr wrap="square" rtlCol="0" anchor="ctr">
            <a:spAutoFit/>
          </a:bodyPr>
          <a:lstStyle/>
          <a:p>
            <a:pPr algn="ctr"/>
            <a:r>
              <a:rPr lang="en-US" sz="4400" dirty="0">
                <a:ln w="0"/>
                <a:solidFill>
                  <a:schemeClr val="tx1"/>
                </a:solidFill>
                <a:effectLst>
                  <a:outerShdw blurRad="38100" dist="19050" dir="2700000" algn="tl" rotWithShape="0">
                    <a:schemeClr val="dk1">
                      <a:alpha val="40000"/>
                    </a:schemeClr>
                  </a:outerShdw>
                </a:effectLst>
                <a:latin typeface="europa"/>
              </a:rPr>
              <a:t>T</a:t>
            </a:r>
          </a:p>
        </p:txBody>
      </p:sp>
      <p:sp>
        <p:nvSpPr>
          <p:cNvPr id="54" name="Cube 53"/>
          <p:cNvSpPr/>
          <p:nvPr/>
        </p:nvSpPr>
        <p:spPr>
          <a:xfrm>
            <a:off x="4252692" y="5284610"/>
            <a:ext cx="711200" cy="940594"/>
          </a:xfrm>
          <a:prstGeom prst="cube">
            <a:avLst/>
          </a:prstGeom>
          <a:ln>
            <a:solidFill>
              <a:srgbClr val="FF0000"/>
            </a:solidFill>
          </a:ln>
        </p:spPr>
        <p:style>
          <a:lnRef idx="2">
            <a:schemeClr val="accent2"/>
          </a:lnRef>
          <a:fillRef idx="1">
            <a:schemeClr val="lt1"/>
          </a:fillRef>
          <a:effectRef idx="0">
            <a:schemeClr val="accent2"/>
          </a:effectRef>
          <a:fontRef idx="minor">
            <a:schemeClr val="dk1"/>
          </a:fontRef>
        </p:style>
        <p:txBody>
          <a:bodyPr wrap="square" rtlCol="0" anchor="ctr">
            <a:spAutoFit/>
          </a:bodyPr>
          <a:lstStyle/>
          <a:p>
            <a:pPr algn="ctr"/>
            <a:r>
              <a:rPr lang="en-US" sz="4400" dirty="0">
                <a:ln w="0"/>
                <a:solidFill>
                  <a:schemeClr val="tx1"/>
                </a:solidFill>
                <a:effectLst>
                  <a:outerShdw blurRad="38100" dist="19050" dir="2700000" algn="tl" rotWithShape="0">
                    <a:schemeClr val="dk1">
                      <a:alpha val="40000"/>
                    </a:schemeClr>
                  </a:outerShdw>
                </a:effectLst>
                <a:latin typeface="europa"/>
              </a:rPr>
              <a:t>N</a:t>
            </a:r>
          </a:p>
        </p:txBody>
      </p:sp>
      <p:sp>
        <p:nvSpPr>
          <p:cNvPr id="55" name="Cube 54"/>
          <p:cNvSpPr/>
          <p:nvPr/>
        </p:nvSpPr>
        <p:spPr>
          <a:xfrm>
            <a:off x="4949378" y="5284610"/>
            <a:ext cx="711200" cy="940594"/>
          </a:xfrm>
          <a:prstGeom prst="cube">
            <a:avLst/>
          </a:prstGeom>
          <a:ln>
            <a:solidFill>
              <a:srgbClr val="FF0000"/>
            </a:solidFill>
          </a:ln>
        </p:spPr>
        <p:style>
          <a:lnRef idx="2">
            <a:schemeClr val="accent2"/>
          </a:lnRef>
          <a:fillRef idx="1">
            <a:schemeClr val="lt1"/>
          </a:fillRef>
          <a:effectRef idx="0">
            <a:schemeClr val="accent2"/>
          </a:effectRef>
          <a:fontRef idx="minor">
            <a:schemeClr val="dk1"/>
          </a:fontRef>
        </p:style>
        <p:txBody>
          <a:bodyPr wrap="square" rtlCol="0" anchor="ctr">
            <a:spAutoFit/>
          </a:bodyPr>
          <a:lstStyle/>
          <a:p>
            <a:pPr algn="ctr"/>
            <a:r>
              <a:rPr lang="en-US" sz="4400" dirty="0">
                <a:ln w="0"/>
                <a:solidFill>
                  <a:schemeClr val="tx1"/>
                </a:solidFill>
                <a:effectLst>
                  <a:outerShdw blurRad="38100" dist="19050" dir="2700000" algn="tl" rotWithShape="0">
                    <a:schemeClr val="dk1">
                      <a:alpha val="40000"/>
                    </a:schemeClr>
                  </a:outerShdw>
                </a:effectLst>
                <a:latin typeface="europa"/>
              </a:rPr>
              <a:t>B</a:t>
            </a:r>
          </a:p>
        </p:txBody>
      </p:sp>
      <p:sp>
        <p:nvSpPr>
          <p:cNvPr id="56" name="Cube 55"/>
          <p:cNvSpPr/>
          <p:nvPr/>
        </p:nvSpPr>
        <p:spPr>
          <a:xfrm>
            <a:off x="5660578" y="5284610"/>
            <a:ext cx="711200" cy="940594"/>
          </a:xfrm>
          <a:prstGeom prst="cube">
            <a:avLst/>
          </a:prstGeom>
          <a:ln>
            <a:solidFill>
              <a:srgbClr val="FF0000"/>
            </a:solidFill>
          </a:ln>
        </p:spPr>
        <p:style>
          <a:lnRef idx="2">
            <a:schemeClr val="accent2"/>
          </a:lnRef>
          <a:fillRef idx="1">
            <a:schemeClr val="lt1"/>
          </a:fillRef>
          <a:effectRef idx="0">
            <a:schemeClr val="accent2"/>
          </a:effectRef>
          <a:fontRef idx="minor">
            <a:schemeClr val="dk1"/>
          </a:fontRef>
        </p:style>
        <p:txBody>
          <a:bodyPr wrap="square" rtlCol="0" anchor="ctr">
            <a:spAutoFit/>
          </a:bodyPr>
          <a:lstStyle/>
          <a:p>
            <a:pPr algn="ctr"/>
            <a:r>
              <a:rPr lang="en-US" sz="4400" dirty="0">
                <a:ln w="0"/>
                <a:solidFill>
                  <a:schemeClr val="tx1"/>
                </a:solidFill>
                <a:effectLst>
                  <a:outerShdw blurRad="38100" dist="19050" dir="2700000" algn="tl" rotWithShape="0">
                    <a:schemeClr val="dk1">
                      <a:alpha val="40000"/>
                    </a:schemeClr>
                  </a:outerShdw>
                </a:effectLst>
                <a:latin typeface="europa"/>
              </a:rPr>
              <a:t>U</a:t>
            </a:r>
          </a:p>
        </p:txBody>
      </p:sp>
      <p:sp>
        <p:nvSpPr>
          <p:cNvPr id="57" name="Cube 56"/>
          <p:cNvSpPr/>
          <p:nvPr/>
        </p:nvSpPr>
        <p:spPr>
          <a:xfrm>
            <a:off x="6371778" y="5284610"/>
            <a:ext cx="711200" cy="940594"/>
          </a:xfrm>
          <a:prstGeom prst="cube">
            <a:avLst/>
          </a:prstGeom>
          <a:ln>
            <a:solidFill>
              <a:srgbClr val="FF0000"/>
            </a:solidFill>
          </a:ln>
        </p:spPr>
        <p:style>
          <a:lnRef idx="2">
            <a:schemeClr val="accent2"/>
          </a:lnRef>
          <a:fillRef idx="1">
            <a:schemeClr val="lt1"/>
          </a:fillRef>
          <a:effectRef idx="0">
            <a:schemeClr val="accent2"/>
          </a:effectRef>
          <a:fontRef idx="minor">
            <a:schemeClr val="dk1"/>
          </a:fontRef>
        </p:style>
        <p:txBody>
          <a:bodyPr wrap="square" rtlCol="0" anchor="ctr">
            <a:spAutoFit/>
          </a:bodyPr>
          <a:lstStyle/>
          <a:p>
            <a:pPr algn="ctr"/>
            <a:r>
              <a:rPr lang="en-US" sz="4400" dirty="0">
                <a:ln w="0"/>
                <a:solidFill>
                  <a:schemeClr val="tx1"/>
                </a:solidFill>
                <a:effectLst>
                  <a:outerShdw blurRad="38100" dist="19050" dir="2700000" algn="tl" rotWithShape="0">
                    <a:schemeClr val="dk1">
                      <a:alpha val="40000"/>
                    </a:schemeClr>
                  </a:outerShdw>
                </a:effectLst>
                <a:latin typeface="europa"/>
              </a:rPr>
              <a:t>L</a:t>
            </a:r>
          </a:p>
        </p:txBody>
      </p:sp>
    </p:spTree>
    <p:extLst>
      <p:ext uri="{BB962C8B-B14F-4D97-AF65-F5344CB8AC3E}">
        <p14:creationId xmlns:p14="http://schemas.microsoft.com/office/powerpoint/2010/main" val="4139243003"/>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dirty="0"/>
              <a:t>The Central Dogma of Molecular Biology</a:t>
            </a:r>
          </a:p>
        </p:txBody>
      </p:sp>
      <p:sp>
        <p:nvSpPr>
          <p:cNvPr id="4" name="Slide Number Placeholder 3"/>
          <p:cNvSpPr>
            <a:spLocks noGrp="1"/>
          </p:cNvSpPr>
          <p:nvPr>
            <p:ph type="sldNum" sz="quarter" idx="11"/>
          </p:nvPr>
        </p:nvSpPr>
        <p:spPr/>
        <p:txBody>
          <a:bodyPr/>
          <a:lstStyle/>
          <a:p>
            <a:fld id="{323594FA-E141-4234-AE05-360401972BE7}" type="slidenum">
              <a:rPr lang="en-US" altLang="en-US" smtClean="0"/>
              <a:pPr/>
              <a:t>6</a:t>
            </a:fld>
            <a:endParaRPr lang="en-US" altLang="en-US"/>
          </a:p>
        </p:txBody>
      </p:sp>
      <p:pic>
        <p:nvPicPr>
          <p:cNvPr id="16396" name="Picture 12" descr="Image result for the central dogma of biolog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230" y="1029335"/>
            <a:ext cx="8615801" cy="3765106"/>
          </a:xfrm>
          <a:prstGeom prst="rect">
            <a:avLst/>
          </a:prstGeom>
          <a:noFill/>
          <a:extLst>
            <a:ext uri="{909E8E84-426E-40DD-AFC4-6F175D3DCCD1}">
              <a14:hiddenFill xmlns:a14="http://schemas.microsoft.com/office/drawing/2010/main">
                <a:solidFill>
                  <a:srgbClr val="FFFFFF"/>
                </a:solidFill>
              </a14:hiddenFill>
            </a:ext>
          </a:extLst>
        </p:spPr>
      </p:pic>
      <p:pic>
        <p:nvPicPr>
          <p:cNvPr id="16388" name="Picture 4" descr="Image result for cookbook"/>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5538" y="4480164"/>
            <a:ext cx="1728230" cy="1762501"/>
          </a:xfrm>
          <a:prstGeom prst="rect">
            <a:avLst/>
          </a:prstGeom>
          <a:noFill/>
          <a:extLst>
            <a:ext uri="{909E8E84-426E-40DD-AFC4-6F175D3DCCD1}">
              <a14:hiddenFill xmlns:a14="http://schemas.microsoft.com/office/drawing/2010/main">
                <a:solidFill>
                  <a:srgbClr val="FFFFFF"/>
                </a:solidFill>
              </a14:hiddenFill>
            </a:ext>
          </a:extLst>
        </p:spPr>
      </p:pic>
      <p:pic>
        <p:nvPicPr>
          <p:cNvPr id="16392" name="Picture 8" descr="Image result for apple pie cookbook"/>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585034" y="4463865"/>
            <a:ext cx="1267389" cy="1856614"/>
          </a:xfrm>
          <a:prstGeom prst="rect">
            <a:avLst/>
          </a:prstGeom>
          <a:noFill/>
          <a:extLst>
            <a:ext uri="{909E8E84-426E-40DD-AFC4-6F175D3DCCD1}">
              <a14:hiddenFill xmlns:a14="http://schemas.microsoft.com/office/drawing/2010/main">
                <a:solidFill>
                  <a:srgbClr val="FFFFFF"/>
                </a:solidFill>
              </a14:hiddenFill>
            </a:ext>
          </a:extLst>
        </p:spPr>
      </p:pic>
      <p:pic>
        <p:nvPicPr>
          <p:cNvPr id="16394" name="Picture 10" descr="Image result for apple pie with whipped cream"/>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811471" y="4558300"/>
            <a:ext cx="2521669" cy="1679012"/>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6874252" y="3279704"/>
            <a:ext cx="1458888" cy="369332"/>
          </a:xfrm>
          <a:prstGeom prst="rect">
            <a:avLst/>
          </a:prstGeom>
          <a:noFill/>
        </p:spPr>
        <p:txBody>
          <a:bodyPr wrap="square" rtlCol="0">
            <a:spAutoFit/>
          </a:bodyPr>
          <a:lstStyle/>
          <a:p>
            <a:r>
              <a:rPr lang="en-US" dirty="0">
                <a:solidFill>
                  <a:schemeClr val="bg1"/>
                </a:solidFill>
              </a:rPr>
              <a:t>Phenotypes </a:t>
            </a:r>
          </a:p>
        </p:txBody>
      </p:sp>
      <p:sp>
        <p:nvSpPr>
          <p:cNvPr id="19" name="TextBox 18"/>
          <p:cNvSpPr txBox="1"/>
          <p:nvPr/>
        </p:nvSpPr>
        <p:spPr>
          <a:xfrm>
            <a:off x="1259632" y="3284984"/>
            <a:ext cx="1458888" cy="369332"/>
          </a:xfrm>
          <a:prstGeom prst="rect">
            <a:avLst/>
          </a:prstGeom>
          <a:noFill/>
        </p:spPr>
        <p:txBody>
          <a:bodyPr wrap="square" rtlCol="0">
            <a:spAutoFit/>
          </a:bodyPr>
          <a:lstStyle/>
          <a:p>
            <a:r>
              <a:rPr lang="en-US" dirty="0">
                <a:solidFill>
                  <a:schemeClr val="bg1"/>
                </a:solidFill>
              </a:rPr>
              <a:t>Genotypes </a:t>
            </a:r>
          </a:p>
        </p:txBody>
      </p:sp>
      <p:pic>
        <p:nvPicPr>
          <p:cNvPr id="21506" name="Picture 2" descr="Image result for human genetic traits"/>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313728" y="1275468"/>
            <a:ext cx="1714656" cy="14334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6017984"/>
      </p:ext>
    </p:extLst>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Shifted Hamming Distance</a:t>
            </a:r>
          </a:p>
        </p:txBody>
      </p:sp>
      <p:sp>
        <p:nvSpPr>
          <p:cNvPr id="2" name="Slide Number Placeholder 1"/>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E86574E-FA2E-425B-A84C-39F9592E9ECB}" type="slidenum">
              <a:rPr kumimoji="0" lang="en-US" altLang="en-US" sz="1600" b="0" i="0" u="none" strike="noStrike" kern="1200" cap="none" spc="0" normalizeH="0" baseline="0" noProof="0" smtClean="0">
                <a:ln>
                  <a:noFill/>
                </a:ln>
                <a:solidFill>
                  <a:prstClr val="black"/>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US" altLang="en-US" sz="1600" b="0" i="0" u="none" strike="noStrike" kern="1200" cap="none" spc="0" normalizeH="0" baseline="0" noProof="0">
              <a:ln>
                <a:noFill/>
              </a:ln>
              <a:solidFill>
                <a:prstClr val="black"/>
              </a:solidFill>
              <a:effectLst/>
              <a:uLnTx/>
              <a:uFillTx/>
              <a:latin typeface="Garamond" pitchFamily="18" charset="0"/>
              <a:ea typeface="+mn-ea"/>
              <a:cs typeface="+mn-cs"/>
            </a:endParaRPr>
          </a:p>
        </p:txBody>
      </p:sp>
      <p:sp>
        <p:nvSpPr>
          <p:cNvPr id="42" name="TextBox 41"/>
          <p:cNvSpPr txBox="1"/>
          <p:nvPr/>
        </p:nvSpPr>
        <p:spPr>
          <a:xfrm>
            <a:off x="1748972" y="1030514"/>
            <a:ext cx="5646057"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w="0"/>
                <a:solidFill>
                  <a:srgbClr val="000000"/>
                </a:solidFill>
                <a:effectLst>
                  <a:outerShdw blurRad="38100" dist="19050" dir="2700000" algn="tl" rotWithShape="0">
                    <a:srgbClr val="000000">
                      <a:alpha val="40000"/>
                    </a:srgbClr>
                  </a:outerShdw>
                </a:effectLst>
                <a:uLnTx/>
                <a:uFillTx/>
                <a:latin typeface="Tahoma"/>
                <a:ea typeface="+mn-ea"/>
                <a:cs typeface="+mn-cs"/>
              </a:rPr>
              <a:t>7 </a:t>
            </a:r>
            <a:r>
              <a:rPr kumimoji="0" lang="en-US" sz="2400" b="0" i="0" u="none" strike="noStrike" kern="1200" cap="none" spc="0" normalizeH="0" baseline="0" noProof="0" dirty="0">
                <a:ln w="0"/>
                <a:solidFill>
                  <a:srgbClr val="0000FF"/>
                </a:solidFill>
                <a:effectLst>
                  <a:outerShdw blurRad="38100" dist="19050" dir="2700000" algn="tl" rotWithShape="0">
                    <a:srgbClr val="000000">
                      <a:alpha val="40000"/>
                    </a:srgbClr>
                  </a:outerShdw>
                </a:effectLst>
                <a:uLnTx/>
                <a:uFillTx/>
                <a:latin typeface="Tahoma"/>
                <a:ea typeface="+mn-ea"/>
                <a:cs typeface="+mn-cs"/>
              </a:rPr>
              <a:t>matches</a:t>
            </a:r>
            <a:r>
              <a:rPr kumimoji="0" lang="en-US" sz="2400" b="0" i="0" u="none" strike="noStrike" kern="1200" cap="none" spc="0" normalizeH="0" baseline="0" noProof="0" dirty="0">
                <a:ln w="0"/>
                <a:solidFill>
                  <a:srgbClr val="000000"/>
                </a:solidFill>
                <a:effectLst>
                  <a:outerShdw blurRad="38100" dist="19050" dir="2700000" algn="tl" rotWithShape="0">
                    <a:srgbClr val="000000">
                      <a:alpha val="40000"/>
                    </a:srgbClr>
                  </a:outerShdw>
                </a:effectLst>
                <a:uLnTx/>
                <a:uFillTx/>
                <a:latin typeface="Tahoma"/>
                <a:ea typeface="+mn-ea"/>
                <a:cs typeface="+mn-cs"/>
              </a:rPr>
              <a:t>      1 </a:t>
            </a:r>
            <a:r>
              <a:rPr kumimoji="0" lang="en-US" sz="2400" b="0" i="0" u="none" strike="noStrike" kern="1200" cap="none" spc="0" normalizeH="0" baseline="0" noProof="0" dirty="0">
                <a:ln w="0"/>
                <a:solidFill>
                  <a:srgbClr val="FF0000"/>
                </a:solidFill>
                <a:effectLst>
                  <a:outerShdw blurRad="38100" dist="19050" dir="2700000" algn="tl" rotWithShape="0">
                    <a:srgbClr val="000000">
                      <a:alpha val="40000"/>
                    </a:srgbClr>
                  </a:outerShdw>
                </a:effectLst>
                <a:uLnTx/>
                <a:uFillTx/>
                <a:latin typeface="Tahoma"/>
                <a:ea typeface="+mn-ea"/>
                <a:cs typeface="+mn-cs"/>
              </a:rPr>
              <a:t>mismatches</a:t>
            </a:r>
          </a:p>
        </p:txBody>
      </p:sp>
      <p:cxnSp>
        <p:nvCxnSpPr>
          <p:cNvPr id="62" name="Straight Arrow Connector 61"/>
          <p:cNvCxnSpPr/>
          <p:nvPr/>
        </p:nvCxnSpPr>
        <p:spPr>
          <a:xfrm flipH="1">
            <a:off x="4687219" y="2924944"/>
            <a:ext cx="6340" cy="2282987"/>
          </a:xfrm>
          <a:prstGeom prst="straightConnector1">
            <a:avLst/>
          </a:prstGeom>
          <a:ln w="57150">
            <a:solidFill>
              <a:srgbClr val="00B050"/>
            </a:solidFill>
            <a:prstDash val="sysDash"/>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p:nvPr/>
        </p:nvCxnSpPr>
        <p:spPr>
          <a:xfrm flipH="1">
            <a:off x="5383905" y="2924944"/>
            <a:ext cx="6340" cy="2282987"/>
          </a:xfrm>
          <a:prstGeom prst="straightConnector1">
            <a:avLst/>
          </a:prstGeom>
          <a:ln w="57150">
            <a:solidFill>
              <a:srgbClr val="00B050"/>
            </a:solidFill>
            <a:prstDash val="sysDash"/>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p:nvPr/>
        </p:nvCxnSpPr>
        <p:spPr>
          <a:xfrm flipH="1">
            <a:off x="6070617" y="2924944"/>
            <a:ext cx="30828" cy="2296089"/>
          </a:xfrm>
          <a:prstGeom prst="straightConnector1">
            <a:avLst/>
          </a:prstGeom>
          <a:ln w="57150">
            <a:solidFill>
              <a:srgbClr val="00B050"/>
            </a:solidFill>
            <a:prstDash val="sysDash"/>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p:nvPr/>
        </p:nvCxnSpPr>
        <p:spPr>
          <a:xfrm flipH="1">
            <a:off x="6767303" y="2924944"/>
            <a:ext cx="45342" cy="2281575"/>
          </a:xfrm>
          <a:prstGeom prst="straightConnector1">
            <a:avLst/>
          </a:prstGeom>
          <a:ln w="57150">
            <a:solidFill>
              <a:srgbClr val="00B050"/>
            </a:solidFill>
            <a:prstDash val="sysDash"/>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33" name="Cube 32"/>
          <p:cNvSpPr/>
          <p:nvPr/>
        </p:nvSpPr>
        <p:spPr>
          <a:xfrm>
            <a:off x="1444176" y="3955142"/>
            <a:ext cx="711200" cy="940594"/>
          </a:xfrm>
          <a:prstGeom prst="cube">
            <a:avLst/>
          </a:prstGeom>
          <a:ln>
            <a:solidFill>
              <a:srgbClr val="FF0000"/>
            </a:solidFill>
          </a:ln>
        </p:spPr>
        <p:style>
          <a:lnRef idx="2">
            <a:schemeClr val="accent2"/>
          </a:lnRef>
          <a:fillRef idx="1">
            <a:schemeClr val="lt1"/>
          </a:fillRef>
          <a:effectRef idx="0">
            <a:schemeClr val="accent2"/>
          </a:effectRef>
          <a:fontRef idx="minor">
            <a:schemeClr val="dk1"/>
          </a:fontRef>
        </p:style>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w="0"/>
                <a:solidFill>
                  <a:srgbClr val="000000"/>
                </a:solidFill>
                <a:effectLst>
                  <a:outerShdw blurRad="38100" dist="19050" dir="2700000" algn="tl" rotWithShape="0">
                    <a:srgbClr val="000000">
                      <a:alpha val="40000"/>
                    </a:srgbClr>
                  </a:outerShdw>
                </a:effectLst>
                <a:uLnTx/>
                <a:uFillTx/>
                <a:latin typeface="europa"/>
                <a:ea typeface="+mn-ea"/>
                <a:cs typeface="+mn-cs"/>
              </a:rPr>
              <a:t>I</a:t>
            </a:r>
          </a:p>
        </p:txBody>
      </p:sp>
      <p:sp>
        <p:nvSpPr>
          <p:cNvPr id="34" name="Cube 33"/>
          <p:cNvSpPr/>
          <p:nvPr/>
        </p:nvSpPr>
        <p:spPr>
          <a:xfrm>
            <a:off x="2140862" y="3955142"/>
            <a:ext cx="711200" cy="940594"/>
          </a:xfrm>
          <a:prstGeom prst="cube">
            <a:avLst/>
          </a:prstGeom>
          <a:ln>
            <a:solidFill>
              <a:srgbClr val="FF0000"/>
            </a:solidFill>
          </a:ln>
        </p:spPr>
        <p:style>
          <a:lnRef idx="2">
            <a:schemeClr val="accent2"/>
          </a:lnRef>
          <a:fillRef idx="1">
            <a:schemeClr val="lt1"/>
          </a:fillRef>
          <a:effectRef idx="0">
            <a:schemeClr val="accent2"/>
          </a:effectRef>
          <a:fontRef idx="minor">
            <a:schemeClr val="dk1"/>
          </a:fontRef>
        </p:style>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w="0"/>
                <a:solidFill>
                  <a:srgbClr val="000000"/>
                </a:solidFill>
                <a:effectLst>
                  <a:outerShdw blurRad="38100" dist="19050" dir="2700000" algn="tl" rotWithShape="0">
                    <a:srgbClr val="000000">
                      <a:alpha val="40000"/>
                    </a:srgbClr>
                  </a:outerShdw>
                </a:effectLst>
                <a:uLnTx/>
                <a:uFillTx/>
                <a:latin typeface="europa"/>
                <a:ea typeface="+mn-ea"/>
                <a:cs typeface="+mn-cs"/>
              </a:rPr>
              <a:t>S</a:t>
            </a:r>
          </a:p>
        </p:txBody>
      </p:sp>
      <p:sp>
        <p:nvSpPr>
          <p:cNvPr id="35" name="Cube 34"/>
          <p:cNvSpPr/>
          <p:nvPr/>
        </p:nvSpPr>
        <p:spPr>
          <a:xfrm>
            <a:off x="2837548" y="3955142"/>
            <a:ext cx="711200" cy="940594"/>
          </a:xfrm>
          <a:prstGeom prst="cube">
            <a:avLst/>
          </a:prstGeom>
          <a:ln>
            <a:solidFill>
              <a:srgbClr val="FF0000"/>
            </a:solidFill>
          </a:ln>
        </p:spPr>
        <p:style>
          <a:lnRef idx="2">
            <a:schemeClr val="accent2"/>
          </a:lnRef>
          <a:fillRef idx="1">
            <a:schemeClr val="lt1"/>
          </a:fillRef>
          <a:effectRef idx="0">
            <a:schemeClr val="accent2"/>
          </a:effectRef>
          <a:fontRef idx="minor">
            <a:schemeClr val="dk1"/>
          </a:fontRef>
        </p:style>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w="0"/>
                <a:solidFill>
                  <a:srgbClr val="000000"/>
                </a:solidFill>
                <a:effectLst>
                  <a:outerShdw blurRad="38100" dist="19050" dir="2700000" algn="tl" rotWithShape="0">
                    <a:srgbClr val="000000">
                      <a:alpha val="40000"/>
                    </a:srgbClr>
                  </a:outerShdw>
                </a:effectLst>
                <a:uLnTx/>
                <a:uFillTx/>
                <a:latin typeface="europa"/>
                <a:ea typeface="+mn-ea"/>
                <a:cs typeface="+mn-cs"/>
              </a:rPr>
              <a:t>T</a:t>
            </a:r>
          </a:p>
        </p:txBody>
      </p:sp>
      <p:sp>
        <p:nvSpPr>
          <p:cNvPr id="36" name="Cube 35"/>
          <p:cNvSpPr/>
          <p:nvPr/>
        </p:nvSpPr>
        <p:spPr>
          <a:xfrm>
            <a:off x="3548748" y="3927526"/>
            <a:ext cx="711200" cy="940594"/>
          </a:xfrm>
          <a:prstGeom prst="cube">
            <a:avLst/>
          </a:prstGeom>
          <a:ln>
            <a:solidFill>
              <a:srgbClr val="FF0000"/>
            </a:solidFill>
          </a:ln>
        </p:spPr>
        <p:style>
          <a:lnRef idx="2">
            <a:schemeClr val="accent2"/>
          </a:lnRef>
          <a:fillRef idx="1">
            <a:schemeClr val="lt1"/>
          </a:fillRef>
          <a:effectRef idx="0">
            <a:schemeClr val="accent2"/>
          </a:effectRef>
          <a:fontRef idx="minor">
            <a:schemeClr val="dk1"/>
          </a:fontRef>
        </p:style>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w="0"/>
                <a:solidFill>
                  <a:srgbClr val="000000"/>
                </a:solidFill>
                <a:effectLst>
                  <a:outerShdw blurRad="38100" dist="19050" dir="2700000" algn="tl" rotWithShape="0">
                    <a:srgbClr val="000000">
                      <a:alpha val="40000"/>
                    </a:srgbClr>
                  </a:outerShdw>
                </a:effectLst>
                <a:uLnTx/>
                <a:uFillTx/>
                <a:latin typeface="europa"/>
                <a:ea typeface="+mn-ea"/>
                <a:cs typeface="+mn-cs"/>
              </a:rPr>
              <a:t>N</a:t>
            </a:r>
          </a:p>
        </p:txBody>
      </p:sp>
      <p:sp>
        <p:nvSpPr>
          <p:cNvPr id="37" name="Cube 36"/>
          <p:cNvSpPr/>
          <p:nvPr/>
        </p:nvSpPr>
        <p:spPr>
          <a:xfrm>
            <a:off x="4245434" y="3927526"/>
            <a:ext cx="711200" cy="940594"/>
          </a:xfrm>
          <a:prstGeom prst="cube">
            <a:avLst/>
          </a:prstGeom>
          <a:ln>
            <a:solidFill>
              <a:srgbClr val="FF0000"/>
            </a:solidFill>
          </a:ln>
        </p:spPr>
        <p:style>
          <a:lnRef idx="2">
            <a:schemeClr val="accent2"/>
          </a:lnRef>
          <a:fillRef idx="1">
            <a:schemeClr val="lt1"/>
          </a:fillRef>
          <a:effectRef idx="0">
            <a:schemeClr val="accent2"/>
          </a:effectRef>
          <a:fontRef idx="minor">
            <a:schemeClr val="dk1"/>
          </a:fontRef>
        </p:style>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w="0"/>
                <a:solidFill>
                  <a:srgbClr val="000000"/>
                </a:solidFill>
                <a:effectLst>
                  <a:outerShdw blurRad="38100" dist="19050" dir="2700000" algn="tl" rotWithShape="0">
                    <a:srgbClr val="000000">
                      <a:alpha val="40000"/>
                    </a:srgbClr>
                  </a:outerShdw>
                </a:effectLst>
                <a:uLnTx/>
                <a:uFillTx/>
                <a:latin typeface="europa"/>
                <a:ea typeface="+mn-ea"/>
                <a:cs typeface="+mn-cs"/>
              </a:rPr>
              <a:t>B</a:t>
            </a:r>
          </a:p>
        </p:txBody>
      </p:sp>
      <p:sp>
        <p:nvSpPr>
          <p:cNvPr id="38" name="Cube 37"/>
          <p:cNvSpPr/>
          <p:nvPr/>
        </p:nvSpPr>
        <p:spPr>
          <a:xfrm>
            <a:off x="4942120" y="3927526"/>
            <a:ext cx="711200" cy="940594"/>
          </a:xfrm>
          <a:prstGeom prst="cube">
            <a:avLst/>
          </a:prstGeom>
          <a:ln>
            <a:solidFill>
              <a:srgbClr val="FF0000"/>
            </a:solidFill>
          </a:ln>
        </p:spPr>
        <p:style>
          <a:lnRef idx="2">
            <a:schemeClr val="accent2"/>
          </a:lnRef>
          <a:fillRef idx="1">
            <a:schemeClr val="lt1"/>
          </a:fillRef>
          <a:effectRef idx="0">
            <a:schemeClr val="accent2"/>
          </a:effectRef>
          <a:fontRef idx="minor">
            <a:schemeClr val="dk1"/>
          </a:fontRef>
        </p:style>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w="0"/>
                <a:solidFill>
                  <a:srgbClr val="000000"/>
                </a:solidFill>
                <a:effectLst>
                  <a:outerShdw blurRad="38100" dist="19050" dir="2700000" algn="tl" rotWithShape="0">
                    <a:srgbClr val="000000">
                      <a:alpha val="40000"/>
                    </a:srgbClr>
                  </a:outerShdw>
                </a:effectLst>
                <a:uLnTx/>
                <a:uFillTx/>
                <a:latin typeface="europa"/>
                <a:ea typeface="+mn-ea"/>
                <a:cs typeface="+mn-cs"/>
              </a:rPr>
              <a:t>U</a:t>
            </a:r>
          </a:p>
        </p:txBody>
      </p:sp>
      <p:sp>
        <p:nvSpPr>
          <p:cNvPr id="39" name="Cube 38" hidden="1"/>
          <p:cNvSpPr/>
          <p:nvPr/>
        </p:nvSpPr>
        <p:spPr>
          <a:xfrm>
            <a:off x="5653320" y="3927526"/>
            <a:ext cx="711200" cy="940594"/>
          </a:xfrm>
          <a:prstGeom prst="cube">
            <a:avLst/>
          </a:prstGeom>
          <a:ln>
            <a:solidFill>
              <a:srgbClr val="FF0000"/>
            </a:solidFill>
          </a:ln>
        </p:spPr>
        <p:style>
          <a:lnRef idx="2">
            <a:schemeClr val="accent2"/>
          </a:lnRef>
          <a:fillRef idx="1">
            <a:schemeClr val="lt1"/>
          </a:fillRef>
          <a:effectRef idx="0">
            <a:schemeClr val="accent2"/>
          </a:effectRef>
          <a:fontRef idx="minor">
            <a:schemeClr val="dk1"/>
          </a:fontRef>
        </p:style>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w="0"/>
                <a:solidFill>
                  <a:srgbClr val="000000"/>
                </a:solidFill>
                <a:effectLst>
                  <a:outerShdw blurRad="38100" dist="19050" dir="2700000" algn="tl" rotWithShape="0">
                    <a:srgbClr val="000000">
                      <a:alpha val="40000"/>
                    </a:srgbClr>
                  </a:outerShdw>
                </a:effectLst>
                <a:uLnTx/>
                <a:uFillTx/>
                <a:latin typeface="europa"/>
                <a:ea typeface="+mn-ea"/>
                <a:cs typeface="+mn-cs"/>
              </a:rPr>
              <a:t>L</a:t>
            </a:r>
          </a:p>
        </p:txBody>
      </p:sp>
      <p:grpSp>
        <p:nvGrpSpPr>
          <p:cNvPr id="5" name="Group 4"/>
          <p:cNvGrpSpPr/>
          <p:nvPr/>
        </p:nvGrpSpPr>
        <p:grpSpPr>
          <a:xfrm>
            <a:off x="1451856" y="3933056"/>
            <a:ext cx="4920344" cy="968210"/>
            <a:chOff x="1451856" y="3933056"/>
            <a:chExt cx="4920344" cy="968210"/>
          </a:xfrm>
        </p:grpSpPr>
        <p:sp>
          <p:nvSpPr>
            <p:cNvPr id="68" name="Cube 67"/>
            <p:cNvSpPr/>
            <p:nvPr/>
          </p:nvSpPr>
          <p:spPr>
            <a:xfrm>
              <a:off x="1451856" y="3960672"/>
              <a:ext cx="711200" cy="940594"/>
            </a:xfrm>
            <a:prstGeom prst="cube">
              <a:avLst/>
            </a:prstGeom>
            <a:ln>
              <a:solidFill>
                <a:srgbClr val="FF0000"/>
              </a:solidFill>
            </a:ln>
          </p:spPr>
          <p:style>
            <a:lnRef idx="2">
              <a:schemeClr val="accent2"/>
            </a:lnRef>
            <a:fillRef idx="1">
              <a:schemeClr val="lt1"/>
            </a:fillRef>
            <a:effectRef idx="0">
              <a:schemeClr val="accent2"/>
            </a:effectRef>
            <a:fontRef idx="minor">
              <a:schemeClr val="dk1"/>
            </a:fontRef>
          </p:style>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w="0"/>
                  <a:solidFill>
                    <a:srgbClr val="000000"/>
                  </a:solidFill>
                  <a:effectLst>
                    <a:outerShdw blurRad="38100" dist="19050" dir="2700000" algn="tl" rotWithShape="0">
                      <a:srgbClr val="000000">
                        <a:alpha val="40000"/>
                      </a:srgbClr>
                    </a:outerShdw>
                  </a:effectLst>
                  <a:uLnTx/>
                  <a:uFillTx/>
                  <a:latin typeface="europa"/>
                  <a:ea typeface="+mn-ea"/>
                  <a:cs typeface="+mn-cs"/>
                </a:rPr>
                <a:t>I</a:t>
              </a:r>
            </a:p>
          </p:txBody>
        </p:sp>
        <p:sp>
          <p:nvSpPr>
            <p:cNvPr id="69" name="Cube 68"/>
            <p:cNvSpPr/>
            <p:nvPr/>
          </p:nvSpPr>
          <p:spPr>
            <a:xfrm>
              <a:off x="2148542" y="3960672"/>
              <a:ext cx="711200" cy="940594"/>
            </a:xfrm>
            <a:prstGeom prst="cube">
              <a:avLst/>
            </a:prstGeom>
            <a:ln>
              <a:solidFill>
                <a:srgbClr val="FF0000"/>
              </a:solidFill>
            </a:ln>
          </p:spPr>
          <p:style>
            <a:lnRef idx="2">
              <a:schemeClr val="accent2"/>
            </a:lnRef>
            <a:fillRef idx="1">
              <a:schemeClr val="lt1"/>
            </a:fillRef>
            <a:effectRef idx="0">
              <a:schemeClr val="accent2"/>
            </a:effectRef>
            <a:fontRef idx="minor">
              <a:schemeClr val="dk1"/>
            </a:fontRef>
          </p:style>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w="0"/>
                  <a:solidFill>
                    <a:srgbClr val="000000"/>
                  </a:solidFill>
                  <a:effectLst>
                    <a:outerShdw blurRad="38100" dist="19050" dir="2700000" algn="tl" rotWithShape="0">
                      <a:srgbClr val="000000">
                        <a:alpha val="40000"/>
                      </a:srgbClr>
                    </a:outerShdw>
                  </a:effectLst>
                  <a:uLnTx/>
                  <a:uFillTx/>
                  <a:latin typeface="europa"/>
                  <a:ea typeface="+mn-ea"/>
                  <a:cs typeface="+mn-cs"/>
                </a:rPr>
                <a:t>S</a:t>
              </a:r>
            </a:p>
          </p:txBody>
        </p:sp>
        <p:sp>
          <p:nvSpPr>
            <p:cNvPr id="70" name="Cube 69"/>
            <p:cNvSpPr/>
            <p:nvPr/>
          </p:nvSpPr>
          <p:spPr>
            <a:xfrm>
              <a:off x="2845228" y="3960672"/>
              <a:ext cx="711200" cy="940594"/>
            </a:xfrm>
            <a:prstGeom prst="cube">
              <a:avLst/>
            </a:prstGeom>
            <a:ln>
              <a:solidFill>
                <a:srgbClr val="FF0000"/>
              </a:solidFill>
            </a:ln>
          </p:spPr>
          <p:style>
            <a:lnRef idx="2">
              <a:schemeClr val="accent2"/>
            </a:lnRef>
            <a:fillRef idx="1">
              <a:schemeClr val="lt1"/>
            </a:fillRef>
            <a:effectRef idx="0">
              <a:schemeClr val="accent2"/>
            </a:effectRef>
            <a:fontRef idx="minor">
              <a:schemeClr val="dk1"/>
            </a:fontRef>
          </p:style>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w="0"/>
                  <a:solidFill>
                    <a:srgbClr val="000000"/>
                  </a:solidFill>
                  <a:effectLst>
                    <a:outerShdw blurRad="38100" dist="19050" dir="2700000" algn="tl" rotWithShape="0">
                      <a:srgbClr val="000000">
                        <a:alpha val="40000"/>
                      </a:srgbClr>
                    </a:outerShdw>
                  </a:effectLst>
                  <a:uLnTx/>
                  <a:uFillTx/>
                  <a:latin typeface="europa"/>
                  <a:ea typeface="+mn-ea"/>
                  <a:cs typeface="+mn-cs"/>
                </a:rPr>
                <a:t>T</a:t>
              </a:r>
            </a:p>
          </p:txBody>
        </p:sp>
        <p:sp>
          <p:nvSpPr>
            <p:cNvPr id="71" name="Cube 70"/>
            <p:cNvSpPr/>
            <p:nvPr/>
          </p:nvSpPr>
          <p:spPr>
            <a:xfrm>
              <a:off x="3556428" y="3933056"/>
              <a:ext cx="711200" cy="940594"/>
            </a:xfrm>
            <a:prstGeom prst="cube">
              <a:avLst/>
            </a:prstGeom>
            <a:ln>
              <a:solidFill>
                <a:srgbClr val="FF0000"/>
              </a:solidFill>
            </a:ln>
          </p:spPr>
          <p:style>
            <a:lnRef idx="2">
              <a:schemeClr val="accent2"/>
            </a:lnRef>
            <a:fillRef idx="1">
              <a:schemeClr val="lt1"/>
            </a:fillRef>
            <a:effectRef idx="0">
              <a:schemeClr val="accent2"/>
            </a:effectRef>
            <a:fontRef idx="minor">
              <a:schemeClr val="dk1"/>
            </a:fontRef>
          </p:style>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w="0"/>
                  <a:solidFill>
                    <a:srgbClr val="000000"/>
                  </a:solidFill>
                  <a:effectLst>
                    <a:outerShdw blurRad="38100" dist="19050" dir="2700000" algn="tl" rotWithShape="0">
                      <a:srgbClr val="000000">
                        <a:alpha val="40000"/>
                      </a:srgbClr>
                    </a:outerShdw>
                  </a:effectLst>
                  <a:uLnTx/>
                  <a:uFillTx/>
                  <a:latin typeface="europa"/>
                  <a:ea typeface="+mn-ea"/>
                  <a:cs typeface="+mn-cs"/>
                </a:rPr>
                <a:t>N</a:t>
              </a:r>
            </a:p>
          </p:txBody>
        </p:sp>
        <p:sp>
          <p:nvSpPr>
            <p:cNvPr id="72" name="Cube 71"/>
            <p:cNvSpPr/>
            <p:nvPr/>
          </p:nvSpPr>
          <p:spPr>
            <a:xfrm>
              <a:off x="4253114" y="3933056"/>
              <a:ext cx="711200" cy="940594"/>
            </a:xfrm>
            <a:prstGeom prst="cube">
              <a:avLst/>
            </a:prstGeom>
            <a:ln>
              <a:solidFill>
                <a:srgbClr val="FF0000"/>
              </a:solidFill>
            </a:ln>
          </p:spPr>
          <p:style>
            <a:lnRef idx="2">
              <a:schemeClr val="accent2"/>
            </a:lnRef>
            <a:fillRef idx="1">
              <a:schemeClr val="lt1"/>
            </a:fillRef>
            <a:effectRef idx="0">
              <a:schemeClr val="accent2"/>
            </a:effectRef>
            <a:fontRef idx="minor">
              <a:schemeClr val="dk1"/>
            </a:fontRef>
          </p:style>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w="0"/>
                  <a:solidFill>
                    <a:srgbClr val="000000"/>
                  </a:solidFill>
                  <a:effectLst>
                    <a:outerShdw blurRad="38100" dist="19050" dir="2700000" algn="tl" rotWithShape="0">
                      <a:srgbClr val="000000">
                        <a:alpha val="40000"/>
                      </a:srgbClr>
                    </a:outerShdw>
                  </a:effectLst>
                  <a:uLnTx/>
                  <a:uFillTx/>
                  <a:latin typeface="europa"/>
                  <a:ea typeface="+mn-ea"/>
                  <a:cs typeface="+mn-cs"/>
                </a:rPr>
                <a:t>B</a:t>
              </a:r>
            </a:p>
          </p:txBody>
        </p:sp>
        <p:sp>
          <p:nvSpPr>
            <p:cNvPr id="73" name="Cube 72"/>
            <p:cNvSpPr/>
            <p:nvPr/>
          </p:nvSpPr>
          <p:spPr>
            <a:xfrm>
              <a:off x="4949800" y="3933056"/>
              <a:ext cx="711200" cy="940594"/>
            </a:xfrm>
            <a:prstGeom prst="cube">
              <a:avLst/>
            </a:prstGeom>
            <a:ln>
              <a:solidFill>
                <a:srgbClr val="FF0000"/>
              </a:solidFill>
            </a:ln>
          </p:spPr>
          <p:style>
            <a:lnRef idx="2">
              <a:schemeClr val="accent2"/>
            </a:lnRef>
            <a:fillRef idx="1">
              <a:schemeClr val="lt1"/>
            </a:fillRef>
            <a:effectRef idx="0">
              <a:schemeClr val="accent2"/>
            </a:effectRef>
            <a:fontRef idx="minor">
              <a:schemeClr val="dk1"/>
            </a:fontRef>
          </p:style>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w="0"/>
                  <a:solidFill>
                    <a:srgbClr val="000000"/>
                  </a:solidFill>
                  <a:effectLst>
                    <a:outerShdw blurRad="38100" dist="19050" dir="2700000" algn="tl" rotWithShape="0">
                      <a:srgbClr val="000000">
                        <a:alpha val="40000"/>
                      </a:srgbClr>
                    </a:outerShdw>
                  </a:effectLst>
                  <a:uLnTx/>
                  <a:uFillTx/>
                  <a:latin typeface="europa"/>
                  <a:ea typeface="+mn-ea"/>
                  <a:cs typeface="+mn-cs"/>
                </a:rPr>
                <a:t>U</a:t>
              </a:r>
            </a:p>
          </p:txBody>
        </p:sp>
        <p:sp>
          <p:nvSpPr>
            <p:cNvPr id="74" name="Cube 73"/>
            <p:cNvSpPr/>
            <p:nvPr/>
          </p:nvSpPr>
          <p:spPr>
            <a:xfrm>
              <a:off x="5661000" y="3933056"/>
              <a:ext cx="711200" cy="940594"/>
            </a:xfrm>
            <a:prstGeom prst="cube">
              <a:avLst/>
            </a:prstGeom>
            <a:ln>
              <a:solidFill>
                <a:srgbClr val="FF0000"/>
              </a:solidFill>
            </a:ln>
          </p:spPr>
          <p:style>
            <a:lnRef idx="2">
              <a:schemeClr val="accent2"/>
            </a:lnRef>
            <a:fillRef idx="1">
              <a:schemeClr val="lt1"/>
            </a:fillRef>
            <a:effectRef idx="0">
              <a:schemeClr val="accent2"/>
            </a:effectRef>
            <a:fontRef idx="minor">
              <a:schemeClr val="dk1"/>
            </a:fontRef>
          </p:style>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w="0"/>
                  <a:solidFill>
                    <a:srgbClr val="000000"/>
                  </a:solidFill>
                  <a:effectLst>
                    <a:outerShdw blurRad="38100" dist="19050" dir="2700000" algn="tl" rotWithShape="0">
                      <a:srgbClr val="000000">
                        <a:alpha val="40000"/>
                      </a:srgbClr>
                    </a:outerShdw>
                  </a:effectLst>
                  <a:uLnTx/>
                  <a:uFillTx/>
                  <a:latin typeface="europa"/>
                  <a:ea typeface="+mn-ea"/>
                  <a:cs typeface="+mn-cs"/>
                </a:rPr>
                <a:t>L</a:t>
              </a:r>
            </a:p>
          </p:txBody>
        </p:sp>
      </p:grpSp>
      <p:sp>
        <p:nvSpPr>
          <p:cNvPr id="96" name="Cube 95"/>
          <p:cNvSpPr/>
          <p:nvPr/>
        </p:nvSpPr>
        <p:spPr>
          <a:xfrm>
            <a:off x="2171936" y="5284929"/>
            <a:ext cx="711200" cy="940594"/>
          </a:xfrm>
          <a:prstGeom prst="cube">
            <a:avLst/>
          </a:prstGeom>
          <a:ln>
            <a:solidFill>
              <a:srgbClr val="FF0000"/>
            </a:solidFill>
          </a:ln>
        </p:spPr>
        <p:style>
          <a:lnRef idx="2">
            <a:schemeClr val="accent2"/>
          </a:lnRef>
          <a:fillRef idx="1">
            <a:schemeClr val="lt1"/>
          </a:fillRef>
          <a:effectRef idx="0">
            <a:schemeClr val="accent2"/>
          </a:effectRef>
          <a:fontRef idx="minor">
            <a:schemeClr val="dk1"/>
          </a:fontRef>
        </p:style>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w="0"/>
                <a:solidFill>
                  <a:srgbClr val="000000"/>
                </a:solidFill>
                <a:effectLst>
                  <a:outerShdw blurRad="38100" dist="19050" dir="2700000" algn="tl" rotWithShape="0">
                    <a:srgbClr val="000000">
                      <a:alpha val="40000"/>
                    </a:srgbClr>
                  </a:outerShdw>
                </a:effectLst>
                <a:uLnTx/>
                <a:uFillTx/>
                <a:latin typeface="europa"/>
                <a:ea typeface="+mn-ea"/>
                <a:cs typeface="+mn-cs"/>
              </a:rPr>
              <a:t>1</a:t>
            </a:r>
          </a:p>
        </p:txBody>
      </p:sp>
      <p:sp>
        <p:nvSpPr>
          <p:cNvPr id="97" name="Cube 96"/>
          <p:cNvSpPr/>
          <p:nvPr/>
        </p:nvSpPr>
        <p:spPr>
          <a:xfrm>
            <a:off x="2868622" y="5284929"/>
            <a:ext cx="711200" cy="940594"/>
          </a:xfrm>
          <a:prstGeom prst="cube">
            <a:avLst/>
          </a:prstGeom>
          <a:ln>
            <a:solidFill>
              <a:srgbClr val="FF0000"/>
            </a:solidFill>
          </a:ln>
        </p:spPr>
        <p:style>
          <a:lnRef idx="2">
            <a:schemeClr val="accent2"/>
          </a:lnRef>
          <a:fillRef idx="1">
            <a:schemeClr val="lt1"/>
          </a:fillRef>
          <a:effectRef idx="0">
            <a:schemeClr val="accent2"/>
          </a:effectRef>
          <a:fontRef idx="minor">
            <a:schemeClr val="dk1"/>
          </a:fontRef>
        </p:style>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w="0"/>
                <a:solidFill>
                  <a:srgbClr val="000000"/>
                </a:solidFill>
                <a:effectLst>
                  <a:outerShdw blurRad="38100" dist="19050" dir="2700000" algn="tl" rotWithShape="0">
                    <a:srgbClr val="000000">
                      <a:alpha val="40000"/>
                    </a:srgbClr>
                  </a:outerShdw>
                </a:effectLst>
                <a:uLnTx/>
                <a:uFillTx/>
                <a:latin typeface="europa"/>
                <a:ea typeface="+mn-ea"/>
                <a:cs typeface="+mn-cs"/>
              </a:rPr>
              <a:t>1</a:t>
            </a:r>
          </a:p>
        </p:txBody>
      </p:sp>
      <p:sp>
        <p:nvSpPr>
          <p:cNvPr id="98" name="Cube 97"/>
          <p:cNvSpPr/>
          <p:nvPr/>
        </p:nvSpPr>
        <p:spPr>
          <a:xfrm>
            <a:off x="3565308" y="5284929"/>
            <a:ext cx="711200" cy="940594"/>
          </a:xfrm>
          <a:prstGeom prst="cube">
            <a:avLst/>
          </a:prstGeom>
          <a:ln>
            <a:solidFill>
              <a:srgbClr val="FF0000"/>
            </a:solidFill>
          </a:ln>
        </p:spPr>
        <p:style>
          <a:lnRef idx="2">
            <a:schemeClr val="accent2"/>
          </a:lnRef>
          <a:fillRef idx="1">
            <a:schemeClr val="lt1"/>
          </a:fillRef>
          <a:effectRef idx="0">
            <a:schemeClr val="accent2"/>
          </a:effectRef>
          <a:fontRef idx="minor">
            <a:schemeClr val="dk1"/>
          </a:fontRef>
        </p:style>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w="0"/>
                <a:solidFill>
                  <a:srgbClr val="000000"/>
                </a:solidFill>
                <a:effectLst>
                  <a:outerShdw blurRad="38100" dist="19050" dir="2700000" algn="tl" rotWithShape="0">
                    <a:srgbClr val="000000">
                      <a:alpha val="40000"/>
                    </a:srgbClr>
                  </a:outerShdw>
                </a:effectLst>
                <a:uLnTx/>
                <a:uFillTx/>
                <a:latin typeface="europa"/>
                <a:ea typeface="+mn-ea"/>
                <a:cs typeface="+mn-cs"/>
              </a:rPr>
              <a:t>1</a:t>
            </a:r>
          </a:p>
        </p:txBody>
      </p:sp>
      <p:sp>
        <p:nvSpPr>
          <p:cNvPr id="99" name="Cube 98"/>
          <p:cNvSpPr/>
          <p:nvPr/>
        </p:nvSpPr>
        <p:spPr>
          <a:xfrm>
            <a:off x="4276508" y="5257313"/>
            <a:ext cx="711200" cy="940594"/>
          </a:xfrm>
          <a:prstGeom prst="cube">
            <a:avLst/>
          </a:prstGeom>
          <a:ln>
            <a:solidFill>
              <a:srgbClr val="FF0000"/>
            </a:solidFill>
          </a:ln>
        </p:spPr>
        <p:style>
          <a:lnRef idx="2">
            <a:schemeClr val="accent2"/>
          </a:lnRef>
          <a:fillRef idx="1">
            <a:schemeClr val="lt1"/>
          </a:fillRef>
          <a:effectRef idx="0">
            <a:schemeClr val="accent2"/>
          </a:effectRef>
          <a:fontRef idx="minor">
            <a:schemeClr val="dk1"/>
          </a:fontRef>
        </p:style>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w="0"/>
                <a:solidFill>
                  <a:srgbClr val="000000"/>
                </a:solidFill>
                <a:effectLst>
                  <a:outerShdw blurRad="38100" dist="19050" dir="2700000" algn="tl" rotWithShape="0">
                    <a:srgbClr val="000000">
                      <a:alpha val="40000"/>
                    </a:srgbClr>
                  </a:outerShdw>
                </a:effectLst>
                <a:uLnTx/>
                <a:uFillTx/>
                <a:latin typeface="europa"/>
                <a:ea typeface="+mn-ea"/>
                <a:cs typeface="+mn-cs"/>
              </a:rPr>
              <a:t>0</a:t>
            </a:r>
          </a:p>
        </p:txBody>
      </p:sp>
      <p:sp>
        <p:nvSpPr>
          <p:cNvPr id="100" name="Cube 99"/>
          <p:cNvSpPr/>
          <p:nvPr/>
        </p:nvSpPr>
        <p:spPr>
          <a:xfrm>
            <a:off x="4973194" y="5257313"/>
            <a:ext cx="711200" cy="940594"/>
          </a:xfrm>
          <a:prstGeom prst="cube">
            <a:avLst/>
          </a:prstGeom>
          <a:ln>
            <a:solidFill>
              <a:srgbClr val="FF0000"/>
            </a:solidFill>
          </a:ln>
        </p:spPr>
        <p:style>
          <a:lnRef idx="2">
            <a:schemeClr val="accent2"/>
          </a:lnRef>
          <a:fillRef idx="1">
            <a:schemeClr val="lt1"/>
          </a:fillRef>
          <a:effectRef idx="0">
            <a:schemeClr val="accent2"/>
          </a:effectRef>
          <a:fontRef idx="minor">
            <a:schemeClr val="dk1"/>
          </a:fontRef>
        </p:style>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w="0"/>
                <a:solidFill>
                  <a:srgbClr val="000000"/>
                </a:solidFill>
                <a:effectLst>
                  <a:outerShdw blurRad="38100" dist="19050" dir="2700000" algn="tl" rotWithShape="0">
                    <a:srgbClr val="000000">
                      <a:alpha val="40000"/>
                    </a:srgbClr>
                  </a:outerShdw>
                </a:effectLst>
                <a:uLnTx/>
                <a:uFillTx/>
                <a:latin typeface="europa"/>
                <a:ea typeface="+mn-ea"/>
                <a:cs typeface="+mn-cs"/>
              </a:rPr>
              <a:t>0</a:t>
            </a:r>
          </a:p>
        </p:txBody>
      </p:sp>
      <p:sp>
        <p:nvSpPr>
          <p:cNvPr id="101" name="Cube 100"/>
          <p:cNvSpPr/>
          <p:nvPr/>
        </p:nvSpPr>
        <p:spPr>
          <a:xfrm>
            <a:off x="5669880" y="5257313"/>
            <a:ext cx="711200" cy="940594"/>
          </a:xfrm>
          <a:prstGeom prst="cube">
            <a:avLst/>
          </a:prstGeom>
          <a:ln>
            <a:solidFill>
              <a:srgbClr val="FF0000"/>
            </a:solidFill>
          </a:ln>
        </p:spPr>
        <p:style>
          <a:lnRef idx="2">
            <a:schemeClr val="accent2"/>
          </a:lnRef>
          <a:fillRef idx="1">
            <a:schemeClr val="lt1"/>
          </a:fillRef>
          <a:effectRef idx="0">
            <a:schemeClr val="accent2"/>
          </a:effectRef>
          <a:fontRef idx="minor">
            <a:schemeClr val="dk1"/>
          </a:fontRef>
        </p:style>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w="0"/>
                <a:solidFill>
                  <a:srgbClr val="000000"/>
                </a:solidFill>
                <a:effectLst>
                  <a:outerShdw blurRad="38100" dist="19050" dir="2700000" algn="tl" rotWithShape="0">
                    <a:srgbClr val="000000">
                      <a:alpha val="40000"/>
                    </a:srgbClr>
                  </a:outerShdw>
                </a:effectLst>
                <a:uLnTx/>
                <a:uFillTx/>
                <a:latin typeface="europa"/>
                <a:ea typeface="+mn-ea"/>
                <a:cs typeface="+mn-cs"/>
              </a:rPr>
              <a:t>0</a:t>
            </a:r>
          </a:p>
        </p:txBody>
      </p:sp>
      <p:sp>
        <p:nvSpPr>
          <p:cNvPr id="102" name="Cube 101"/>
          <p:cNvSpPr/>
          <p:nvPr/>
        </p:nvSpPr>
        <p:spPr>
          <a:xfrm>
            <a:off x="6381080" y="5257313"/>
            <a:ext cx="711200" cy="940594"/>
          </a:xfrm>
          <a:prstGeom prst="cube">
            <a:avLst/>
          </a:prstGeom>
          <a:ln>
            <a:solidFill>
              <a:srgbClr val="FF0000"/>
            </a:solidFill>
          </a:ln>
        </p:spPr>
        <p:style>
          <a:lnRef idx="2">
            <a:schemeClr val="accent2"/>
          </a:lnRef>
          <a:fillRef idx="1">
            <a:schemeClr val="lt1"/>
          </a:fillRef>
          <a:effectRef idx="0">
            <a:schemeClr val="accent2"/>
          </a:effectRef>
          <a:fontRef idx="minor">
            <a:schemeClr val="dk1"/>
          </a:fontRef>
        </p:style>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w="0"/>
                <a:solidFill>
                  <a:srgbClr val="000000"/>
                </a:solidFill>
                <a:effectLst>
                  <a:outerShdw blurRad="38100" dist="19050" dir="2700000" algn="tl" rotWithShape="0">
                    <a:srgbClr val="000000">
                      <a:alpha val="40000"/>
                    </a:srgbClr>
                  </a:outerShdw>
                </a:effectLst>
                <a:uLnTx/>
                <a:uFillTx/>
                <a:latin typeface="europa"/>
                <a:ea typeface="+mn-ea"/>
                <a:cs typeface="+mn-cs"/>
              </a:rPr>
              <a:t>0</a:t>
            </a:r>
          </a:p>
        </p:txBody>
      </p:sp>
      <p:sp>
        <p:nvSpPr>
          <p:cNvPr id="82" name="Cube 81"/>
          <p:cNvSpPr/>
          <p:nvPr/>
        </p:nvSpPr>
        <p:spPr>
          <a:xfrm>
            <a:off x="1448798" y="3943353"/>
            <a:ext cx="711200" cy="940594"/>
          </a:xfrm>
          <a:prstGeom prst="cube">
            <a:avLst/>
          </a:prstGeom>
          <a:ln>
            <a:solidFill>
              <a:srgbClr val="FF0000"/>
            </a:solidFill>
          </a:ln>
        </p:spPr>
        <p:style>
          <a:lnRef idx="2">
            <a:schemeClr val="accent2"/>
          </a:lnRef>
          <a:fillRef idx="1">
            <a:schemeClr val="lt1"/>
          </a:fillRef>
          <a:effectRef idx="0">
            <a:schemeClr val="accent2"/>
          </a:effectRef>
          <a:fontRef idx="minor">
            <a:schemeClr val="dk1"/>
          </a:fontRef>
        </p:style>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w="0"/>
                <a:solidFill>
                  <a:srgbClr val="000000"/>
                </a:solidFill>
                <a:effectLst>
                  <a:outerShdw blurRad="38100" dist="19050" dir="2700000" algn="tl" rotWithShape="0">
                    <a:srgbClr val="000000">
                      <a:alpha val="40000"/>
                    </a:srgbClr>
                  </a:outerShdw>
                </a:effectLst>
                <a:uLnTx/>
                <a:uFillTx/>
                <a:latin typeface="europa"/>
                <a:ea typeface="+mn-ea"/>
                <a:cs typeface="+mn-cs"/>
              </a:rPr>
              <a:t>0</a:t>
            </a:r>
          </a:p>
        </p:txBody>
      </p:sp>
      <p:sp>
        <p:nvSpPr>
          <p:cNvPr id="83" name="Cube 82"/>
          <p:cNvSpPr/>
          <p:nvPr/>
        </p:nvSpPr>
        <p:spPr>
          <a:xfrm>
            <a:off x="2145484" y="3943353"/>
            <a:ext cx="711200" cy="940594"/>
          </a:xfrm>
          <a:prstGeom prst="cube">
            <a:avLst/>
          </a:prstGeom>
          <a:ln>
            <a:solidFill>
              <a:srgbClr val="FF0000"/>
            </a:solidFill>
          </a:ln>
        </p:spPr>
        <p:style>
          <a:lnRef idx="2">
            <a:schemeClr val="accent2"/>
          </a:lnRef>
          <a:fillRef idx="1">
            <a:schemeClr val="lt1"/>
          </a:fillRef>
          <a:effectRef idx="0">
            <a:schemeClr val="accent2"/>
          </a:effectRef>
          <a:fontRef idx="minor">
            <a:schemeClr val="dk1"/>
          </a:fontRef>
        </p:style>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w="0"/>
                <a:solidFill>
                  <a:srgbClr val="000000"/>
                </a:solidFill>
                <a:effectLst>
                  <a:outerShdw blurRad="38100" dist="19050" dir="2700000" algn="tl" rotWithShape="0">
                    <a:srgbClr val="000000">
                      <a:alpha val="40000"/>
                    </a:srgbClr>
                  </a:outerShdw>
                </a:effectLst>
                <a:uLnTx/>
                <a:uFillTx/>
                <a:latin typeface="europa"/>
                <a:ea typeface="+mn-ea"/>
                <a:cs typeface="+mn-cs"/>
              </a:rPr>
              <a:t>0</a:t>
            </a:r>
          </a:p>
        </p:txBody>
      </p:sp>
      <p:sp>
        <p:nvSpPr>
          <p:cNvPr id="84" name="Cube 83"/>
          <p:cNvSpPr/>
          <p:nvPr/>
        </p:nvSpPr>
        <p:spPr>
          <a:xfrm>
            <a:off x="2842170" y="3943353"/>
            <a:ext cx="711200" cy="940594"/>
          </a:xfrm>
          <a:prstGeom prst="cube">
            <a:avLst/>
          </a:prstGeom>
          <a:ln>
            <a:solidFill>
              <a:srgbClr val="FF0000"/>
            </a:solidFill>
          </a:ln>
        </p:spPr>
        <p:style>
          <a:lnRef idx="2">
            <a:schemeClr val="accent2"/>
          </a:lnRef>
          <a:fillRef idx="1">
            <a:schemeClr val="lt1"/>
          </a:fillRef>
          <a:effectRef idx="0">
            <a:schemeClr val="accent2"/>
          </a:effectRef>
          <a:fontRef idx="minor">
            <a:schemeClr val="dk1"/>
          </a:fontRef>
        </p:style>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w="0"/>
                <a:solidFill>
                  <a:srgbClr val="000000"/>
                </a:solidFill>
                <a:effectLst>
                  <a:outerShdw blurRad="38100" dist="19050" dir="2700000" algn="tl" rotWithShape="0">
                    <a:srgbClr val="000000">
                      <a:alpha val="40000"/>
                    </a:srgbClr>
                  </a:outerShdw>
                </a:effectLst>
                <a:uLnTx/>
                <a:uFillTx/>
                <a:latin typeface="europa"/>
                <a:ea typeface="+mn-ea"/>
                <a:cs typeface="+mn-cs"/>
              </a:rPr>
              <a:t>0</a:t>
            </a:r>
          </a:p>
        </p:txBody>
      </p:sp>
      <p:sp>
        <p:nvSpPr>
          <p:cNvPr id="85" name="Cube 84"/>
          <p:cNvSpPr/>
          <p:nvPr/>
        </p:nvSpPr>
        <p:spPr>
          <a:xfrm>
            <a:off x="3553370" y="3915737"/>
            <a:ext cx="711200" cy="940594"/>
          </a:xfrm>
          <a:prstGeom prst="cube">
            <a:avLst/>
          </a:prstGeom>
          <a:ln>
            <a:solidFill>
              <a:srgbClr val="FF0000"/>
            </a:solidFill>
          </a:ln>
        </p:spPr>
        <p:style>
          <a:lnRef idx="2">
            <a:schemeClr val="accent2"/>
          </a:lnRef>
          <a:fillRef idx="1">
            <a:schemeClr val="lt1"/>
          </a:fillRef>
          <a:effectRef idx="0">
            <a:schemeClr val="accent2"/>
          </a:effectRef>
          <a:fontRef idx="minor">
            <a:schemeClr val="dk1"/>
          </a:fontRef>
        </p:style>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w="0"/>
                <a:solidFill>
                  <a:srgbClr val="000000"/>
                </a:solidFill>
                <a:effectLst>
                  <a:outerShdw blurRad="38100" dist="19050" dir="2700000" algn="tl" rotWithShape="0">
                    <a:srgbClr val="000000">
                      <a:alpha val="40000"/>
                    </a:srgbClr>
                  </a:outerShdw>
                </a:effectLst>
                <a:uLnTx/>
                <a:uFillTx/>
                <a:latin typeface="europa"/>
                <a:ea typeface="+mn-ea"/>
                <a:cs typeface="+mn-cs"/>
              </a:rPr>
              <a:t>1</a:t>
            </a:r>
          </a:p>
        </p:txBody>
      </p:sp>
      <p:sp>
        <p:nvSpPr>
          <p:cNvPr id="86" name="Cube 85"/>
          <p:cNvSpPr/>
          <p:nvPr/>
        </p:nvSpPr>
        <p:spPr>
          <a:xfrm>
            <a:off x="4250056" y="3915737"/>
            <a:ext cx="711200" cy="940594"/>
          </a:xfrm>
          <a:prstGeom prst="cube">
            <a:avLst/>
          </a:prstGeom>
          <a:ln>
            <a:solidFill>
              <a:srgbClr val="FF0000"/>
            </a:solidFill>
          </a:ln>
        </p:spPr>
        <p:style>
          <a:lnRef idx="2">
            <a:schemeClr val="accent2"/>
          </a:lnRef>
          <a:fillRef idx="1">
            <a:schemeClr val="lt1"/>
          </a:fillRef>
          <a:effectRef idx="0">
            <a:schemeClr val="accent2"/>
          </a:effectRef>
          <a:fontRef idx="minor">
            <a:schemeClr val="dk1"/>
          </a:fontRef>
        </p:style>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w="0"/>
                <a:solidFill>
                  <a:srgbClr val="000000"/>
                </a:solidFill>
                <a:effectLst>
                  <a:outerShdw blurRad="38100" dist="19050" dir="2700000" algn="tl" rotWithShape="0">
                    <a:srgbClr val="000000">
                      <a:alpha val="40000"/>
                    </a:srgbClr>
                  </a:outerShdw>
                </a:effectLst>
                <a:uLnTx/>
                <a:uFillTx/>
                <a:latin typeface="europa"/>
                <a:ea typeface="+mn-ea"/>
                <a:cs typeface="+mn-cs"/>
              </a:rPr>
              <a:t>1</a:t>
            </a:r>
          </a:p>
        </p:txBody>
      </p:sp>
      <p:sp>
        <p:nvSpPr>
          <p:cNvPr id="87" name="Cube 86"/>
          <p:cNvSpPr/>
          <p:nvPr/>
        </p:nvSpPr>
        <p:spPr>
          <a:xfrm>
            <a:off x="4946742" y="3915737"/>
            <a:ext cx="711200" cy="940594"/>
          </a:xfrm>
          <a:prstGeom prst="cube">
            <a:avLst/>
          </a:prstGeom>
          <a:ln>
            <a:solidFill>
              <a:srgbClr val="FF0000"/>
            </a:solidFill>
          </a:ln>
        </p:spPr>
        <p:style>
          <a:lnRef idx="2">
            <a:schemeClr val="accent2"/>
          </a:lnRef>
          <a:fillRef idx="1">
            <a:schemeClr val="lt1"/>
          </a:fillRef>
          <a:effectRef idx="0">
            <a:schemeClr val="accent2"/>
          </a:effectRef>
          <a:fontRef idx="minor">
            <a:schemeClr val="dk1"/>
          </a:fontRef>
        </p:style>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w="0"/>
                <a:solidFill>
                  <a:srgbClr val="000000"/>
                </a:solidFill>
                <a:effectLst>
                  <a:outerShdw blurRad="38100" dist="19050" dir="2700000" algn="tl" rotWithShape="0">
                    <a:srgbClr val="000000">
                      <a:alpha val="40000"/>
                    </a:srgbClr>
                  </a:outerShdw>
                </a:effectLst>
                <a:uLnTx/>
                <a:uFillTx/>
                <a:latin typeface="europa"/>
                <a:ea typeface="+mn-ea"/>
                <a:cs typeface="+mn-cs"/>
              </a:rPr>
              <a:t>1</a:t>
            </a:r>
          </a:p>
        </p:txBody>
      </p:sp>
      <p:cxnSp>
        <p:nvCxnSpPr>
          <p:cNvPr id="10" name="Straight Arrow Connector 9"/>
          <p:cNvCxnSpPr>
            <a:stCxn id="30" idx="3"/>
            <a:endCxn id="33" idx="0"/>
          </p:cNvCxnSpPr>
          <p:nvPr/>
        </p:nvCxnSpPr>
        <p:spPr>
          <a:xfrm flipH="1">
            <a:off x="1888676" y="3030651"/>
            <a:ext cx="3625" cy="924491"/>
          </a:xfrm>
          <a:prstGeom prst="straightConnector1">
            <a:avLst/>
          </a:prstGeom>
          <a:ln w="57150">
            <a:solidFill>
              <a:srgbClr val="00B050"/>
            </a:solidFill>
            <a:prstDash val="sysDash"/>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a:stCxn id="29" idx="3"/>
            <a:endCxn id="34" idx="0"/>
          </p:cNvCxnSpPr>
          <p:nvPr/>
        </p:nvCxnSpPr>
        <p:spPr>
          <a:xfrm flipH="1">
            <a:off x="2585362" y="3030651"/>
            <a:ext cx="3625" cy="924491"/>
          </a:xfrm>
          <a:prstGeom prst="straightConnector1">
            <a:avLst/>
          </a:prstGeom>
          <a:ln w="57150">
            <a:solidFill>
              <a:srgbClr val="00B050"/>
            </a:solidFill>
            <a:prstDash val="sysDash"/>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flipH="1">
            <a:off x="3272074" y="3043753"/>
            <a:ext cx="3625" cy="924491"/>
          </a:xfrm>
          <a:prstGeom prst="straightConnector1">
            <a:avLst/>
          </a:prstGeom>
          <a:ln w="57150">
            <a:solidFill>
              <a:srgbClr val="00B050"/>
            </a:solidFill>
            <a:prstDash val="sysDash"/>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6" name="Right Arrow 5"/>
          <p:cNvSpPr/>
          <p:nvPr/>
        </p:nvSpPr>
        <p:spPr>
          <a:xfrm>
            <a:off x="1139416" y="3356992"/>
            <a:ext cx="480256" cy="360040"/>
          </a:xfrm>
          <a:prstGeom prst="rightArrow">
            <a:avLst>
              <a:gd name="adj1" fmla="val 46408"/>
              <a:gd name="adj2"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7" name="TextBox 6"/>
          <p:cNvSpPr txBox="1"/>
          <p:nvPr/>
        </p:nvSpPr>
        <p:spPr>
          <a:xfrm>
            <a:off x="386594" y="3068960"/>
            <a:ext cx="864096"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F0000"/>
                </a:solidFill>
                <a:effectLst/>
                <a:uLnTx/>
                <a:uFillTx/>
                <a:latin typeface="Tahoma"/>
                <a:ea typeface="+mn-ea"/>
                <a:cs typeface="+mn-cs"/>
              </a:rPr>
              <a:t>XOR</a:t>
            </a:r>
          </a:p>
        </p:txBody>
      </p:sp>
      <p:sp>
        <p:nvSpPr>
          <p:cNvPr id="103" name="Right Arrow 102"/>
          <p:cNvSpPr/>
          <p:nvPr/>
        </p:nvSpPr>
        <p:spPr>
          <a:xfrm flipH="1">
            <a:off x="6975300" y="4790765"/>
            <a:ext cx="480256" cy="360040"/>
          </a:xfrm>
          <a:prstGeom prst="rightArrow">
            <a:avLst>
              <a:gd name="adj1" fmla="val 46408"/>
              <a:gd name="adj2"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104" name="TextBox 103"/>
          <p:cNvSpPr txBox="1"/>
          <p:nvPr/>
        </p:nvSpPr>
        <p:spPr>
          <a:xfrm>
            <a:off x="7279810" y="4509120"/>
            <a:ext cx="864096"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F0000"/>
                </a:solidFill>
                <a:effectLst/>
                <a:uLnTx/>
                <a:uFillTx/>
                <a:latin typeface="Tahoma"/>
                <a:ea typeface="+mn-ea"/>
                <a:cs typeface="+mn-cs"/>
              </a:rPr>
              <a:t>XOR</a:t>
            </a:r>
          </a:p>
        </p:txBody>
      </p:sp>
      <p:sp>
        <p:nvSpPr>
          <p:cNvPr id="107" name="Left Brace 106"/>
          <p:cNvSpPr/>
          <p:nvPr/>
        </p:nvSpPr>
        <p:spPr>
          <a:xfrm>
            <a:off x="856181" y="3943353"/>
            <a:ext cx="480256" cy="2177558"/>
          </a:xfrm>
          <a:prstGeom prst="leftBrace">
            <a:avLst>
              <a:gd name="adj1" fmla="val 63002"/>
              <a:gd name="adj2" fmla="val 50000"/>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108" name="TextBox 107"/>
          <p:cNvSpPr txBox="1"/>
          <p:nvPr/>
        </p:nvSpPr>
        <p:spPr>
          <a:xfrm>
            <a:off x="21722" y="4843453"/>
            <a:ext cx="864096"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F0000"/>
                </a:solidFill>
                <a:effectLst/>
                <a:uLnTx/>
                <a:uFillTx/>
                <a:latin typeface="Tahoma"/>
                <a:ea typeface="+mn-ea"/>
                <a:cs typeface="+mn-cs"/>
              </a:rPr>
              <a:t>AND</a:t>
            </a:r>
          </a:p>
        </p:txBody>
      </p:sp>
      <p:sp>
        <p:nvSpPr>
          <p:cNvPr id="109" name="TextBox 108"/>
          <p:cNvSpPr txBox="1"/>
          <p:nvPr/>
        </p:nvSpPr>
        <p:spPr>
          <a:xfrm>
            <a:off x="3274731" y="1468554"/>
            <a:ext cx="230425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sng" strike="noStrike" kern="1200" cap="none" spc="0" normalizeH="0" baseline="0" noProof="0" dirty="0">
                <a:ln>
                  <a:noFill/>
                </a:ln>
                <a:solidFill>
                  <a:srgbClr val="000000"/>
                </a:solidFill>
                <a:effectLst/>
                <a:uLnTx/>
                <a:uFillTx/>
                <a:latin typeface="Tahoma"/>
                <a:ea typeface="+mn-ea"/>
                <a:cs typeface="+mn-cs"/>
              </a:rPr>
              <a:t>Edit = 1 Deletion</a:t>
            </a:r>
          </a:p>
        </p:txBody>
      </p:sp>
      <p:sp>
        <p:nvSpPr>
          <p:cNvPr id="30" name="Cube 29"/>
          <p:cNvSpPr/>
          <p:nvPr/>
        </p:nvSpPr>
        <p:spPr>
          <a:xfrm>
            <a:off x="1625601" y="2090057"/>
            <a:ext cx="711200" cy="940594"/>
          </a:xfrm>
          <a:prstGeom prst="cube">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w="0"/>
                <a:solidFill>
                  <a:srgbClr val="000000"/>
                </a:solidFill>
                <a:effectLst>
                  <a:outerShdw blurRad="38100" dist="19050" dir="2700000" algn="tl" rotWithShape="0">
                    <a:srgbClr val="000000">
                      <a:alpha val="40000"/>
                    </a:srgbClr>
                  </a:outerShdw>
                </a:effectLst>
                <a:uLnTx/>
                <a:uFillTx/>
                <a:latin typeface="europa"/>
                <a:ea typeface="+mn-ea"/>
                <a:cs typeface="+mn-cs"/>
              </a:rPr>
              <a:t>I</a:t>
            </a:r>
          </a:p>
        </p:txBody>
      </p:sp>
      <p:sp>
        <p:nvSpPr>
          <p:cNvPr id="29" name="Cube 28"/>
          <p:cNvSpPr/>
          <p:nvPr/>
        </p:nvSpPr>
        <p:spPr>
          <a:xfrm>
            <a:off x="2322287" y="2090057"/>
            <a:ext cx="711200" cy="940594"/>
          </a:xfrm>
          <a:prstGeom prst="cube">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w="0"/>
                <a:solidFill>
                  <a:srgbClr val="000000"/>
                </a:solidFill>
                <a:effectLst>
                  <a:outerShdw blurRad="38100" dist="19050" dir="2700000" algn="tl" rotWithShape="0">
                    <a:srgbClr val="000000">
                      <a:alpha val="40000"/>
                    </a:srgbClr>
                  </a:outerShdw>
                </a:effectLst>
                <a:uLnTx/>
                <a:uFillTx/>
                <a:latin typeface="europa"/>
                <a:ea typeface="+mn-ea"/>
                <a:cs typeface="+mn-cs"/>
              </a:rPr>
              <a:t>S</a:t>
            </a:r>
          </a:p>
        </p:txBody>
      </p:sp>
      <p:sp>
        <p:nvSpPr>
          <p:cNvPr id="28" name="Cube 27"/>
          <p:cNvSpPr/>
          <p:nvPr/>
        </p:nvSpPr>
        <p:spPr>
          <a:xfrm>
            <a:off x="3018973" y="2090057"/>
            <a:ext cx="711200" cy="940594"/>
          </a:xfrm>
          <a:prstGeom prst="cube">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w="0"/>
                <a:solidFill>
                  <a:srgbClr val="000000"/>
                </a:solidFill>
                <a:effectLst>
                  <a:outerShdw blurRad="38100" dist="19050" dir="2700000" algn="tl" rotWithShape="0">
                    <a:srgbClr val="000000">
                      <a:alpha val="40000"/>
                    </a:srgbClr>
                  </a:outerShdw>
                </a:effectLst>
                <a:uLnTx/>
                <a:uFillTx/>
                <a:latin typeface="europa"/>
                <a:ea typeface="+mn-ea"/>
                <a:cs typeface="+mn-cs"/>
              </a:rPr>
              <a:t>T</a:t>
            </a:r>
          </a:p>
        </p:txBody>
      </p:sp>
      <p:sp>
        <p:nvSpPr>
          <p:cNvPr id="27" name="Cube 26"/>
          <p:cNvSpPr/>
          <p:nvPr/>
        </p:nvSpPr>
        <p:spPr>
          <a:xfrm>
            <a:off x="3730173" y="2062441"/>
            <a:ext cx="711200" cy="940594"/>
          </a:xfrm>
          <a:prstGeom prst="cube">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w="0"/>
                <a:solidFill>
                  <a:srgbClr val="000000"/>
                </a:solidFill>
                <a:effectLst>
                  <a:outerShdw blurRad="38100" dist="19050" dir="2700000" algn="tl" rotWithShape="0">
                    <a:srgbClr val="000000">
                      <a:alpha val="40000"/>
                    </a:srgbClr>
                  </a:outerShdw>
                </a:effectLst>
                <a:uLnTx/>
                <a:uFillTx/>
                <a:latin typeface="europa"/>
                <a:ea typeface="+mn-ea"/>
                <a:cs typeface="+mn-cs"/>
              </a:rPr>
              <a:t>A</a:t>
            </a:r>
          </a:p>
        </p:txBody>
      </p:sp>
      <p:sp>
        <p:nvSpPr>
          <p:cNvPr id="26" name="Cube 25"/>
          <p:cNvSpPr/>
          <p:nvPr/>
        </p:nvSpPr>
        <p:spPr>
          <a:xfrm>
            <a:off x="4426859" y="2062441"/>
            <a:ext cx="711200" cy="940594"/>
          </a:xfrm>
          <a:prstGeom prst="cube">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w="0"/>
                <a:solidFill>
                  <a:srgbClr val="000000"/>
                </a:solidFill>
                <a:effectLst>
                  <a:outerShdw blurRad="38100" dist="19050" dir="2700000" algn="tl" rotWithShape="0">
                    <a:srgbClr val="000000">
                      <a:alpha val="40000"/>
                    </a:srgbClr>
                  </a:outerShdw>
                </a:effectLst>
                <a:uLnTx/>
                <a:uFillTx/>
                <a:latin typeface="europa"/>
                <a:ea typeface="+mn-ea"/>
                <a:cs typeface="+mn-cs"/>
              </a:rPr>
              <a:t>N</a:t>
            </a:r>
          </a:p>
        </p:txBody>
      </p:sp>
      <p:sp>
        <p:nvSpPr>
          <p:cNvPr id="8" name="Cube 7"/>
          <p:cNvSpPr/>
          <p:nvPr/>
        </p:nvSpPr>
        <p:spPr>
          <a:xfrm>
            <a:off x="5123545" y="2062441"/>
            <a:ext cx="711200" cy="940594"/>
          </a:xfrm>
          <a:prstGeom prst="cube">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w="0"/>
                <a:solidFill>
                  <a:srgbClr val="000000"/>
                </a:solidFill>
                <a:effectLst>
                  <a:outerShdw blurRad="38100" dist="19050" dir="2700000" algn="tl" rotWithShape="0">
                    <a:srgbClr val="000000">
                      <a:alpha val="40000"/>
                    </a:srgbClr>
                  </a:outerShdw>
                </a:effectLst>
                <a:uLnTx/>
                <a:uFillTx/>
                <a:latin typeface="europa"/>
                <a:ea typeface="+mn-ea"/>
                <a:cs typeface="+mn-cs"/>
              </a:rPr>
              <a:t>B</a:t>
            </a:r>
          </a:p>
        </p:txBody>
      </p:sp>
      <p:sp>
        <p:nvSpPr>
          <p:cNvPr id="32" name="Cube 31"/>
          <p:cNvSpPr/>
          <p:nvPr/>
        </p:nvSpPr>
        <p:spPr>
          <a:xfrm>
            <a:off x="5834745" y="2062441"/>
            <a:ext cx="711200" cy="940594"/>
          </a:xfrm>
          <a:prstGeom prst="cube">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w="0"/>
                <a:solidFill>
                  <a:srgbClr val="000000"/>
                </a:solidFill>
                <a:effectLst>
                  <a:outerShdw blurRad="38100" dist="19050" dir="2700000" algn="tl" rotWithShape="0">
                    <a:srgbClr val="000000">
                      <a:alpha val="40000"/>
                    </a:srgbClr>
                  </a:outerShdw>
                </a:effectLst>
                <a:uLnTx/>
                <a:uFillTx/>
                <a:latin typeface="europa"/>
                <a:ea typeface="+mn-ea"/>
                <a:cs typeface="+mn-cs"/>
              </a:rPr>
              <a:t>U</a:t>
            </a:r>
          </a:p>
        </p:txBody>
      </p:sp>
      <p:sp>
        <p:nvSpPr>
          <p:cNvPr id="31" name="Cube 30"/>
          <p:cNvSpPr/>
          <p:nvPr/>
        </p:nvSpPr>
        <p:spPr>
          <a:xfrm>
            <a:off x="6545945" y="2062441"/>
            <a:ext cx="711200" cy="940594"/>
          </a:xfrm>
          <a:prstGeom prst="cube">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w="0"/>
                <a:solidFill>
                  <a:srgbClr val="000000"/>
                </a:solidFill>
                <a:effectLst>
                  <a:outerShdw blurRad="38100" dist="19050" dir="2700000" algn="tl" rotWithShape="0">
                    <a:srgbClr val="000000">
                      <a:alpha val="40000"/>
                    </a:srgbClr>
                  </a:outerShdw>
                </a:effectLst>
                <a:uLnTx/>
                <a:uFillTx/>
                <a:latin typeface="europa"/>
                <a:ea typeface="+mn-ea"/>
                <a:cs typeface="+mn-cs"/>
              </a:rPr>
              <a:t>L</a:t>
            </a:r>
          </a:p>
        </p:txBody>
      </p:sp>
      <p:sp>
        <p:nvSpPr>
          <p:cNvPr id="56" name="Cube 55">
            <a:extLst>
              <a:ext uri="{FF2B5EF4-FFF2-40B4-BE49-F238E27FC236}">
                <a16:creationId xmlns:a16="http://schemas.microsoft.com/office/drawing/2014/main" id="{A790C7A9-96CB-2047-BAA6-C9D54048117C}"/>
              </a:ext>
            </a:extLst>
          </p:cNvPr>
          <p:cNvSpPr/>
          <p:nvPr/>
        </p:nvSpPr>
        <p:spPr>
          <a:xfrm>
            <a:off x="5647091" y="3918716"/>
            <a:ext cx="711200" cy="940594"/>
          </a:xfrm>
          <a:prstGeom prst="cube">
            <a:avLst/>
          </a:prstGeom>
          <a:ln>
            <a:solidFill>
              <a:srgbClr val="FF0000"/>
            </a:solidFill>
          </a:ln>
        </p:spPr>
        <p:style>
          <a:lnRef idx="2">
            <a:schemeClr val="accent2"/>
          </a:lnRef>
          <a:fillRef idx="1">
            <a:schemeClr val="lt1"/>
          </a:fillRef>
          <a:effectRef idx="0">
            <a:schemeClr val="accent2"/>
          </a:effectRef>
          <a:fontRef idx="minor">
            <a:schemeClr val="dk1"/>
          </a:fontRef>
        </p:style>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w="0"/>
                <a:solidFill>
                  <a:srgbClr val="000000"/>
                </a:solidFill>
                <a:effectLst>
                  <a:outerShdw blurRad="38100" dist="19050" dir="2700000" algn="tl" rotWithShape="0">
                    <a:srgbClr val="000000">
                      <a:alpha val="40000"/>
                    </a:srgbClr>
                  </a:outerShdw>
                </a:effectLst>
                <a:uLnTx/>
                <a:uFillTx/>
                <a:latin typeface="europa"/>
                <a:ea typeface="+mn-ea"/>
                <a:cs typeface="+mn-cs"/>
              </a:rPr>
              <a:t>L</a:t>
            </a:r>
          </a:p>
        </p:txBody>
      </p:sp>
      <p:sp>
        <p:nvSpPr>
          <p:cNvPr id="88" name="Cube 87"/>
          <p:cNvSpPr/>
          <p:nvPr/>
        </p:nvSpPr>
        <p:spPr>
          <a:xfrm>
            <a:off x="5667550" y="3927526"/>
            <a:ext cx="711200" cy="940594"/>
          </a:xfrm>
          <a:prstGeom prst="cube">
            <a:avLst/>
          </a:prstGeom>
          <a:ln>
            <a:solidFill>
              <a:srgbClr val="FF0000"/>
            </a:solidFill>
          </a:ln>
        </p:spPr>
        <p:style>
          <a:lnRef idx="2">
            <a:schemeClr val="accent2"/>
          </a:lnRef>
          <a:fillRef idx="1">
            <a:schemeClr val="lt1"/>
          </a:fillRef>
          <a:effectRef idx="0">
            <a:schemeClr val="accent2"/>
          </a:effectRef>
          <a:fontRef idx="minor">
            <a:schemeClr val="dk1"/>
          </a:fontRef>
        </p:style>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w="0"/>
                <a:solidFill>
                  <a:srgbClr val="000000"/>
                </a:solidFill>
                <a:effectLst>
                  <a:outerShdw blurRad="38100" dist="19050" dir="2700000" algn="tl" rotWithShape="0">
                    <a:srgbClr val="000000">
                      <a:alpha val="40000"/>
                    </a:srgbClr>
                  </a:outerShdw>
                </a:effectLst>
                <a:uLnTx/>
                <a:uFillTx/>
                <a:latin typeface="europa"/>
                <a:ea typeface="+mn-ea"/>
                <a:cs typeface="+mn-cs"/>
              </a:rPr>
              <a:t>1</a:t>
            </a:r>
          </a:p>
        </p:txBody>
      </p:sp>
    </p:spTree>
    <p:extLst>
      <p:ext uri="{BB962C8B-B14F-4D97-AF65-F5344CB8AC3E}">
        <p14:creationId xmlns:p14="http://schemas.microsoft.com/office/powerpoint/2010/main" val="244970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2.22222E-6 0.00903 L 0.08038 0.19329 " pathEditMode="relative" rAng="0" ptsTypes="AA">
                                      <p:cBhvr>
                                        <p:cTn id="6" dur="2000" fill="hold"/>
                                        <p:tgtEl>
                                          <p:spTgt spid="5"/>
                                        </p:tgtEl>
                                        <p:attrNameLst>
                                          <p:attrName>ppt_x</p:attrName>
                                          <p:attrName>ppt_y</p:attrName>
                                        </p:attrNameLst>
                                      </p:cBhvr>
                                      <p:rCtr x="4010" y="9213"/>
                                    </p:animMotion>
                                  </p:childTnLst>
                                </p:cTn>
                              </p:par>
                            </p:childTnLst>
                          </p:cTn>
                        </p:par>
                      </p:childTnLst>
                    </p:cTn>
                  </p:par>
                  <p:par>
                    <p:cTn id="7" fill="hold">
                      <p:stCondLst>
                        <p:cond delay="indefinite"/>
                      </p:stCondLst>
                      <p:childTnLst>
                        <p:par>
                          <p:cTn id="8" fill="hold">
                            <p:stCondLst>
                              <p:cond delay="0"/>
                            </p:stCondLst>
                            <p:childTnLst>
                              <p:par>
                                <p:cTn id="9" presetID="22" presetClass="entr" presetSubtype="1" fill="hold" nodeType="clickEffect">
                                  <p:stCondLst>
                                    <p:cond delay="0"/>
                                  </p:stCondLst>
                                  <p:childTnLst>
                                    <p:set>
                                      <p:cBhvr>
                                        <p:cTn id="10" dur="1" fill="hold">
                                          <p:stCondLst>
                                            <p:cond delay="0"/>
                                          </p:stCondLst>
                                        </p:cTn>
                                        <p:tgtEl>
                                          <p:spTgt spid="46"/>
                                        </p:tgtEl>
                                        <p:attrNameLst>
                                          <p:attrName>style.visibility</p:attrName>
                                        </p:attrNameLst>
                                      </p:cBhvr>
                                      <p:to>
                                        <p:strVal val="visible"/>
                                      </p:to>
                                    </p:set>
                                    <p:animEffect transition="in" filter="wipe(up)">
                                      <p:cBhvr>
                                        <p:cTn id="11" dur="500"/>
                                        <p:tgtEl>
                                          <p:spTgt spid="46"/>
                                        </p:tgtEl>
                                      </p:cBhvr>
                                    </p:animEffect>
                                  </p:childTnLst>
                                </p:cTn>
                              </p:par>
                              <p:par>
                                <p:cTn id="12" presetID="22" presetClass="entr" presetSubtype="1" fill="hold" nodeType="withEffect">
                                  <p:stCondLst>
                                    <p:cond delay="0"/>
                                  </p:stCondLst>
                                  <p:childTnLst>
                                    <p:set>
                                      <p:cBhvr>
                                        <p:cTn id="13" dur="1" fill="hold">
                                          <p:stCondLst>
                                            <p:cond delay="0"/>
                                          </p:stCondLst>
                                        </p:cTn>
                                        <p:tgtEl>
                                          <p:spTgt spid="43"/>
                                        </p:tgtEl>
                                        <p:attrNameLst>
                                          <p:attrName>style.visibility</p:attrName>
                                        </p:attrNameLst>
                                      </p:cBhvr>
                                      <p:to>
                                        <p:strVal val="visible"/>
                                      </p:to>
                                    </p:set>
                                    <p:animEffect transition="in" filter="wipe(up)">
                                      <p:cBhvr>
                                        <p:cTn id="14" dur="500"/>
                                        <p:tgtEl>
                                          <p:spTgt spid="43"/>
                                        </p:tgtEl>
                                      </p:cBhvr>
                                    </p:animEffect>
                                  </p:childTnLst>
                                </p:cTn>
                              </p:par>
                              <p:par>
                                <p:cTn id="15" presetID="22" presetClass="entr" presetSubtype="1"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up)">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62"/>
                                        </p:tgtEl>
                                        <p:attrNameLst>
                                          <p:attrName>style.visibility</p:attrName>
                                        </p:attrNameLst>
                                      </p:cBhvr>
                                      <p:to>
                                        <p:strVal val="visible"/>
                                      </p:to>
                                    </p:set>
                                    <p:animEffect transition="in" filter="wipe(up)">
                                      <p:cBhvr>
                                        <p:cTn id="22" dur="500"/>
                                        <p:tgtEl>
                                          <p:spTgt spid="62"/>
                                        </p:tgtEl>
                                      </p:cBhvr>
                                    </p:animEffect>
                                  </p:childTnLst>
                                </p:cTn>
                              </p:par>
                              <p:par>
                                <p:cTn id="23" presetID="22" presetClass="entr" presetSubtype="1" fill="hold" nodeType="withEffect">
                                  <p:stCondLst>
                                    <p:cond delay="0"/>
                                  </p:stCondLst>
                                  <p:childTnLst>
                                    <p:set>
                                      <p:cBhvr>
                                        <p:cTn id="24" dur="1" fill="hold">
                                          <p:stCondLst>
                                            <p:cond delay="0"/>
                                          </p:stCondLst>
                                        </p:cTn>
                                        <p:tgtEl>
                                          <p:spTgt spid="63"/>
                                        </p:tgtEl>
                                        <p:attrNameLst>
                                          <p:attrName>style.visibility</p:attrName>
                                        </p:attrNameLst>
                                      </p:cBhvr>
                                      <p:to>
                                        <p:strVal val="visible"/>
                                      </p:to>
                                    </p:set>
                                    <p:animEffect transition="in" filter="wipe(up)">
                                      <p:cBhvr>
                                        <p:cTn id="25" dur="500"/>
                                        <p:tgtEl>
                                          <p:spTgt spid="63"/>
                                        </p:tgtEl>
                                      </p:cBhvr>
                                    </p:animEffect>
                                  </p:childTnLst>
                                </p:cTn>
                              </p:par>
                              <p:par>
                                <p:cTn id="26" presetID="22" presetClass="entr" presetSubtype="1" fill="hold" nodeType="withEffect">
                                  <p:stCondLst>
                                    <p:cond delay="0"/>
                                  </p:stCondLst>
                                  <p:childTnLst>
                                    <p:set>
                                      <p:cBhvr>
                                        <p:cTn id="27" dur="1" fill="hold">
                                          <p:stCondLst>
                                            <p:cond delay="0"/>
                                          </p:stCondLst>
                                        </p:cTn>
                                        <p:tgtEl>
                                          <p:spTgt spid="64"/>
                                        </p:tgtEl>
                                        <p:attrNameLst>
                                          <p:attrName>style.visibility</p:attrName>
                                        </p:attrNameLst>
                                      </p:cBhvr>
                                      <p:to>
                                        <p:strVal val="visible"/>
                                      </p:to>
                                    </p:set>
                                    <p:animEffect transition="in" filter="wipe(up)">
                                      <p:cBhvr>
                                        <p:cTn id="28" dur="500"/>
                                        <p:tgtEl>
                                          <p:spTgt spid="64"/>
                                        </p:tgtEl>
                                      </p:cBhvr>
                                    </p:animEffect>
                                  </p:childTnLst>
                                </p:cTn>
                              </p:par>
                              <p:par>
                                <p:cTn id="29" presetID="22" presetClass="entr" presetSubtype="1" fill="hold" nodeType="withEffect">
                                  <p:stCondLst>
                                    <p:cond delay="0"/>
                                  </p:stCondLst>
                                  <p:childTnLst>
                                    <p:set>
                                      <p:cBhvr>
                                        <p:cTn id="30" dur="1" fill="hold">
                                          <p:stCondLst>
                                            <p:cond delay="0"/>
                                          </p:stCondLst>
                                        </p:cTn>
                                        <p:tgtEl>
                                          <p:spTgt spid="65"/>
                                        </p:tgtEl>
                                        <p:attrNameLst>
                                          <p:attrName>style.visibility</p:attrName>
                                        </p:attrNameLst>
                                      </p:cBhvr>
                                      <p:to>
                                        <p:strVal val="visible"/>
                                      </p:to>
                                    </p:set>
                                    <p:animEffect transition="in" filter="wipe(up)">
                                      <p:cBhvr>
                                        <p:cTn id="31" dur="500"/>
                                        <p:tgtEl>
                                          <p:spTgt spid="65"/>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4" fill="hold" grpId="0" nodeType="clickEffect">
                                  <p:stCondLst>
                                    <p:cond delay="0"/>
                                  </p:stCondLst>
                                  <p:childTnLst>
                                    <p:set>
                                      <p:cBhvr>
                                        <p:cTn id="35" dur="1" fill="hold">
                                          <p:stCondLst>
                                            <p:cond delay="0"/>
                                          </p:stCondLst>
                                        </p:cTn>
                                        <p:tgtEl>
                                          <p:spTgt spid="7"/>
                                        </p:tgtEl>
                                        <p:attrNameLst>
                                          <p:attrName>style.visibility</p:attrName>
                                        </p:attrNameLst>
                                      </p:cBhvr>
                                      <p:to>
                                        <p:strVal val="visible"/>
                                      </p:to>
                                    </p:set>
                                    <p:animEffect transition="in" filter="wipe(down)">
                                      <p:cBhvr>
                                        <p:cTn id="36" dur="500"/>
                                        <p:tgtEl>
                                          <p:spTgt spid="7"/>
                                        </p:tgtEl>
                                      </p:cBhvr>
                                    </p:animEffect>
                                  </p:childTnLst>
                                </p:cTn>
                              </p:par>
                              <p:par>
                                <p:cTn id="37" presetID="22" presetClass="entr" presetSubtype="4" fill="hold" grpId="0" nodeType="withEffect">
                                  <p:stCondLst>
                                    <p:cond delay="0"/>
                                  </p:stCondLst>
                                  <p:childTnLst>
                                    <p:set>
                                      <p:cBhvr>
                                        <p:cTn id="38" dur="1" fill="hold">
                                          <p:stCondLst>
                                            <p:cond delay="0"/>
                                          </p:stCondLst>
                                        </p:cTn>
                                        <p:tgtEl>
                                          <p:spTgt spid="6"/>
                                        </p:tgtEl>
                                        <p:attrNameLst>
                                          <p:attrName>style.visibility</p:attrName>
                                        </p:attrNameLst>
                                      </p:cBhvr>
                                      <p:to>
                                        <p:strVal val="visible"/>
                                      </p:to>
                                    </p:set>
                                    <p:animEffect transition="in" filter="wipe(down)">
                                      <p:cBhvr>
                                        <p:cTn id="39" dur="500"/>
                                        <p:tgtEl>
                                          <p:spTgt spid="6"/>
                                        </p:tgtEl>
                                      </p:cBhvr>
                                    </p:animEffect>
                                  </p:childTnLst>
                                </p:cTn>
                              </p:par>
                              <p:par>
                                <p:cTn id="40" presetID="22" presetClass="entr" presetSubtype="4" fill="hold" grpId="0" nodeType="withEffect">
                                  <p:stCondLst>
                                    <p:cond delay="0"/>
                                  </p:stCondLst>
                                  <p:childTnLst>
                                    <p:set>
                                      <p:cBhvr>
                                        <p:cTn id="41" dur="1" fill="hold">
                                          <p:stCondLst>
                                            <p:cond delay="0"/>
                                          </p:stCondLst>
                                        </p:cTn>
                                        <p:tgtEl>
                                          <p:spTgt spid="104"/>
                                        </p:tgtEl>
                                        <p:attrNameLst>
                                          <p:attrName>style.visibility</p:attrName>
                                        </p:attrNameLst>
                                      </p:cBhvr>
                                      <p:to>
                                        <p:strVal val="visible"/>
                                      </p:to>
                                    </p:set>
                                    <p:animEffect transition="in" filter="wipe(down)">
                                      <p:cBhvr>
                                        <p:cTn id="42" dur="500"/>
                                        <p:tgtEl>
                                          <p:spTgt spid="104"/>
                                        </p:tgtEl>
                                      </p:cBhvr>
                                    </p:animEffect>
                                  </p:childTnLst>
                                </p:cTn>
                              </p:par>
                              <p:par>
                                <p:cTn id="43" presetID="22" presetClass="entr" presetSubtype="4" fill="hold" grpId="0" nodeType="withEffect">
                                  <p:stCondLst>
                                    <p:cond delay="0"/>
                                  </p:stCondLst>
                                  <p:childTnLst>
                                    <p:set>
                                      <p:cBhvr>
                                        <p:cTn id="44" dur="1" fill="hold">
                                          <p:stCondLst>
                                            <p:cond delay="0"/>
                                          </p:stCondLst>
                                        </p:cTn>
                                        <p:tgtEl>
                                          <p:spTgt spid="103"/>
                                        </p:tgtEl>
                                        <p:attrNameLst>
                                          <p:attrName>style.visibility</p:attrName>
                                        </p:attrNameLst>
                                      </p:cBhvr>
                                      <p:to>
                                        <p:strVal val="visible"/>
                                      </p:to>
                                    </p:set>
                                    <p:animEffect transition="in" filter="wipe(down)">
                                      <p:cBhvr>
                                        <p:cTn id="45" dur="500"/>
                                        <p:tgtEl>
                                          <p:spTgt spid="103"/>
                                        </p:tgtEl>
                                      </p:cBhvr>
                                    </p:animEffect>
                                  </p:childTnLst>
                                </p:cTn>
                              </p:par>
                            </p:childTnLst>
                          </p:cTn>
                        </p:par>
                        <p:par>
                          <p:cTn id="46" fill="hold">
                            <p:stCondLst>
                              <p:cond delay="500"/>
                            </p:stCondLst>
                            <p:childTnLst>
                              <p:par>
                                <p:cTn id="47" presetID="26" presetClass="emph" presetSubtype="0" fill="hold" grpId="1" nodeType="afterEffect">
                                  <p:stCondLst>
                                    <p:cond delay="0"/>
                                  </p:stCondLst>
                                  <p:childTnLst>
                                    <p:animEffect transition="out" filter="fade">
                                      <p:cBhvr>
                                        <p:cTn id="48" dur="2000" tmFilter="0, 0; .2, .5; .8, .5; 1, 0"/>
                                        <p:tgtEl>
                                          <p:spTgt spid="7"/>
                                        </p:tgtEl>
                                      </p:cBhvr>
                                    </p:animEffect>
                                    <p:animScale>
                                      <p:cBhvr>
                                        <p:cTn id="49" dur="1000" autoRev="1" fill="hold"/>
                                        <p:tgtEl>
                                          <p:spTgt spid="7"/>
                                        </p:tgtEl>
                                      </p:cBhvr>
                                      <p:by x="105000" y="105000"/>
                                    </p:animScale>
                                  </p:childTnLst>
                                </p:cTn>
                              </p:par>
                              <p:par>
                                <p:cTn id="50" presetID="26" presetClass="emph" presetSubtype="0" fill="hold" grpId="1" nodeType="withEffect">
                                  <p:stCondLst>
                                    <p:cond delay="0"/>
                                  </p:stCondLst>
                                  <p:childTnLst>
                                    <p:animEffect transition="out" filter="fade">
                                      <p:cBhvr>
                                        <p:cTn id="51" dur="2000" tmFilter="0, 0; .2, .5; .8, .5; 1, 0"/>
                                        <p:tgtEl>
                                          <p:spTgt spid="6"/>
                                        </p:tgtEl>
                                      </p:cBhvr>
                                    </p:animEffect>
                                    <p:animScale>
                                      <p:cBhvr>
                                        <p:cTn id="52" dur="1000" autoRev="1" fill="hold"/>
                                        <p:tgtEl>
                                          <p:spTgt spid="6"/>
                                        </p:tgtEl>
                                      </p:cBhvr>
                                      <p:by x="105000" y="105000"/>
                                    </p:animScale>
                                  </p:childTnLst>
                                </p:cTn>
                              </p:par>
                              <p:par>
                                <p:cTn id="53" presetID="26" presetClass="emph" presetSubtype="0" fill="hold" grpId="1" nodeType="withEffect">
                                  <p:stCondLst>
                                    <p:cond delay="0"/>
                                  </p:stCondLst>
                                  <p:childTnLst>
                                    <p:animEffect transition="out" filter="fade">
                                      <p:cBhvr>
                                        <p:cTn id="54" dur="2000" tmFilter="0, 0; .2, .5; .8, .5; 1, 0"/>
                                        <p:tgtEl>
                                          <p:spTgt spid="104"/>
                                        </p:tgtEl>
                                      </p:cBhvr>
                                    </p:animEffect>
                                    <p:animScale>
                                      <p:cBhvr>
                                        <p:cTn id="55" dur="1000" autoRev="1" fill="hold"/>
                                        <p:tgtEl>
                                          <p:spTgt spid="104"/>
                                        </p:tgtEl>
                                      </p:cBhvr>
                                      <p:by x="105000" y="105000"/>
                                    </p:animScale>
                                  </p:childTnLst>
                                </p:cTn>
                              </p:par>
                              <p:par>
                                <p:cTn id="56" presetID="26" presetClass="emph" presetSubtype="0" fill="hold" grpId="1" nodeType="withEffect">
                                  <p:stCondLst>
                                    <p:cond delay="0"/>
                                  </p:stCondLst>
                                  <p:childTnLst>
                                    <p:animEffect transition="out" filter="fade">
                                      <p:cBhvr>
                                        <p:cTn id="57" dur="2000" tmFilter="0, 0; .2, .5; .8, .5; 1, 0"/>
                                        <p:tgtEl>
                                          <p:spTgt spid="103"/>
                                        </p:tgtEl>
                                      </p:cBhvr>
                                    </p:animEffect>
                                    <p:animScale>
                                      <p:cBhvr>
                                        <p:cTn id="58" dur="1000" autoRev="1" fill="hold"/>
                                        <p:tgtEl>
                                          <p:spTgt spid="103"/>
                                        </p:tgtEl>
                                      </p:cBhvr>
                                      <p:by x="105000" y="105000"/>
                                    </p:animScale>
                                  </p:childTnLst>
                                </p:cTn>
                              </p:par>
                            </p:childTnLst>
                          </p:cTn>
                        </p:par>
                      </p:childTnLst>
                    </p:cTn>
                  </p:par>
                  <p:par>
                    <p:cTn id="59" fill="hold">
                      <p:stCondLst>
                        <p:cond delay="indefinite"/>
                      </p:stCondLst>
                      <p:childTnLst>
                        <p:par>
                          <p:cTn id="60" fill="hold">
                            <p:stCondLst>
                              <p:cond delay="0"/>
                            </p:stCondLst>
                            <p:childTnLst>
                              <p:par>
                                <p:cTn id="61" presetID="22" presetClass="entr" presetSubtype="8" fill="hold" grpId="0" nodeType="clickEffect">
                                  <p:stCondLst>
                                    <p:cond delay="0"/>
                                  </p:stCondLst>
                                  <p:childTnLst>
                                    <p:set>
                                      <p:cBhvr>
                                        <p:cTn id="62" dur="1" fill="hold">
                                          <p:stCondLst>
                                            <p:cond delay="0"/>
                                          </p:stCondLst>
                                        </p:cTn>
                                        <p:tgtEl>
                                          <p:spTgt spid="82"/>
                                        </p:tgtEl>
                                        <p:attrNameLst>
                                          <p:attrName>style.visibility</p:attrName>
                                        </p:attrNameLst>
                                      </p:cBhvr>
                                      <p:to>
                                        <p:strVal val="visible"/>
                                      </p:to>
                                    </p:set>
                                    <p:animEffect transition="in" filter="wipe(left)">
                                      <p:cBhvr>
                                        <p:cTn id="63" dur="500"/>
                                        <p:tgtEl>
                                          <p:spTgt spid="82"/>
                                        </p:tgtEl>
                                      </p:cBhvr>
                                    </p:animEffect>
                                  </p:childTnLst>
                                </p:cTn>
                              </p:par>
                            </p:childTnLst>
                          </p:cTn>
                        </p:par>
                        <p:par>
                          <p:cTn id="64" fill="hold">
                            <p:stCondLst>
                              <p:cond delay="500"/>
                            </p:stCondLst>
                            <p:childTnLst>
                              <p:par>
                                <p:cTn id="65" presetID="22" presetClass="entr" presetSubtype="8" fill="hold" grpId="0" nodeType="afterEffect">
                                  <p:stCondLst>
                                    <p:cond delay="0"/>
                                  </p:stCondLst>
                                  <p:childTnLst>
                                    <p:set>
                                      <p:cBhvr>
                                        <p:cTn id="66" dur="1" fill="hold">
                                          <p:stCondLst>
                                            <p:cond delay="0"/>
                                          </p:stCondLst>
                                        </p:cTn>
                                        <p:tgtEl>
                                          <p:spTgt spid="83"/>
                                        </p:tgtEl>
                                        <p:attrNameLst>
                                          <p:attrName>style.visibility</p:attrName>
                                        </p:attrNameLst>
                                      </p:cBhvr>
                                      <p:to>
                                        <p:strVal val="visible"/>
                                      </p:to>
                                    </p:set>
                                    <p:animEffect transition="in" filter="wipe(left)">
                                      <p:cBhvr>
                                        <p:cTn id="67" dur="500"/>
                                        <p:tgtEl>
                                          <p:spTgt spid="83"/>
                                        </p:tgtEl>
                                      </p:cBhvr>
                                    </p:animEffect>
                                  </p:childTnLst>
                                </p:cTn>
                              </p:par>
                            </p:childTnLst>
                          </p:cTn>
                        </p:par>
                        <p:par>
                          <p:cTn id="68" fill="hold">
                            <p:stCondLst>
                              <p:cond delay="1000"/>
                            </p:stCondLst>
                            <p:childTnLst>
                              <p:par>
                                <p:cTn id="69" presetID="22" presetClass="entr" presetSubtype="8" fill="hold" grpId="0" nodeType="afterEffect">
                                  <p:stCondLst>
                                    <p:cond delay="0"/>
                                  </p:stCondLst>
                                  <p:childTnLst>
                                    <p:set>
                                      <p:cBhvr>
                                        <p:cTn id="70" dur="1" fill="hold">
                                          <p:stCondLst>
                                            <p:cond delay="0"/>
                                          </p:stCondLst>
                                        </p:cTn>
                                        <p:tgtEl>
                                          <p:spTgt spid="84"/>
                                        </p:tgtEl>
                                        <p:attrNameLst>
                                          <p:attrName>style.visibility</p:attrName>
                                        </p:attrNameLst>
                                      </p:cBhvr>
                                      <p:to>
                                        <p:strVal val="visible"/>
                                      </p:to>
                                    </p:set>
                                    <p:animEffect transition="in" filter="wipe(left)">
                                      <p:cBhvr>
                                        <p:cTn id="71" dur="500"/>
                                        <p:tgtEl>
                                          <p:spTgt spid="84"/>
                                        </p:tgtEl>
                                      </p:cBhvr>
                                    </p:animEffect>
                                  </p:childTnLst>
                                </p:cTn>
                              </p:par>
                            </p:childTnLst>
                          </p:cTn>
                        </p:par>
                        <p:par>
                          <p:cTn id="72" fill="hold">
                            <p:stCondLst>
                              <p:cond delay="1500"/>
                            </p:stCondLst>
                            <p:childTnLst>
                              <p:par>
                                <p:cTn id="73" presetID="22" presetClass="entr" presetSubtype="8" fill="hold" grpId="0" nodeType="afterEffect">
                                  <p:stCondLst>
                                    <p:cond delay="0"/>
                                  </p:stCondLst>
                                  <p:childTnLst>
                                    <p:set>
                                      <p:cBhvr>
                                        <p:cTn id="74" dur="1" fill="hold">
                                          <p:stCondLst>
                                            <p:cond delay="0"/>
                                          </p:stCondLst>
                                        </p:cTn>
                                        <p:tgtEl>
                                          <p:spTgt spid="85"/>
                                        </p:tgtEl>
                                        <p:attrNameLst>
                                          <p:attrName>style.visibility</p:attrName>
                                        </p:attrNameLst>
                                      </p:cBhvr>
                                      <p:to>
                                        <p:strVal val="visible"/>
                                      </p:to>
                                    </p:set>
                                    <p:animEffect transition="in" filter="wipe(left)">
                                      <p:cBhvr>
                                        <p:cTn id="75" dur="500"/>
                                        <p:tgtEl>
                                          <p:spTgt spid="85"/>
                                        </p:tgtEl>
                                      </p:cBhvr>
                                    </p:animEffect>
                                  </p:childTnLst>
                                </p:cTn>
                              </p:par>
                              <p:par>
                                <p:cTn id="76" presetID="22" presetClass="entr" presetSubtype="8" fill="hold" grpId="0" nodeType="withEffect">
                                  <p:stCondLst>
                                    <p:cond delay="0"/>
                                  </p:stCondLst>
                                  <p:childTnLst>
                                    <p:set>
                                      <p:cBhvr>
                                        <p:cTn id="77" dur="1" fill="hold">
                                          <p:stCondLst>
                                            <p:cond delay="0"/>
                                          </p:stCondLst>
                                        </p:cTn>
                                        <p:tgtEl>
                                          <p:spTgt spid="86"/>
                                        </p:tgtEl>
                                        <p:attrNameLst>
                                          <p:attrName>style.visibility</p:attrName>
                                        </p:attrNameLst>
                                      </p:cBhvr>
                                      <p:to>
                                        <p:strVal val="visible"/>
                                      </p:to>
                                    </p:set>
                                    <p:animEffect transition="in" filter="wipe(left)">
                                      <p:cBhvr>
                                        <p:cTn id="78" dur="500"/>
                                        <p:tgtEl>
                                          <p:spTgt spid="86"/>
                                        </p:tgtEl>
                                      </p:cBhvr>
                                    </p:animEffect>
                                  </p:childTnLst>
                                </p:cTn>
                              </p:par>
                              <p:par>
                                <p:cTn id="79" presetID="22" presetClass="entr" presetSubtype="8" fill="hold" grpId="0" nodeType="withEffect">
                                  <p:stCondLst>
                                    <p:cond delay="0"/>
                                  </p:stCondLst>
                                  <p:childTnLst>
                                    <p:set>
                                      <p:cBhvr>
                                        <p:cTn id="80" dur="1" fill="hold">
                                          <p:stCondLst>
                                            <p:cond delay="0"/>
                                          </p:stCondLst>
                                        </p:cTn>
                                        <p:tgtEl>
                                          <p:spTgt spid="87"/>
                                        </p:tgtEl>
                                        <p:attrNameLst>
                                          <p:attrName>style.visibility</p:attrName>
                                        </p:attrNameLst>
                                      </p:cBhvr>
                                      <p:to>
                                        <p:strVal val="visible"/>
                                      </p:to>
                                    </p:set>
                                    <p:animEffect transition="in" filter="wipe(left)">
                                      <p:cBhvr>
                                        <p:cTn id="81" dur="500"/>
                                        <p:tgtEl>
                                          <p:spTgt spid="87"/>
                                        </p:tgtEl>
                                      </p:cBhvr>
                                    </p:animEffect>
                                  </p:childTnLst>
                                </p:cTn>
                              </p:par>
                              <p:par>
                                <p:cTn id="82" presetID="22" presetClass="entr" presetSubtype="8" fill="hold" grpId="0" nodeType="withEffect">
                                  <p:stCondLst>
                                    <p:cond delay="0"/>
                                  </p:stCondLst>
                                  <p:childTnLst>
                                    <p:set>
                                      <p:cBhvr>
                                        <p:cTn id="83" dur="1" fill="hold">
                                          <p:stCondLst>
                                            <p:cond delay="0"/>
                                          </p:stCondLst>
                                        </p:cTn>
                                        <p:tgtEl>
                                          <p:spTgt spid="88"/>
                                        </p:tgtEl>
                                        <p:attrNameLst>
                                          <p:attrName>style.visibility</p:attrName>
                                        </p:attrNameLst>
                                      </p:cBhvr>
                                      <p:to>
                                        <p:strVal val="visible"/>
                                      </p:to>
                                    </p:set>
                                    <p:animEffect transition="in" filter="wipe(left)">
                                      <p:cBhvr>
                                        <p:cTn id="84" dur="500"/>
                                        <p:tgtEl>
                                          <p:spTgt spid="88"/>
                                        </p:tgtEl>
                                      </p:cBhvr>
                                    </p:animEffect>
                                  </p:childTnLst>
                                </p:cTn>
                              </p:par>
                            </p:childTnLst>
                          </p:cTn>
                        </p:par>
                      </p:childTnLst>
                    </p:cTn>
                  </p:par>
                  <p:par>
                    <p:cTn id="85" fill="hold">
                      <p:stCondLst>
                        <p:cond delay="indefinite"/>
                      </p:stCondLst>
                      <p:childTnLst>
                        <p:par>
                          <p:cTn id="86" fill="hold">
                            <p:stCondLst>
                              <p:cond delay="0"/>
                            </p:stCondLst>
                            <p:childTnLst>
                              <p:par>
                                <p:cTn id="87" presetID="22" presetClass="entr" presetSubtype="8" fill="hold" grpId="0" nodeType="clickEffect">
                                  <p:stCondLst>
                                    <p:cond delay="0"/>
                                  </p:stCondLst>
                                  <p:childTnLst>
                                    <p:set>
                                      <p:cBhvr>
                                        <p:cTn id="88" dur="1" fill="hold">
                                          <p:stCondLst>
                                            <p:cond delay="0"/>
                                          </p:stCondLst>
                                        </p:cTn>
                                        <p:tgtEl>
                                          <p:spTgt spid="96"/>
                                        </p:tgtEl>
                                        <p:attrNameLst>
                                          <p:attrName>style.visibility</p:attrName>
                                        </p:attrNameLst>
                                      </p:cBhvr>
                                      <p:to>
                                        <p:strVal val="visible"/>
                                      </p:to>
                                    </p:set>
                                    <p:animEffect transition="in" filter="wipe(left)">
                                      <p:cBhvr>
                                        <p:cTn id="89" dur="500"/>
                                        <p:tgtEl>
                                          <p:spTgt spid="96"/>
                                        </p:tgtEl>
                                      </p:cBhvr>
                                    </p:animEffect>
                                  </p:childTnLst>
                                </p:cTn>
                              </p:par>
                              <p:par>
                                <p:cTn id="90" presetID="22" presetClass="entr" presetSubtype="8" fill="hold" grpId="0" nodeType="withEffect">
                                  <p:stCondLst>
                                    <p:cond delay="0"/>
                                  </p:stCondLst>
                                  <p:childTnLst>
                                    <p:set>
                                      <p:cBhvr>
                                        <p:cTn id="91" dur="1" fill="hold">
                                          <p:stCondLst>
                                            <p:cond delay="0"/>
                                          </p:stCondLst>
                                        </p:cTn>
                                        <p:tgtEl>
                                          <p:spTgt spid="97"/>
                                        </p:tgtEl>
                                        <p:attrNameLst>
                                          <p:attrName>style.visibility</p:attrName>
                                        </p:attrNameLst>
                                      </p:cBhvr>
                                      <p:to>
                                        <p:strVal val="visible"/>
                                      </p:to>
                                    </p:set>
                                    <p:animEffect transition="in" filter="wipe(left)">
                                      <p:cBhvr>
                                        <p:cTn id="92" dur="500"/>
                                        <p:tgtEl>
                                          <p:spTgt spid="97"/>
                                        </p:tgtEl>
                                      </p:cBhvr>
                                    </p:animEffect>
                                  </p:childTnLst>
                                </p:cTn>
                              </p:par>
                              <p:par>
                                <p:cTn id="93" presetID="22" presetClass="entr" presetSubtype="8" fill="hold" grpId="0" nodeType="withEffect">
                                  <p:stCondLst>
                                    <p:cond delay="0"/>
                                  </p:stCondLst>
                                  <p:childTnLst>
                                    <p:set>
                                      <p:cBhvr>
                                        <p:cTn id="94" dur="1" fill="hold">
                                          <p:stCondLst>
                                            <p:cond delay="0"/>
                                          </p:stCondLst>
                                        </p:cTn>
                                        <p:tgtEl>
                                          <p:spTgt spid="98"/>
                                        </p:tgtEl>
                                        <p:attrNameLst>
                                          <p:attrName>style.visibility</p:attrName>
                                        </p:attrNameLst>
                                      </p:cBhvr>
                                      <p:to>
                                        <p:strVal val="visible"/>
                                      </p:to>
                                    </p:set>
                                    <p:animEffect transition="in" filter="wipe(left)">
                                      <p:cBhvr>
                                        <p:cTn id="95" dur="500"/>
                                        <p:tgtEl>
                                          <p:spTgt spid="98"/>
                                        </p:tgtEl>
                                      </p:cBhvr>
                                    </p:animEffect>
                                  </p:childTnLst>
                                </p:cTn>
                              </p:par>
                              <p:par>
                                <p:cTn id="96" presetID="22" presetClass="entr" presetSubtype="8" fill="hold" grpId="0" nodeType="withEffect">
                                  <p:stCondLst>
                                    <p:cond delay="0"/>
                                  </p:stCondLst>
                                  <p:childTnLst>
                                    <p:set>
                                      <p:cBhvr>
                                        <p:cTn id="97" dur="1" fill="hold">
                                          <p:stCondLst>
                                            <p:cond delay="0"/>
                                          </p:stCondLst>
                                        </p:cTn>
                                        <p:tgtEl>
                                          <p:spTgt spid="99"/>
                                        </p:tgtEl>
                                        <p:attrNameLst>
                                          <p:attrName>style.visibility</p:attrName>
                                        </p:attrNameLst>
                                      </p:cBhvr>
                                      <p:to>
                                        <p:strVal val="visible"/>
                                      </p:to>
                                    </p:set>
                                    <p:animEffect transition="in" filter="wipe(left)">
                                      <p:cBhvr>
                                        <p:cTn id="98" dur="500"/>
                                        <p:tgtEl>
                                          <p:spTgt spid="99"/>
                                        </p:tgtEl>
                                      </p:cBhvr>
                                    </p:animEffect>
                                  </p:childTnLst>
                                </p:cTn>
                              </p:par>
                              <p:par>
                                <p:cTn id="99" presetID="22" presetClass="entr" presetSubtype="8" fill="hold" grpId="0" nodeType="withEffect">
                                  <p:stCondLst>
                                    <p:cond delay="0"/>
                                  </p:stCondLst>
                                  <p:childTnLst>
                                    <p:set>
                                      <p:cBhvr>
                                        <p:cTn id="100" dur="1" fill="hold">
                                          <p:stCondLst>
                                            <p:cond delay="0"/>
                                          </p:stCondLst>
                                        </p:cTn>
                                        <p:tgtEl>
                                          <p:spTgt spid="100"/>
                                        </p:tgtEl>
                                        <p:attrNameLst>
                                          <p:attrName>style.visibility</p:attrName>
                                        </p:attrNameLst>
                                      </p:cBhvr>
                                      <p:to>
                                        <p:strVal val="visible"/>
                                      </p:to>
                                    </p:set>
                                    <p:animEffect transition="in" filter="wipe(left)">
                                      <p:cBhvr>
                                        <p:cTn id="101" dur="500"/>
                                        <p:tgtEl>
                                          <p:spTgt spid="100"/>
                                        </p:tgtEl>
                                      </p:cBhvr>
                                    </p:animEffect>
                                  </p:childTnLst>
                                </p:cTn>
                              </p:par>
                              <p:par>
                                <p:cTn id="102" presetID="22" presetClass="entr" presetSubtype="8" fill="hold" grpId="0" nodeType="withEffect">
                                  <p:stCondLst>
                                    <p:cond delay="0"/>
                                  </p:stCondLst>
                                  <p:childTnLst>
                                    <p:set>
                                      <p:cBhvr>
                                        <p:cTn id="103" dur="1" fill="hold">
                                          <p:stCondLst>
                                            <p:cond delay="0"/>
                                          </p:stCondLst>
                                        </p:cTn>
                                        <p:tgtEl>
                                          <p:spTgt spid="101"/>
                                        </p:tgtEl>
                                        <p:attrNameLst>
                                          <p:attrName>style.visibility</p:attrName>
                                        </p:attrNameLst>
                                      </p:cBhvr>
                                      <p:to>
                                        <p:strVal val="visible"/>
                                      </p:to>
                                    </p:set>
                                    <p:animEffect transition="in" filter="wipe(left)">
                                      <p:cBhvr>
                                        <p:cTn id="104" dur="500"/>
                                        <p:tgtEl>
                                          <p:spTgt spid="101"/>
                                        </p:tgtEl>
                                      </p:cBhvr>
                                    </p:animEffect>
                                  </p:childTnLst>
                                </p:cTn>
                              </p:par>
                              <p:par>
                                <p:cTn id="105" presetID="22" presetClass="entr" presetSubtype="8" fill="hold" grpId="0" nodeType="withEffect">
                                  <p:stCondLst>
                                    <p:cond delay="0"/>
                                  </p:stCondLst>
                                  <p:childTnLst>
                                    <p:set>
                                      <p:cBhvr>
                                        <p:cTn id="106" dur="1" fill="hold">
                                          <p:stCondLst>
                                            <p:cond delay="0"/>
                                          </p:stCondLst>
                                        </p:cTn>
                                        <p:tgtEl>
                                          <p:spTgt spid="102"/>
                                        </p:tgtEl>
                                        <p:attrNameLst>
                                          <p:attrName>style.visibility</p:attrName>
                                        </p:attrNameLst>
                                      </p:cBhvr>
                                      <p:to>
                                        <p:strVal val="visible"/>
                                      </p:to>
                                    </p:set>
                                    <p:animEffect transition="in" filter="wipe(left)">
                                      <p:cBhvr>
                                        <p:cTn id="107" dur="500"/>
                                        <p:tgtEl>
                                          <p:spTgt spid="102"/>
                                        </p:tgtEl>
                                      </p:cBhvr>
                                    </p:animEffect>
                                  </p:childTnLst>
                                </p:cTn>
                              </p:par>
                            </p:childTnLst>
                          </p:cTn>
                        </p:par>
                      </p:childTnLst>
                    </p:cTn>
                  </p:par>
                  <p:par>
                    <p:cTn id="108" fill="hold">
                      <p:stCondLst>
                        <p:cond delay="indefinite"/>
                      </p:stCondLst>
                      <p:childTnLst>
                        <p:par>
                          <p:cTn id="109" fill="hold">
                            <p:stCondLst>
                              <p:cond delay="0"/>
                            </p:stCondLst>
                            <p:childTnLst>
                              <p:par>
                                <p:cTn id="110" presetID="22" presetClass="entr" presetSubtype="4" fill="hold" grpId="0" nodeType="clickEffect">
                                  <p:stCondLst>
                                    <p:cond delay="0"/>
                                  </p:stCondLst>
                                  <p:childTnLst>
                                    <p:set>
                                      <p:cBhvr>
                                        <p:cTn id="111" dur="1" fill="hold">
                                          <p:stCondLst>
                                            <p:cond delay="0"/>
                                          </p:stCondLst>
                                        </p:cTn>
                                        <p:tgtEl>
                                          <p:spTgt spid="108"/>
                                        </p:tgtEl>
                                        <p:attrNameLst>
                                          <p:attrName>style.visibility</p:attrName>
                                        </p:attrNameLst>
                                      </p:cBhvr>
                                      <p:to>
                                        <p:strVal val="visible"/>
                                      </p:to>
                                    </p:set>
                                    <p:animEffect transition="in" filter="wipe(down)">
                                      <p:cBhvr>
                                        <p:cTn id="112" dur="500"/>
                                        <p:tgtEl>
                                          <p:spTgt spid="108"/>
                                        </p:tgtEl>
                                      </p:cBhvr>
                                    </p:animEffect>
                                  </p:childTnLst>
                                </p:cTn>
                              </p:par>
                              <p:par>
                                <p:cTn id="113" presetID="22" presetClass="entr" presetSubtype="4" fill="hold" grpId="0" nodeType="withEffect">
                                  <p:stCondLst>
                                    <p:cond delay="0"/>
                                  </p:stCondLst>
                                  <p:childTnLst>
                                    <p:set>
                                      <p:cBhvr>
                                        <p:cTn id="114" dur="1" fill="hold">
                                          <p:stCondLst>
                                            <p:cond delay="0"/>
                                          </p:stCondLst>
                                        </p:cTn>
                                        <p:tgtEl>
                                          <p:spTgt spid="107"/>
                                        </p:tgtEl>
                                        <p:attrNameLst>
                                          <p:attrName>style.visibility</p:attrName>
                                        </p:attrNameLst>
                                      </p:cBhvr>
                                      <p:to>
                                        <p:strVal val="visible"/>
                                      </p:to>
                                    </p:set>
                                    <p:animEffect transition="in" filter="wipe(down)">
                                      <p:cBhvr>
                                        <p:cTn id="115" dur="500"/>
                                        <p:tgtEl>
                                          <p:spTgt spid="107"/>
                                        </p:tgtEl>
                                      </p:cBhvr>
                                    </p:animEffect>
                                  </p:childTnLst>
                                </p:cTn>
                              </p:par>
                            </p:childTnLst>
                          </p:cTn>
                        </p:par>
                        <p:par>
                          <p:cTn id="116" fill="hold">
                            <p:stCondLst>
                              <p:cond delay="500"/>
                            </p:stCondLst>
                            <p:childTnLst>
                              <p:par>
                                <p:cTn id="117" presetID="26" presetClass="emph" presetSubtype="0" fill="hold" grpId="1" nodeType="afterEffect">
                                  <p:stCondLst>
                                    <p:cond delay="0"/>
                                  </p:stCondLst>
                                  <p:childTnLst>
                                    <p:animEffect transition="out" filter="fade">
                                      <p:cBhvr>
                                        <p:cTn id="118" dur="2000" tmFilter="0, 0; .2, .5; .8, .5; 1, 0"/>
                                        <p:tgtEl>
                                          <p:spTgt spid="108"/>
                                        </p:tgtEl>
                                      </p:cBhvr>
                                    </p:animEffect>
                                    <p:animScale>
                                      <p:cBhvr>
                                        <p:cTn id="119" dur="1000" autoRev="1" fill="hold"/>
                                        <p:tgtEl>
                                          <p:spTgt spid="108"/>
                                        </p:tgtEl>
                                      </p:cBhvr>
                                      <p:by x="105000" y="105000"/>
                                    </p:animScale>
                                  </p:childTnLst>
                                </p:cTn>
                              </p:par>
                              <p:par>
                                <p:cTn id="120" presetID="26" presetClass="emph" presetSubtype="0" fill="hold" grpId="1" nodeType="withEffect">
                                  <p:stCondLst>
                                    <p:cond delay="0"/>
                                  </p:stCondLst>
                                  <p:childTnLst>
                                    <p:animEffect transition="out" filter="fade">
                                      <p:cBhvr>
                                        <p:cTn id="121" dur="2000" tmFilter="0, 0; .2, .5; .8, .5; 1, 0"/>
                                        <p:tgtEl>
                                          <p:spTgt spid="107"/>
                                        </p:tgtEl>
                                      </p:cBhvr>
                                    </p:animEffect>
                                    <p:animScale>
                                      <p:cBhvr>
                                        <p:cTn id="122" dur="1000" autoRev="1" fill="hold"/>
                                        <p:tgtEl>
                                          <p:spTgt spid="107"/>
                                        </p:tgtEl>
                                      </p:cBhvr>
                                      <p:by x="105000" y="105000"/>
                                    </p:animScale>
                                  </p:childTnLst>
                                </p:cTn>
                              </p:par>
                            </p:childTnLst>
                          </p:cTn>
                        </p:par>
                        <p:par>
                          <p:cTn id="123" fill="hold">
                            <p:stCondLst>
                              <p:cond delay="2500"/>
                            </p:stCondLst>
                            <p:childTnLst>
                              <p:par>
                                <p:cTn id="124" presetID="22" presetClass="entr" presetSubtype="8" fill="hold" grpId="0" nodeType="afterEffect">
                                  <p:stCondLst>
                                    <p:cond delay="0"/>
                                  </p:stCondLst>
                                  <p:childTnLst>
                                    <p:set>
                                      <p:cBhvr>
                                        <p:cTn id="125" dur="1" fill="hold">
                                          <p:stCondLst>
                                            <p:cond delay="0"/>
                                          </p:stCondLst>
                                        </p:cTn>
                                        <p:tgtEl>
                                          <p:spTgt spid="42"/>
                                        </p:tgtEl>
                                        <p:attrNameLst>
                                          <p:attrName>style.visibility</p:attrName>
                                        </p:attrNameLst>
                                      </p:cBhvr>
                                      <p:to>
                                        <p:strVal val="visible"/>
                                      </p:to>
                                    </p:set>
                                    <p:animEffect transition="in" filter="wipe(left)">
                                      <p:cBhvr>
                                        <p:cTn id="126" dur="500"/>
                                        <p:tgtEl>
                                          <p:spTgt spid="42"/>
                                        </p:tgtEl>
                                      </p:cBhvr>
                                    </p:animEffect>
                                  </p:childTnLst>
                                </p:cTn>
                              </p:par>
                            </p:childTnLst>
                          </p:cTn>
                        </p:par>
                        <p:par>
                          <p:cTn id="127" fill="hold">
                            <p:stCondLst>
                              <p:cond delay="3000"/>
                            </p:stCondLst>
                            <p:childTnLst>
                              <p:par>
                                <p:cTn id="128" presetID="26" presetClass="emph" presetSubtype="0" fill="hold" grpId="1" nodeType="afterEffect">
                                  <p:stCondLst>
                                    <p:cond delay="0"/>
                                  </p:stCondLst>
                                  <p:childTnLst>
                                    <p:animEffect transition="out" filter="fade">
                                      <p:cBhvr>
                                        <p:cTn id="129" dur="500" tmFilter="0, 0; .2, .5; .8, .5; 1, 0"/>
                                        <p:tgtEl>
                                          <p:spTgt spid="42"/>
                                        </p:tgtEl>
                                      </p:cBhvr>
                                    </p:animEffect>
                                    <p:animScale>
                                      <p:cBhvr>
                                        <p:cTn id="130" dur="250" autoRev="1" fill="hold"/>
                                        <p:tgtEl>
                                          <p:spTgt spid="4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42" grpId="1"/>
      <p:bldP spid="96" grpId="0" animBg="1"/>
      <p:bldP spid="97" grpId="0" animBg="1"/>
      <p:bldP spid="98" grpId="0" animBg="1"/>
      <p:bldP spid="99" grpId="0" animBg="1"/>
      <p:bldP spid="100" grpId="0" animBg="1"/>
      <p:bldP spid="101" grpId="0" animBg="1"/>
      <p:bldP spid="102" grpId="0" animBg="1"/>
      <p:bldP spid="82" grpId="0" animBg="1"/>
      <p:bldP spid="83" grpId="0" animBg="1"/>
      <p:bldP spid="84" grpId="0" animBg="1"/>
      <p:bldP spid="85" grpId="0" animBg="1"/>
      <p:bldP spid="86" grpId="0" animBg="1"/>
      <p:bldP spid="87" grpId="0" animBg="1"/>
      <p:bldP spid="6" grpId="0" animBg="1"/>
      <p:bldP spid="6" grpId="1" animBg="1"/>
      <p:bldP spid="7" grpId="0"/>
      <p:bldP spid="7" grpId="1"/>
      <p:bldP spid="103" grpId="0" animBg="1"/>
      <p:bldP spid="103" grpId="1" animBg="1"/>
      <p:bldP spid="104" grpId="0"/>
      <p:bldP spid="104" grpId="1"/>
      <p:bldP spid="107" grpId="0" animBg="1"/>
      <p:bldP spid="107" grpId="1" animBg="1"/>
      <p:bldP spid="108" grpId="0"/>
      <p:bldP spid="108" grpId="1"/>
      <p:bldP spid="88"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Highly Parallel Matrix Computation</a:t>
            </a:r>
            <a:r>
              <a:rPr lang="en-US" sz="2000" dirty="0"/>
              <a:t> </a:t>
            </a:r>
            <a:endParaRPr lang="en-US" dirty="0"/>
          </a:p>
        </p:txBody>
      </p:sp>
      <p:sp>
        <p:nvSpPr>
          <p:cNvPr id="2" name="Slide Number Placeholder 1"/>
          <p:cNvSpPr>
            <a:spLocks noGrp="1"/>
          </p:cNvSpPr>
          <p:nvPr>
            <p:ph type="sldNum" sz="quarter" idx="11"/>
          </p:nvPr>
        </p:nvSpPr>
        <p:spPr/>
        <p:txBody>
          <a:bodyPr/>
          <a:lstStyle/>
          <a:p>
            <a:fld id="{6E86574E-FA2E-425B-A84C-39F9592E9ECB}" type="slidenum">
              <a:rPr lang="en-US" altLang="en-US" smtClean="0">
                <a:solidFill>
                  <a:prstClr val="black"/>
                </a:solidFill>
              </a:rPr>
              <a:pPr/>
              <a:t>61</a:t>
            </a:fld>
            <a:endParaRPr lang="en-US" altLang="en-US">
              <a:solidFill>
                <a:prstClr val="black"/>
              </a:solidFill>
            </a:endParaRPr>
          </a:p>
        </p:txBody>
      </p:sp>
      <p:graphicFrame>
        <p:nvGraphicFramePr>
          <p:cNvPr id="334" name="Object 333"/>
          <p:cNvGraphicFramePr>
            <a:graphicFrameLocks noChangeAspect="1"/>
          </p:cNvGraphicFramePr>
          <p:nvPr>
            <p:extLst/>
          </p:nvPr>
        </p:nvGraphicFramePr>
        <p:xfrm>
          <a:off x="406400" y="1077499"/>
          <a:ext cx="5007429" cy="4969907"/>
        </p:xfrm>
        <a:graphic>
          <a:graphicData uri="http://schemas.openxmlformats.org/presentationml/2006/ole">
            <mc:AlternateContent xmlns:mc="http://schemas.openxmlformats.org/markup-compatibility/2006">
              <mc:Choice xmlns:v="urn:schemas-microsoft-com:vml" Requires="v">
                <p:oleObj spid="_x0000_s53317" name="Visio" r:id="rId4" imgW="1349428" imgH="1377867" progId="Visio.Drawing.11">
                  <p:embed/>
                </p:oleObj>
              </mc:Choice>
              <mc:Fallback>
                <p:oleObj name="Visio" r:id="rId4" imgW="1349428" imgH="1377867" progId="Visio.Drawing.11">
                  <p:embed/>
                  <p:pic>
                    <p:nvPicPr>
                      <p:cNvPr id="334" name="Object 333"/>
                      <p:cNvPicPr/>
                      <p:nvPr/>
                    </p:nvPicPr>
                    <p:blipFill>
                      <a:blip r:embed="rId5"/>
                      <a:stretch>
                        <a:fillRect/>
                      </a:stretch>
                    </p:blipFill>
                    <p:spPr>
                      <a:xfrm>
                        <a:off x="406400" y="1077499"/>
                        <a:ext cx="5007429" cy="4969907"/>
                      </a:xfrm>
                      <a:prstGeom prst="rect">
                        <a:avLst/>
                      </a:prstGeom>
                    </p:spPr>
                  </p:pic>
                </p:oleObj>
              </mc:Fallback>
            </mc:AlternateContent>
          </a:graphicData>
        </a:graphic>
      </p:graphicFrame>
      <p:sp>
        <p:nvSpPr>
          <p:cNvPr id="341" name="Rectangle 340"/>
          <p:cNvSpPr>
            <a:spLocks noChangeArrowheads="1"/>
          </p:cNvSpPr>
          <p:nvPr/>
        </p:nvSpPr>
        <p:spPr bwMode="auto">
          <a:xfrm>
            <a:off x="5519730" y="2351767"/>
            <a:ext cx="3731068" cy="18466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US" altLang="en-US" sz="2000" b="1" dirty="0">
                <a:solidFill>
                  <a:srgbClr val="000000"/>
                </a:solidFill>
                <a:latin typeface="Consolas" panose="020B0609020204030204" pitchFamily="49" charset="0"/>
                <a:cs typeface="Consolas" panose="020B0609020204030204" pitchFamily="49" charset="0"/>
              </a:rPr>
              <a:t>We need to compute 2E+1 vectors, E=edit distance threshold</a:t>
            </a:r>
          </a:p>
          <a:p>
            <a:endParaRPr lang="en-US" altLang="en-US" sz="2000" b="1" dirty="0">
              <a:solidFill>
                <a:srgbClr val="000000"/>
              </a:solidFill>
              <a:latin typeface="Consolas" panose="020B0609020204030204" pitchFamily="49" charset="0"/>
              <a:cs typeface="Consolas" panose="020B0609020204030204" pitchFamily="49" charset="0"/>
            </a:endParaRPr>
          </a:p>
          <a:p>
            <a:r>
              <a:rPr lang="en-US" altLang="en-US" sz="2000" b="1" dirty="0" err="1">
                <a:solidFill>
                  <a:srgbClr val="000000"/>
                </a:solidFill>
                <a:latin typeface="Consolas" panose="020B0609020204030204" pitchFamily="49" charset="0"/>
                <a:cs typeface="Consolas" panose="020B0609020204030204" pitchFamily="49" charset="0"/>
              </a:rPr>
              <a:t>dp</a:t>
            </a:r>
            <a:r>
              <a:rPr lang="en-US" altLang="en-US" sz="2000" b="1" dirty="0">
                <a:solidFill>
                  <a:srgbClr val="000000"/>
                </a:solidFill>
                <a:latin typeface="Consolas" panose="020B0609020204030204" pitchFamily="49" charset="0"/>
                <a:cs typeface="Consolas" panose="020B0609020204030204" pitchFamily="49" charset="0"/>
              </a:rPr>
              <a:t>[</a:t>
            </a:r>
            <a:r>
              <a:rPr lang="en-US" altLang="en-US" sz="2000" b="1" dirty="0" err="1">
                <a:solidFill>
                  <a:srgbClr val="000000"/>
                </a:solidFill>
                <a:latin typeface="Consolas" panose="020B0609020204030204" pitchFamily="49" charset="0"/>
                <a:cs typeface="Consolas" panose="020B0609020204030204" pitchFamily="49" charset="0"/>
              </a:rPr>
              <a:t>i</a:t>
            </a:r>
            <a:r>
              <a:rPr lang="en-US" altLang="en-US" sz="2000" b="1" dirty="0">
                <a:solidFill>
                  <a:srgbClr val="000000"/>
                </a:solidFill>
                <a:latin typeface="Consolas" panose="020B0609020204030204" pitchFamily="49" charset="0"/>
                <a:cs typeface="Consolas" panose="020B0609020204030204" pitchFamily="49" charset="0"/>
              </a:rPr>
              <a:t>][j]= 0 if X[i]=Y[j]</a:t>
            </a:r>
          </a:p>
          <a:p>
            <a:r>
              <a:rPr lang="en-US" altLang="en-US" sz="2000" b="1" dirty="0">
                <a:solidFill>
                  <a:srgbClr val="000000"/>
                </a:solidFill>
                <a:latin typeface="Consolas" panose="020B0609020204030204" pitchFamily="49" charset="0"/>
                <a:cs typeface="Consolas" panose="020B0609020204030204" pitchFamily="49" charset="0"/>
              </a:rPr>
              <a:t>          1 if X[i]≠Y[j]</a:t>
            </a:r>
          </a:p>
        </p:txBody>
      </p:sp>
      <p:sp>
        <p:nvSpPr>
          <p:cNvPr id="342" name="TextBox 341"/>
          <p:cNvSpPr txBox="1"/>
          <p:nvPr/>
        </p:nvSpPr>
        <p:spPr>
          <a:xfrm>
            <a:off x="6022509" y="4138916"/>
            <a:ext cx="2614411" cy="369332"/>
          </a:xfrm>
          <a:prstGeom prst="rect">
            <a:avLst/>
          </a:prstGeom>
          <a:noFill/>
        </p:spPr>
        <p:txBody>
          <a:bodyPr wrap="square" rtlCol="0">
            <a:spAutoFit/>
          </a:bodyPr>
          <a:lstStyle/>
          <a:p>
            <a:r>
              <a:rPr lang="en-US" dirty="0">
                <a:solidFill>
                  <a:srgbClr val="FF0000"/>
                </a:solidFill>
              </a:rPr>
              <a:t>No data dependencies!</a:t>
            </a:r>
          </a:p>
        </p:txBody>
      </p:sp>
      <p:cxnSp>
        <p:nvCxnSpPr>
          <p:cNvPr id="5" name="Straight Arrow Connector 4"/>
          <p:cNvCxnSpPr/>
          <p:nvPr/>
        </p:nvCxnSpPr>
        <p:spPr>
          <a:xfrm flipH="1">
            <a:off x="3468917" y="2090057"/>
            <a:ext cx="2269420" cy="94342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Rounded Rectangle 5"/>
          <p:cNvSpPr/>
          <p:nvPr/>
        </p:nvSpPr>
        <p:spPr>
          <a:xfrm rot="2722005">
            <a:off x="1397685" y="3334140"/>
            <a:ext cx="4663440" cy="640080"/>
          </a:xfrm>
          <a:prstGeom prst="roundRect">
            <a:avLst/>
          </a:prstGeom>
          <a:noFill/>
          <a:ln w="38100">
            <a:solidFill>
              <a:srgbClr val="FF0000"/>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wrap="square" rtlCol="0" anchor="ctr">
            <a:spAutoFit/>
          </a:bodyPr>
          <a:lstStyle/>
          <a:p>
            <a:pPr algn="just"/>
            <a:endParaRPr lang="en-US" sz="400" b="1" dirty="0">
              <a:solidFill>
                <a:schemeClr val="bg2"/>
              </a:solidFill>
              <a:latin typeface="europa"/>
            </a:endParaRPr>
          </a:p>
        </p:txBody>
      </p:sp>
      <p:sp>
        <p:nvSpPr>
          <p:cNvPr id="7" name="TextBox 6"/>
          <p:cNvSpPr txBox="1"/>
          <p:nvPr/>
        </p:nvSpPr>
        <p:spPr>
          <a:xfrm>
            <a:off x="5413829" y="1653345"/>
            <a:ext cx="3118611" cy="369332"/>
          </a:xfrm>
          <a:prstGeom prst="rect">
            <a:avLst/>
          </a:prstGeom>
          <a:noFill/>
        </p:spPr>
        <p:txBody>
          <a:bodyPr wrap="square" rtlCol="0">
            <a:spAutoFit/>
          </a:bodyPr>
          <a:lstStyle/>
          <a:p>
            <a:r>
              <a:rPr lang="en-US" dirty="0">
                <a:solidFill>
                  <a:srgbClr val="FF0000"/>
                </a:solidFill>
              </a:rPr>
              <a:t>2 Deletion Hamming masks</a:t>
            </a:r>
          </a:p>
        </p:txBody>
      </p:sp>
      <p:cxnSp>
        <p:nvCxnSpPr>
          <p:cNvPr id="22" name="Straight Arrow Connector 21"/>
          <p:cNvCxnSpPr>
            <a:stCxn id="24" idx="1"/>
          </p:cNvCxnSpPr>
          <p:nvPr/>
        </p:nvCxnSpPr>
        <p:spPr>
          <a:xfrm flipH="1" flipV="1">
            <a:off x="4796973" y="5624286"/>
            <a:ext cx="1944912" cy="11868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Rounded Rectangle 22"/>
          <p:cNvSpPr/>
          <p:nvPr/>
        </p:nvSpPr>
        <p:spPr>
          <a:xfrm rot="2722005">
            <a:off x="679228" y="3921968"/>
            <a:ext cx="4663440" cy="640080"/>
          </a:xfrm>
          <a:prstGeom prst="roundRect">
            <a:avLst/>
          </a:prstGeom>
          <a:noFill/>
          <a:ln w="38100">
            <a:solidFill>
              <a:srgbClr val="FF0000"/>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wrap="square" rtlCol="0" anchor="ctr">
            <a:spAutoFit/>
          </a:bodyPr>
          <a:lstStyle/>
          <a:p>
            <a:pPr algn="just"/>
            <a:endParaRPr lang="en-US" sz="400" b="1" dirty="0">
              <a:solidFill>
                <a:schemeClr val="bg2"/>
              </a:solidFill>
              <a:latin typeface="europa"/>
            </a:endParaRPr>
          </a:p>
        </p:txBody>
      </p:sp>
      <p:sp>
        <p:nvSpPr>
          <p:cNvPr id="24" name="TextBox 23"/>
          <p:cNvSpPr txBox="1"/>
          <p:nvPr/>
        </p:nvSpPr>
        <p:spPr>
          <a:xfrm>
            <a:off x="6741885" y="5419801"/>
            <a:ext cx="2614411" cy="646331"/>
          </a:xfrm>
          <a:prstGeom prst="rect">
            <a:avLst/>
          </a:prstGeom>
          <a:noFill/>
        </p:spPr>
        <p:txBody>
          <a:bodyPr wrap="square" rtlCol="0">
            <a:spAutoFit/>
          </a:bodyPr>
          <a:lstStyle/>
          <a:p>
            <a:r>
              <a:rPr lang="en-US" dirty="0">
                <a:solidFill>
                  <a:srgbClr val="FF0000"/>
                </a:solidFill>
              </a:rPr>
              <a:t>2 Insertion Hamming masks</a:t>
            </a:r>
          </a:p>
        </p:txBody>
      </p:sp>
      <p:sp>
        <p:nvSpPr>
          <p:cNvPr id="3" name="TextBox 2"/>
          <p:cNvSpPr txBox="1"/>
          <p:nvPr/>
        </p:nvSpPr>
        <p:spPr>
          <a:xfrm>
            <a:off x="1988457" y="961385"/>
            <a:ext cx="2148114" cy="369332"/>
          </a:xfrm>
          <a:prstGeom prst="rect">
            <a:avLst/>
          </a:prstGeom>
          <a:noFill/>
        </p:spPr>
        <p:txBody>
          <a:bodyPr wrap="square" rtlCol="0">
            <a:spAutoFit/>
          </a:bodyPr>
          <a:lstStyle/>
          <a:p>
            <a:pPr algn="ctr"/>
            <a:r>
              <a:rPr lang="en-US" dirty="0"/>
              <a:t>Reference</a:t>
            </a:r>
          </a:p>
        </p:txBody>
      </p:sp>
      <p:sp>
        <p:nvSpPr>
          <p:cNvPr id="14" name="TextBox 13"/>
          <p:cNvSpPr txBox="1"/>
          <p:nvPr/>
        </p:nvSpPr>
        <p:spPr>
          <a:xfrm rot="16200000">
            <a:off x="-756557" y="3616404"/>
            <a:ext cx="2148114" cy="369332"/>
          </a:xfrm>
          <a:prstGeom prst="rect">
            <a:avLst/>
          </a:prstGeom>
          <a:noFill/>
        </p:spPr>
        <p:txBody>
          <a:bodyPr wrap="square" rtlCol="0">
            <a:spAutoFit/>
          </a:bodyPr>
          <a:lstStyle/>
          <a:p>
            <a:pPr algn="ctr"/>
            <a:r>
              <a:rPr lang="en-US" dirty="0"/>
              <a:t>Query</a:t>
            </a:r>
          </a:p>
        </p:txBody>
      </p:sp>
    </p:spTree>
    <p:extLst>
      <p:ext uri="{BB962C8B-B14F-4D97-AF65-F5344CB8AC3E}">
        <p14:creationId xmlns:p14="http://schemas.microsoft.com/office/powerpoint/2010/main" val="220739998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xit" presetSubtype="0" fill="hold" grpId="1" nodeType="clickEffect">
                                  <p:stCondLst>
                                    <p:cond delay="0"/>
                                  </p:stCondLst>
                                  <p:childTnLst>
                                    <p:animEffect transition="out" filter="fade">
                                      <p:cBhvr>
                                        <p:cTn id="17" dur="500"/>
                                        <p:tgtEl>
                                          <p:spTgt spid="6"/>
                                        </p:tgtEl>
                                      </p:cBhvr>
                                    </p:animEffect>
                                    <p:set>
                                      <p:cBhvr>
                                        <p:cTn id="18" dur="1" fill="hold">
                                          <p:stCondLst>
                                            <p:cond delay="499"/>
                                          </p:stCondLst>
                                        </p:cTn>
                                        <p:tgtEl>
                                          <p:spTgt spid="6"/>
                                        </p:tgtEl>
                                        <p:attrNameLst>
                                          <p:attrName>style.visibility</p:attrName>
                                        </p:attrNameLst>
                                      </p:cBhvr>
                                      <p:to>
                                        <p:strVal val="hidden"/>
                                      </p:to>
                                    </p:set>
                                  </p:childTnLst>
                                </p:cTn>
                              </p:par>
                              <p:par>
                                <p:cTn id="19" presetID="10" presetClass="exit" presetSubtype="0" fill="hold" nodeType="withEffect">
                                  <p:stCondLst>
                                    <p:cond delay="0"/>
                                  </p:stCondLst>
                                  <p:childTnLst>
                                    <p:animEffect transition="out" filter="fade">
                                      <p:cBhvr>
                                        <p:cTn id="20" dur="500"/>
                                        <p:tgtEl>
                                          <p:spTgt spid="5"/>
                                        </p:tgtEl>
                                      </p:cBhvr>
                                    </p:animEffect>
                                    <p:set>
                                      <p:cBhvr>
                                        <p:cTn id="21" dur="1" fill="hold">
                                          <p:stCondLst>
                                            <p:cond delay="499"/>
                                          </p:stCondLst>
                                        </p:cTn>
                                        <p:tgtEl>
                                          <p:spTgt spid="5"/>
                                        </p:tgtEl>
                                        <p:attrNameLst>
                                          <p:attrName>style.visibility</p:attrName>
                                        </p:attrNameLst>
                                      </p:cBhvr>
                                      <p:to>
                                        <p:strVal val="hidden"/>
                                      </p:to>
                                    </p:set>
                                  </p:childTnLst>
                                </p:cTn>
                              </p:par>
                              <p:par>
                                <p:cTn id="22" presetID="10" presetClass="exit" presetSubtype="0" fill="hold" grpId="1" nodeType="withEffect">
                                  <p:stCondLst>
                                    <p:cond delay="0"/>
                                  </p:stCondLst>
                                  <p:childTnLst>
                                    <p:animEffect transition="out" filter="fade">
                                      <p:cBhvr>
                                        <p:cTn id="23" dur="500"/>
                                        <p:tgtEl>
                                          <p:spTgt spid="7"/>
                                        </p:tgtEl>
                                      </p:cBhvr>
                                    </p:animEffect>
                                    <p:set>
                                      <p:cBhvr>
                                        <p:cTn id="24" dur="1" fill="hold">
                                          <p:stCondLst>
                                            <p:cond delay="499"/>
                                          </p:stCondLst>
                                        </p:cTn>
                                        <p:tgtEl>
                                          <p:spTgt spid="7"/>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3"/>
                                        </p:tgtEl>
                                        <p:attrNameLst>
                                          <p:attrName>style.visibility</p:attrName>
                                        </p:attrNameLst>
                                      </p:cBhvr>
                                      <p:to>
                                        <p:strVal val="visible"/>
                                      </p:to>
                                    </p:set>
                                    <p:animEffect transition="in" filter="fade">
                                      <p:cBhvr>
                                        <p:cTn id="29" dur="500"/>
                                        <p:tgtEl>
                                          <p:spTgt spid="23"/>
                                        </p:tgtEl>
                                      </p:cBhvr>
                                    </p:animEffect>
                                  </p:childTnLst>
                                </p:cTn>
                              </p:par>
                              <p:par>
                                <p:cTn id="30" presetID="10" presetClass="entr" presetSubtype="0" fill="hold" nodeType="with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fade">
                                      <p:cBhvr>
                                        <p:cTn id="32" dur="500"/>
                                        <p:tgtEl>
                                          <p:spTgt spid="22"/>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4"/>
                                        </p:tgtEl>
                                        <p:attrNameLst>
                                          <p:attrName>style.visibility</p:attrName>
                                        </p:attrNameLst>
                                      </p:cBhvr>
                                      <p:to>
                                        <p:strVal val="visible"/>
                                      </p:to>
                                    </p:set>
                                    <p:animEffect transition="in" filter="fade">
                                      <p:cBhvr>
                                        <p:cTn id="35"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p:bldP spid="7" grpId="1"/>
      <p:bldP spid="23" grpId="0" animBg="1"/>
      <p:bldP spid="24"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p:cNvGraphicFramePr>
            <a:graphicFrameLocks noChangeAspect="1"/>
          </p:cNvGraphicFramePr>
          <p:nvPr>
            <p:extLst/>
          </p:nvPr>
        </p:nvGraphicFramePr>
        <p:xfrm>
          <a:off x="-65216" y="1585914"/>
          <a:ext cx="9317736" cy="4785855"/>
        </p:xfrm>
        <a:graphic>
          <a:graphicData uri="http://schemas.openxmlformats.org/presentationml/2006/ole">
            <mc:AlternateContent xmlns:mc="http://schemas.openxmlformats.org/markup-compatibility/2006">
              <mc:Choice xmlns:v="urn:schemas-microsoft-com:vml" Requires="v">
                <p:oleObj spid="_x0000_s83013" name="Visio" r:id="rId4" imgW="8073650" imgH="4144293" progId="Visio.Drawing.11">
                  <p:embed/>
                </p:oleObj>
              </mc:Choice>
              <mc:Fallback>
                <p:oleObj name="Visio" r:id="rId4" imgW="8073650" imgH="4144293" progId="Visio.Drawing.11">
                  <p:embed/>
                  <p:pic>
                    <p:nvPicPr>
                      <p:cNvPr id="6" name="Object 5"/>
                      <p:cNvPicPr/>
                      <p:nvPr/>
                    </p:nvPicPr>
                    <p:blipFill>
                      <a:blip r:embed="rId5"/>
                      <a:stretch>
                        <a:fillRect/>
                      </a:stretch>
                    </p:blipFill>
                    <p:spPr>
                      <a:xfrm>
                        <a:off x="-65216" y="1585914"/>
                        <a:ext cx="9317736" cy="4785855"/>
                      </a:xfrm>
                      <a:prstGeom prst="rect">
                        <a:avLst/>
                      </a:prstGeom>
                    </p:spPr>
                  </p:pic>
                </p:oleObj>
              </mc:Fallback>
            </mc:AlternateContent>
          </a:graphicData>
        </a:graphic>
      </p:graphicFrame>
      <p:sp>
        <p:nvSpPr>
          <p:cNvPr id="2" name="Title 1"/>
          <p:cNvSpPr>
            <a:spLocks noGrp="1"/>
          </p:cNvSpPr>
          <p:nvPr>
            <p:ph type="title"/>
          </p:nvPr>
        </p:nvSpPr>
        <p:spPr/>
        <p:txBody>
          <a:bodyPr/>
          <a:lstStyle/>
          <a:p>
            <a:r>
              <a:rPr lang="en-US" dirty="0"/>
              <a:t>Key Idea of SHD Filtering</a:t>
            </a:r>
          </a:p>
        </p:txBody>
      </p:sp>
      <p:sp>
        <p:nvSpPr>
          <p:cNvPr id="3" name="Slide Number Placeholder 2"/>
          <p:cNvSpPr>
            <a:spLocks noGrp="1"/>
          </p:cNvSpPr>
          <p:nvPr>
            <p:ph type="sldNum" sz="quarter" idx="11"/>
          </p:nvPr>
        </p:nvSpPr>
        <p:spPr/>
        <p:txBody>
          <a:bodyPr/>
          <a:lstStyle/>
          <a:p>
            <a:pPr>
              <a:defRPr/>
            </a:pPr>
            <a:fld id="{018A7077-2B78-4FB5-8F56-24239751AEF0}" type="slidenum">
              <a:rPr lang="en-US" altLang="en-US" smtClean="0">
                <a:solidFill>
                  <a:prstClr val="black"/>
                </a:solidFill>
              </a:rPr>
              <a:pPr>
                <a:defRPr/>
              </a:pPr>
              <a:t>62</a:t>
            </a:fld>
            <a:endParaRPr lang="en-US" altLang="en-US">
              <a:solidFill>
                <a:prstClr val="black"/>
              </a:solidFill>
            </a:endParaRPr>
          </a:p>
        </p:txBody>
      </p:sp>
      <p:graphicFrame>
        <p:nvGraphicFramePr>
          <p:cNvPr id="4" name="Diagram 3"/>
          <p:cNvGraphicFramePr/>
          <p:nvPr>
            <p:extLst>
              <p:ext uri="{D42A27DB-BD31-4B8C-83A1-F6EECF244321}">
                <p14:modId xmlns:p14="http://schemas.microsoft.com/office/powerpoint/2010/main" val="2475695784"/>
              </p:ext>
            </p:extLst>
          </p:nvPr>
        </p:nvGraphicFramePr>
        <p:xfrm>
          <a:off x="39756" y="979729"/>
          <a:ext cx="8988287" cy="478942"/>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graphicFrame>
        <p:nvGraphicFramePr>
          <p:cNvPr id="28" name="Object 27"/>
          <p:cNvGraphicFramePr>
            <a:graphicFrameLocks noChangeAspect="1"/>
          </p:cNvGraphicFramePr>
          <p:nvPr>
            <p:extLst/>
          </p:nvPr>
        </p:nvGraphicFramePr>
        <p:xfrm>
          <a:off x="-65216" y="1596738"/>
          <a:ext cx="9317736" cy="4786700"/>
        </p:xfrm>
        <a:graphic>
          <a:graphicData uri="http://schemas.openxmlformats.org/presentationml/2006/ole">
            <mc:AlternateContent xmlns:mc="http://schemas.openxmlformats.org/markup-compatibility/2006">
              <mc:Choice xmlns:v="urn:schemas-microsoft-com:vml" Requires="v">
                <p:oleObj spid="_x0000_s83014" name="Visio" r:id="rId11" imgW="8073650" imgH="4144293" progId="Visio.Drawing.11">
                  <p:embed/>
                </p:oleObj>
              </mc:Choice>
              <mc:Fallback>
                <p:oleObj name="Visio" r:id="rId11" imgW="8073650" imgH="4144293" progId="Visio.Drawing.11">
                  <p:embed/>
                  <p:pic>
                    <p:nvPicPr>
                      <p:cNvPr id="28" name="Object 27"/>
                      <p:cNvPicPr/>
                      <p:nvPr/>
                    </p:nvPicPr>
                    <p:blipFill>
                      <a:blip r:embed="rId12"/>
                      <a:stretch>
                        <a:fillRect/>
                      </a:stretch>
                    </p:blipFill>
                    <p:spPr>
                      <a:xfrm>
                        <a:off x="-65216" y="1596738"/>
                        <a:ext cx="9317736" cy="4786700"/>
                      </a:xfrm>
                      <a:prstGeom prst="rect">
                        <a:avLst/>
                      </a:prstGeom>
                    </p:spPr>
                  </p:pic>
                </p:oleObj>
              </mc:Fallback>
            </mc:AlternateContent>
          </a:graphicData>
        </a:graphic>
      </p:graphicFrame>
      <p:graphicFrame>
        <p:nvGraphicFramePr>
          <p:cNvPr id="7" name="Object 6"/>
          <p:cNvGraphicFramePr>
            <a:graphicFrameLocks noChangeAspect="1"/>
          </p:cNvGraphicFramePr>
          <p:nvPr>
            <p:extLst/>
          </p:nvPr>
        </p:nvGraphicFramePr>
        <p:xfrm>
          <a:off x="-86424" y="1585913"/>
          <a:ext cx="9318625" cy="4786312"/>
        </p:xfrm>
        <a:graphic>
          <a:graphicData uri="http://schemas.openxmlformats.org/presentationml/2006/ole">
            <mc:AlternateContent xmlns:mc="http://schemas.openxmlformats.org/markup-compatibility/2006">
              <mc:Choice xmlns:v="urn:schemas-microsoft-com:vml" Requires="v">
                <p:oleObj spid="_x0000_s83015" name="Visio" r:id="rId13" imgW="8073650" imgH="4144293" progId="Visio.Drawing.11">
                  <p:embed/>
                </p:oleObj>
              </mc:Choice>
              <mc:Fallback>
                <p:oleObj name="Visio" r:id="rId13" imgW="8073650" imgH="4144293" progId="Visio.Drawing.11">
                  <p:embed/>
                  <p:pic>
                    <p:nvPicPr>
                      <p:cNvPr id="7" name="Object 6"/>
                      <p:cNvPicPr/>
                      <p:nvPr/>
                    </p:nvPicPr>
                    <p:blipFill>
                      <a:blip r:embed="rId14"/>
                      <a:stretch>
                        <a:fillRect/>
                      </a:stretch>
                    </p:blipFill>
                    <p:spPr>
                      <a:xfrm>
                        <a:off x="-86424" y="1585913"/>
                        <a:ext cx="9318625" cy="4786312"/>
                      </a:xfrm>
                      <a:prstGeom prst="rect">
                        <a:avLst/>
                      </a:prstGeom>
                    </p:spPr>
                  </p:pic>
                </p:oleObj>
              </mc:Fallback>
            </mc:AlternateContent>
          </a:graphicData>
        </a:graphic>
      </p:graphicFrame>
      <p:graphicFrame>
        <p:nvGraphicFramePr>
          <p:cNvPr id="8" name="Object 7"/>
          <p:cNvGraphicFramePr>
            <a:graphicFrameLocks noChangeAspect="1"/>
          </p:cNvGraphicFramePr>
          <p:nvPr>
            <p:extLst/>
          </p:nvPr>
        </p:nvGraphicFramePr>
        <p:xfrm>
          <a:off x="-108520" y="1595016"/>
          <a:ext cx="9318625" cy="4786312"/>
        </p:xfrm>
        <a:graphic>
          <a:graphicData uri="http://schemas.openxmlformats.org/presentationml/2006/ole">
            <mc:AlternateContent xmlns:mc="http://schemas.openxmlformats.org/markup-compatibility/2006">
              <mc:Choice xmlns:v="urn:schemas-microsoft-com:vml" Requires="v">
                <p:oleObj spid="_x0000_s83016" name="Visio" r:id="rId15" imgW="8073650" imgH="4144293" progId="Visio.Drawing.11">
                  <p:embed/>
                </p:oleObj>
              </mc:Choice>
              <mc:Fallback>
                <p:oleObj name="Visio" r:id="rId15" imgW="8073650" imgH="4144293" progId="Visio.Drawing.11">
                  <p:embed/>
                  <p:pic>
                    <p:nvPicPr>
                      <p:cNvPr id="8" name="Object 7"/>
                      <p:cNvPicPr/>
                      <p:nvPr/>
                    </p:nvPicPr>
                    <p:blipFill>
                      <a:blip r:embed="rId16"/>
                      <a:stretch>
                        <a:fillRect/>
                      </a:stretch>
                    </p:blipFill>
                    <p:spPr>
                      <a:xfrm>
                        <a:off x="-108520" y="1595016"/>
                        <a:ext cx="9318625" cy="4786312"/>
                      </a:xfrm>
                      <a:prstGeom prst="rect">
                        <a:avLst/>
                      </a:prstGeom>
                    </p:spPr>
                  </p:pic>
                </p:oleObj>
              </mc:Fallback>
            </mc:AlternateContent>
          </a:graphicData>
        </a:graphic>
      </p:graphicFrame>
      <p:sp>
        <p:nvSpPr>
          <p:cNvPr id="5" name="Rectangle 4"/>
          <p:cNvSpPr/>
          <p:nvPr/>
        </p:nvSpPr>
        <p:spPr>
          <a:xfrm>
            <a:off x="7524328" y="2275698"/>
            <a:ext cx="274320" cy="1224136"/>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0" name="Rounded Rectangle 9"/>
          <p:cNvSpPr/>
          <p:nvPr/>
        </p:nvSpPr>
        <p:spPr>
          <a:xfrm>
            <a:off x="7524328" y="2420888"/>
            <a:ext cx="274320" cy="216024"/>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Tree>
    <p:extLst>
      <p:ext uri="{BB962C8B-B14F-4D97-AF65-F5344CB8AC3E}">
        <p14:creationId xmlns:p14="http://schemas.microsoft.com/office/powerpoint/2010/main" val="147830294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graphicEl>
                                              <a:dgm id="{AA2636E1-05F7-40F6-B113-6ACD4DAE7C84}"/>
                                            </p:graphicEl>
                                          </p:spTgt>
                                        </p:tgtEl>
                                        <p:attrNameLst>
                                          <p:attrName>style.visibility</p:attrName>
                                        </p:attrNameLst>
                                      </p:cBhvr>
                                      <p:to>
                                        <p:strVal val="visible"/>
                                      </p:to>
                                    </p:set>
                                    <p:animEffect transition="in" filter="wipe(left)">
                                      <p:cBhvr>
                                        <p:cTn id="7" dur="500"/>
                                        <p:tgtEl>
                                          <p:spTgt spid="4">
                                            <p:graphicEl>
                                              <a:dgm id="{AA2636E1-05F7-40F6-B113-6ACD4DAE7C84}"/>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wipe(left)">
                                      <p:cBhvr>
                                        <p:cTn id="12" dur="500"/>
                                        <p:tgtEl>
                                          <p:spTgt spid="2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10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left)">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wipe(down)">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wipe(down)">
                                      <p:cBhvr>
                                        <p:cTn id="32" dur="500"/>
                                        <p:tgtEl>
                                          <p:spTgt spid="5"/>
                                        </p:tgtEl>
                                      </p:cBhvr>
                                    </p:animEffect>
                                  </p:childTnLst>
                                </p:cTn>
                              </p:par>
                            </p:childTnLst>
                          </p:cTn>
                        </p:par>
                        <p:par>
                          <p:cTn id="33" fill="hold">
                            <p:stCondLst>
                              <p:cond delay="500"/>
                            </p:stCondLst>
                            <p:childTnLst>
                              <p:par>
                                <p:cTn id="34" presetID="26" presetClass="emph" presetSubtype="0" fill="hold" grpId="1" nodeType="afterEffect">
                                  <p:stCondLst>
                                    <p:cond delay="0"/>
                                  </p:stCondLst>
                                  <p:childTnLst>
                                    <p:animEffect transition="out" filter="fade">
                                      <p:cBhvr>
                                        <p:cTn id="35" dur="500" tmFilter="0, 0; .2, .5; .8, .5; 1, 0"/>
                                        <p:tgtEl>
                                          <p:spTgt spid="5"/>
                                        </p:tgtEl>
                                      </p:cBhvr>
                                    </p:animEffect>
                                    <p:animScale>
                                      <p:cBhvr>
                                        <p:cTn id="36" dur="250" autoRev="1" fill="hold"/>
                                        <p:tgtEl>
                                          <p:spTgt spid="5"/>
                                        </p:tgtEl>
                                      </p:cBhvr>
                                      <p:by x="105000" y="105000"/>
                                    </p:animScale>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grpId="0" nodeType="clickEffect">
                                  <p:stCondLst>
                                    <p:cond delay="0"/>
                                  </p:stCondLst>
                                  <p:childTnLst>
                                    <p:set>
                                      <p:cBhvr>
                                        <p:cTn id="40" dur="1" fill="hold">
                                          <p:stCondLst>
                                            <p:cond delay="0"/>
                                          </p:stCondLst>
                                        </p:cTn>
                                        <p:tgtEl>
                                          <p:spTgt spid="4">
                                            <p:graphicEl>
                                              <a:dgm id="{B3F34F1A-EBD5-4210-B039-278AB970AC0A}"/>
                                            </p:graphicEl>
                                          </p:spTgt>
                                        </p:tgtEl>
                                        <p:attrNameLst>
                                          <p:attrName>style.visibility</p:attrName>
                                        </p:attrNameLst>
                                      </p:cBhvr>
                                      <p:to>
                                        <p:strVal val="visible"/>
                                      </p:to>
                                    </p:set>
                                    <p:animEffect transition="in" filter="wipe(left)">
                                      <p:cBhvr>
                                        <p:cTn id="41" dur="500"/>
                                        <p:tgtEl>
                                          <p:spTgt spid="4">
                                            <p:graphicEl>
                                              <a:dgm id="{B3F34F1A-EBD5-4210-B039-278AB970AC0A}"/>
                                            </p:graphicEl>
                                          </p:spTgt>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nodeType="clickEffect">
                                  <p:stCondLst>
                                    <p:cond delay="0"/>
                                  </p:stCondLst>
                                  <p:childTnLst>
                                    <p:set>
                                      <p:cBhvr>
                                        <p:cTn id="45" dur="1" fill="hold">
                                          <p:stCondLst>
                                            <p:cond delay="0"/>
                                          </p:stCondLst>
                                        </p:cTn>
                                        <p:tgtEl>
                                          <p:spTgt spid="7"/>
                                        </p:tgtEl>
                                        <p:attrNameLst>
                                          <p:attrName>style.visibility</p:attrName>
                                        </p:attrNameLst>
                                      </p:cBhvr>
                                      <p:to>
                                        <p:strVal val="visible"/>
                                      </p:to>
                                    </p:set>
                                    <p:animEffect transition="in" filter="wipe(left)">
                                      <p:cBhvr>
                                        <p:cTn id="46" dur="500"/>
                                        <p:tgtEl>
                                          <p:spTgt spid="7"/>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grpId="0" nodeType="clickEffect">
                                  <p:stCondLst>
                                    <p:cond delay="0"/>
                                  </p:stCondLst>
                                  <p:childTnLst>
                                    <p:set>
                                      <p:cBhvr>
                                        <p:cTn id="50" dur="1" fill="hold">
                                          <p:stCondLst>
                                            <p:cond delay="0"/>
                                          </p:stCondLst>
                                        </p:cTn>
                                        <p:tgtEl>
                                          <p:spTgt spid="4">
                                            <p:graphicEl>
                                              <a:dgm id="{010F66CE-98BD-4800-ACE1-BE56AF2153C7}"/>
                                            </p:graphicEl>
                                          </p:spTgt>
                                        </p:tgtEl>
                                        <p:attrNameLst>
                                          <p:attrName>style.visibility</p:attrName>
                                        </p:attrNameLst>
                                      </p:cBhvr>
                                      <p:to>
                                        <p:strVal val="visible"/>
                                      </p:to>
                                    </p:set>
                                    <p:animEffect transition="in" filter="wipe(left)">
                                      <p:cBhvr>
                                        <p:cTn id="51" dur="500"/>
                                        <p:tgtEl>
                                          <p:spTgt spid="4">
                                            <p:graphicEl>
                                              <a:dgm id="{010F66CE-98BD-4800-ACE1-BE56AF2153C7}"/>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P spid="5" grpId="0" animBg="1"/>
      <p:bldP spid="5" grpId="1" animBg="1"/>
      <p:bldP spid="10"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Alignment vs. Pre-alignment (Filtering)</a:t>
            </a:r>
          </a:p>
        </p:txBody>
      </p:sp>
      <p:sp>
        <p:nvSpPr>
          <p:cNvPr id="2" name="Slide Number Placeholder 1"/>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E86574E-FA2E-425B-A84C-39F9592E9ECB}" type="slidenum">
              <a:rPr kumimoji="0" lang="en-US" altLang="en-US" sz="1600" b="0" i="0" u="none" strike="noStrike" kern="1200" cap="none" spc="0" normalizeH="0" baseline="0" noProof="0" smtClean="0">
                <a:ln>
                  <a:noFill/>
                </a:ln>
                <a:solidFill>
                  <a:prstClr val="black"/>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n-US" altLang="en-US" sz="1600" b="0" i="0" u="none" strike="noStrike" kern="1200" cap="none" spc="0" normalizeH="0" baseline="0" noProof="0">
              <a:ln>
                <a:noFill/>
              </a:ln>
              <a:solidFill>
                <a:prstClr val="black"/>
              </a:solidFill>
              <a:effectLst/>
              <a:uLnTx/>
              <a:uFillTx/>
              <a:latin typeface="Garamond" pitchFamily="18" charset="0"/>
              <a:ea typeface="+mn-ea"/>
              <a:cs typeface="+mn-cs"/>
            </a:endParaRPr>
          </a:p>
        </p:txBody>
      </p:sp>
      <p:graphicFrame>
        <p:nvGraphicFramePr>
          <p:cNvPr id="333" name="Object 332"/>
          <p:cNvGraphicFramePr>
            <a:graphicFrameLocks noChangeAspect="1"/>
          </p:cNvGraphicFramePr>
          <p:nvPr>
            <p:extLst/>
          </p:nvPr>
        </p:nvGraphicFramePr>
        <p:xfrm>
          <a:off x="579550" y="1213035"/>
          <a:ext cx="3687114" cy="3863122"/>
        </p:xfrm>
        <a:graphic>
          <a:graphicData uri="http://schemas.openxmlformats.org/presentationml/2006/ole">
            <mc:AlternateContent xmlns:mc="http://schemas.openxmlformats.org/markup-compatibility/2006">
              <mc:Choice xmlns:v="urn:schemas-microsoft-com:vml" Requires="v">
                <p:oleObj spid="_x0000_s79915" name="Visio" r:id="rId4" imgW="1349428" imgH="1377867" progId="Visio.Drawing.11">
                  <p:embed/>
                </p:oleObj>
              </mc:Choice>
              <mc:Fallback>
                <p:oleObj name="Visio" r:id="rId4" imgW="1349428" imgH="1377867" progId="Visio.Drawing.11">
                  <p:embed/>
                  <p:pic>
                    <p:nvPicPr>
                      <p:cNvPr id="333" name="Object 332"/>
                      <p:cNvPicPr/>
                      <p:nvPr/>
                    </p:nvPicPr>
                    <p:blipFill>
                      <a:blip r:embed="rId5"/>
                      <a:stretch>
                        <a:fillRect/>
                      </a:stretch>
                    </p:blipFill>
                    <p:spPr>
                      <a:xfrm>
                        <a:off x="579550" y="1213035"/>
                        <a:ext cx="3687114" cy="3863122"/>
                      </a:xfrm>
                      <a:prstGeom prst="rect">
                        <a:avLst/>
                      </a:prstGeom>
                    </p:spPr>
                  </p:pic>
                </p:oleObj>
              </mc:Fallback>
            </mc:AlternateContent>
          </a:graphicData>
        </a:graphic>
      </p:graphicFrame>
      <p:graphicFrame>
        <p:nvGraphicFramePr>
          <p:cNvPr id="334" name="Object 333"/>
          <p:cNvGraphicFramePr>
            <a:graphicFrameLocks noChangeAspect="1"/>
          </p:cNvGraphicFramePr>
          <p:nvPr>
            <p:extLst/>
          </p:nvPr>
        </p:nvGraphicFramePr>
        <p:xfrm>
          <a:off x="4540137" y="1251672"/>
          <a:ext cx="3783011" cy="3754664"/>
        </p:xfrm>
        <a:graphic>
          <a:graphicData uri="http://schemas.openxmlformats.org/presentationml/2006/ole">
            <mc:AlternateContent xmlns:mc="http://schemas.openxmlformats.org/markup-compatibility/2006">
              <mc:Choice xmlns:v="urn:schemas-microsoft-com:vml" Requires="v">
                <p:oleObj spid="_x0000_s79916" name="Visio" r:id="rId6" imgW="1349428" imgH="1377867" progId="Visio.Drawing.11">
                  <p:embed/>
                </p:oleObj>
              </mc:Choice>
              <mc:Fallback>
                <p:oleObj name="Visio" r:id="rId6" imgW="1349428" imgH="1377867" progId="Visio.Drawing.11">
                  <p:embed/>
                  <p:pic>
                    <p:nvPicPr>
                      <p:cNvPr id="334" name="Object 333"/>
                      <p:cNvPicPr/>
                      <p:nvPr/>
                    </p:nvPicPr>
                    <p:blipFill>
                      <a:blip r:embed="rId7"/>
                      <a:stretch>
                        <a:fillRect/>
                      </a:stretch>
                    </p:blipFill>
                    <p:spPr>
                      <a:xfrm>
                        <a:off x="4540137" y="1251672"/>
                        <a:ext cx="3783011" cy="3754664"/>
                      </a:xfrm>
                      <a:prstGeom prst="rect">
                        <a:avLst/>
                      </a:prstGeom>
                    </p:spPr>
                  </p:pic>
                </p:oleObj>
              </mc:Fallback>
            </mc:AlternateContent>
          </a:graphicData>
        </a:graphic>
      </p:graphicFrame>
      <p:sp>
        <p:nvSpPr>
          <p:cNvPr id="335" name="Rectangle 334"/>
          <p:cNvSpPr>
            <a:spLocks noChangeArrowheads="1"/>
          </p:cNvSpPr>
          <p:nvPr/>
        </p:nvSpPr>
        <p:spPr bwMode="auto">
          <a:xfrm>
            <a:off x="373483" y="5001727"/>
            <a:ext cx="4300608"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srgbClr val="000000"/>
                </a:solidFill>
                <a:effectLst/>
                <a:uLnTx/>
                <a:uFillTx/>
                <a:latin typeface="Consolas" panose="020B0609020204030204" pitchFamily="49" charset="0"/>
                <a:ea typeface="+mn-ea"/>
                <a:cs typeface="Consolas" panose="020B0609020204030204" pitchFamily="49" charset="0"/>
              </a:rPr>
              <a:t>              |dp[i][j-1]  </a:t>
            </a:r>
            <a:r>
              <a:rPr kumimoji="0" lang="en-US" altLang="en-US" sz="1600" b="0" i="0" u="none" strike="noStrike" kern="1200" cap="none" spc="0" normalizeH="0" baseline="0" noProof="0" dirty="0">
                <a:ln>
                  <a:noFill/>
                </a:ln>
                <a:solidFill>
                  <a:srgbClr val="008200"/>
                </a:solidFill>
                <a:effectLst/>
                <a:uLnTx/>
                <a:uFillTx/>
                <a:latin typeface="Consolas" panose="020B0609020204030204" pitchFamily="49" charset="0"/>
                <a:ea typeface="+mn-ea"/>
                <a:cs typeface="Consolas" panose="020B0609020204030204" pitchFamily="49" charset="0"/>
              </a:rPr>
              <a:t>// </a:t>
            </a:r>
            <a:r>
              <a:rPr kumimoji="0" lang="en-US" altLang="en-US" sz="1600" b="0" i="0" u="none" strike="noStrike" kern="1200" cap="none" spc="0" normalizeH="0" baseline="0" noProof="0" dirty="0" err="1">
                <a:ln>
                  <a:noFill/>
                </a:ln>
                <a:solidFill>
                  <a:srgbClr val="008200"/>
                </a:solidFill>
                <a:effectLst/>
                <a:uLnTx/>
                <a:uFillTx/>
                <a:latin typeface="Consolas" panose="020B0609020204030204" pitchFamily="49" charset="0"/>
                <a:ea typeface="+mn-ea"/>
                <a:cs typeface="Consolas" panose="020B0609020204030204" pitchFamily="49" charset="0"/>
              </a:rPr>
              <a:t>Inser</a:t>
            </a:r>
            <a:r>
              <a:rPr kumimoji="0" lang="en-US" altLang="en-US" sz="1600" b="0" i="0" u="none" strike="noStrike" kern="1200" cap="none" spc="0" normalizeH="0" baseline="0" noProof="0" dirty="0">
                <a:ln>
                  <a:noFill/>
                </a:ln>
                <a:solidFill>
                  <a:srgbClr val="008200"/>
                </a:solidFill>
                <a:effectLst/>
                <a:uLnTx/>
                <a:uFillTx/>
                <a:latin typeface="Consolas" panose="020B0609020204030204" pitchFamily="49" charset="0"/>
                <a:ea typeface="+mn-ea"/>
                <a:cs typeface="Consolas" panose="020B0609020204030204" pitchFamily="49" charset="0"/>
              </a:rPr>
              <a:t>.</a:t>
            </a:r>
            <a:endParaRPr kumimoji="0" lang="en-US" alt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Consolas" panose="020B0609020204030204" pitchFamily="49" charset="0"/>
              </a:rPr>
              <a:t>dp</a:t>
            </a:r>
            <a:r>
              <a:rPr kumimoji="0" lang="en-US" altLang="en-US" sz="1600" b="0" i="0" u="none" strike="noStrike" kern="1200" cap="none" spc="0" normalizeH="0" baseline="0" noProof="0" dirty="0">
                <a:ln>
                  <a:noFill/>
                </a:ln>
                <a:solidFill>
                  <a:srgbClr val="000000"/>
                </a:solidFill>
                <a:effectLst/>
                <a:uLnTx/>
                <a:uFillTx/>
                <a:latin typeface="Consolas" panose="020B0609020204030204" pitchFamily="49" charset="0"/>
                <a:ea typeface="+mn-ea"/>
                <a:cs typeface="Consolas" panose="020B0609020204030204" pitchFamily="49" charset="0"/>
              </a:rPr>
              <a:t>[i][j]=1+max|dp[i-1][j]  </a:t>
            </a:r>
            <a:r>
              <a:rPr kumimoji="0" lang="en-US" altLang="en-US" sz="1600" b="0" i="0" u="none" strike="noStrike" kern="1200" cap="none" spc="0" normalizeH="0" baseline="0" noProof="0" dirty="0">
                <a:ln>
                  <a:noFill/>
                </a:ln>
                <a:solidFill>
                  <a:srgbClr val="008200"/>
                </a:solidFill>
                <a:effectLst/>
                <a:uLnTx/>
                <a:uFillTx/>
                <a:latin typeface="Consolas" panose="020B0609020204030204" pitchFamily="49" charset="0"/>
                <a:ea typeface="+mn-ea"/>
                <a:cs typeface="Consolas" panose="020B0609020204030204" pitchFamily="49" charset="0"/>
              </a:rPr>
              <a:t>// Del.</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srgbClr val="008200"/>
                </a:solidFill>
                <a:effectLst/>
                <a:uLnTx/>
                <a:uFillTx/>
                <a:latin typeface="Consolas" panose="020B0609020204030204" pitchFamily="49" charset="0"/>
                <a:ea typeface="+mn-ea"/>
                <a:cs typeface="Consolas" panose="020B0609020204030204" pitchFamily="49" charset="0"/>
              </a:rPr>
              <a:t>  </a:t>
            </a:r>
            <a:r>
              <a:rPr kumimoji="0" lang="en-US" altLang="en-US" sz="1600" b="0" i="0" u="none" strike="noStrike" kern="1200" cap="none" spc="0" normalizeH="0" baseline="0" noProof="0" dirty="0">
                <a:ln>
                  <a:noFill/>
                </a:ln>
                <a:solidFill>
                  <a:srgbClr val="000000"/>
                </a:solidFill>
                <a:effectLst/>
                <a:uLnTx/>
                <a:uFillTx/>
                <a:latin typeface="Consolas" panose="020B0609020204030204" pitchFamily="49" charset="0"/>
                <a:ea typeface="+mn-ea"/>
                <a:cs typeface="Consolas" panose="020B0609020204030204" pitchFamily="49" charset="0"/>
              </a:rPr>
              <a:t>            |</a:t>
            </a:r>
            <a:r>
              <a:rPr kumimoji="0" lang="en-US" altLang="en-US" sz="16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Consolas" panose="020B0609020204030204" pitchFamily="49" charset="0"/>
              </a:rPr>
              <a:t>dp</a:t>
            </a:r>
            <a:r>
              <a:rPr kumimoji="0" lang="en-US" altLang="en-US" sz="1600" b="0" i="0" u="none" strike="noStrike" kern="1200" cap="none" spc="0" normalizeH="0" baseline="0" noProof="0" dirty="0">
                <a:ln>
                  <a:noFill/>
                </a:ln>
                <a:solidFill>
                  <a:srgbClr val="000000"/>
                </a:solidFill>
                <a:effectLst/>
                <a:uLnTx/>
                <a:uFillTx/>
                <a:latin typeface="Consolas" panose="020B0609020204030204" pitchFamily="49" charset="0"/>
                <a:ea typeface="+mn-ea"/>
                <a:cs typeface="Consolas" panose="020B0609020204030204" pitchFamily="49" charset="0"/>
              </a:rPr>
              <a:t>[i-1][j-1]</a:t>
            </a:r>
            <a:r>
              <a:rPr kumimoji="0" lang="en-US" altLang="en-US" sz="1600" b="0" i="0" u="none" strike="noStrike" kern="1200" cap="none" spc="0" normalizeH="0" baseline="0" noProof="0" dirty="0">
                <a:ln>
                  <a:noFill/>
                </a:ln>
                <a:solidFill>
                  <a:srgbClr val="008200"/>
                </a:solidFill>
                <a:effectLst/>
                <a:uLnTx/>
                <a:uFillTx/>
                <a:latin typeface="Consolas" panose="020B0609020204030204" pitchFamily="49" charset="0"/>
                <a:ea typeface="+mn-ea"/>
                <a:cs typeface="Consolas" panose="020B0609020204030204" pitchFamily="49" charset="0"/>
              </a:rPr>
              <a:t>// Subs.</a:t>
            </a:r>
            <a:endParaRPr kumimoji="0" lang="en-US" altLang="en-US" sz="36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341" name="Rectangle 340"/>
          <p:cNvSpPr>
            <a:spLocks noChangeArrowheads="1"/>
          </p:cNvSpPr>
          <p:nvPr/>
        </p:nvSpPr>
        <p:spPr bwMode="auto">
          <a:xfrm>
            <a:off x="5297079" y="5009773"/>
            <a:ext cx="3183657"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Consolas" panose="020B0609020204030204" pitchFamily="49" charset="0"/>
              </a:rPr>
              <a:t>dp</a:t>
            </a:r>
            <a:r>
              <a:rPr kumimoji="0" lang="en-US" altLang="en-US" sz="1600" b="0" i="0" u="none" strike="noStrike" kern="1200" cap="none" spc="0" normalizeH="0" baseline="0" noProof="0" dirty="0">
                <a:ln>
                  <a:noFill/>
                </a:ln>
                <a:solidFill>
                  <a:srgbClr val="000000"/>
                </a:solidFill>
                <a:effectLst/>
                <a:uLnTx/>
                <a:uFillTx/>
                <a:latin typeface="Consolas" panose="020B0609020204030204" pitchFamily="49" charset="0"/>
                <a:ea typeface="+mn-ea"/>
                <a:cs typeface="Consolas" panose="020B0609020204030204" pitchFamily="49" charset="0"/>
              </a:rPr>
              <a:t>[i][j]=|0 if X[i]=Y[j]</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srgbClr val="000000"/>
                </a:solidFill>
                <a:effectLst/>
                <a:uLnTx/>
                <a:uFillTx/>
                <a:latin typeface="Consolas" panose="020B0609020204030204" pitchFamily="49" charset="0"/>
                <a:ea typeface="+mn-ea"/>
                <a:cs typeface="Consolas" panose="020B0609020204030204" pitchFamily="49" charset="0"/>
              </a:rPr>
              <a:t>         |1 if X[i]≠Y[j]</a:t>
            </a:r>
          </a:p>
        </p:txBody>
      </p:sp>
      <p:sp>
        <p:nvSpPr>
          <p:cNvPr id="342" name="TextBox 341"/>
          <p:cNvSpPr txBox="1"/>
          <p:nvPr/>
        </p:nvSpPr>
        <p:spPr>
          <a:xfrm>
            <a:off x="5477077" y="5709121"/>
            <a:ext cx="2614411"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Tahoma"/>
                <a:ea typeface="+mn-ea"/>
                <a:cs typeface="+mn-cs"/>
              </a:rPr>
              <a:t>No data dependencies!</a:t>
            </a:r>
          </a:p>
        </p:txBody>
      </p:sp>
      <p:sp>
        <p:nvSpPr>
          <p:cNvPr id="343" name="TextBox 342"/>
          <p:cNvSpPr txBox="1"/>
          <p:nvPr/>
        </p:nvSpPr>
        <p:spPr>
          <a:xfrm>
            <a:off x="837310" y="5715292"/>
            <a:ext cx="3309874"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Tahoma"/>
                <a:ea typeface="+mn-ea"/>
                <a:cs typeface="+mn-cs"/>
              </a:rPr>
              <a:t>Each cell depends on three pre-computed cells!</a:t>
            </a:r>
          </a:p>
        </p:txBody>
      </p:sp>
      <p:sp>
        <p:nvSpPr>
          <p:cNvPr id="348" name="Rectangle 347"/>
          <p:cNvSpPr/>
          <p:nvPr/>
        </p:nvSpPr>
        <p:spPr>
          <a:xfrm>
            <a:off x="1533773" y="1000746"/>
            <a:ext cx="5602944"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F497D"/>
                </a:solidFill>
                <a:effectLst>
                  <a:outerShdw blurRad="38100" dist="38100" dir="2700000" algn="tl">
                    <a:srgbClr val="000000">
                      <a:alpha val="43137"/>
                    </a:srgbClr>
                  </a:outerShdw>
                </a:effectLst>
                <a:uLnTx/>
                <a:uFillTx/>
                <a:latin typeface="Tahoma"/>
                <a:ea typeface="+mn-ea"/>
                <a:cs typeface="+mn-cs"/>
              </a:rPr>
              <a:t>Needleman-</a:t>
            </a:r>
            <a:r>
              <a:rPr kumimoji="0" lang="en-US" sz="1800" b="0" i="0" u="none" strike="noStrike" kern="1200" cap="none" spc="0" normalizeH="0" baseline="0" noProof="0" dirty="0" err="1">
                <a:ln>
                  <a:noFill/>
                </a:ln>
                <a:solidFill>
                  <a:srgbClr val="1F497D"/>
                </a:solidFill>
                <a:effectLst>
                  <a:outerShdw blurRad="38100" dist="38100" dir="2700000" algn="tl">
                    <a:srgbClr val="000000">
                      <a:alpha val="43137"/>
                    </a:srgbClr>
                  </a:outerShdw>
                </a:effectLst>
                <a:uLnTx/>
                <a:uFillTx/>
                <a:latin typeface="Tahoma"/>
                <a:ea typeface="+mn-ea"/>
                <a:cs typeface="+mn-cs"/>
              </a:rPr>
              <a:t>Wunsch</a:t>
            </a:r>
            <a:r>
              <a:rPr kumimoji="0" lang="en-US" sz="1800" b="0" i="0" u="none" strike="noStrike" kern="1200" cap="none" spc="0" normalizeH="0" baseline="0" noProof="0" dirty="0">
                <a:ln>
                  <a:noFill/>
                </a:ln>
                <a:solidFill>
                  <a:srgbClr val="1F497D"/>
                </a:solidFill>
                <a:effectLst>
                  <a:outerShdw blurRad="38100" dist="38100" dir="2700000" algn="tl">
                    <a:srgbClr val="000000">
                      <a:alpha val="43137"/>
                    </a:srgbClr>
                  </a:outerShdw>
                </a:effectLst>
                <a:uLnTx/>
                <a:uFillTx/>
                <a:latin typeface="Tahoma"/>
                <a:ea typeface="+mn-ea"/>
                <a:cs typeface="+mn-cs"/>
              </a:rPr>
              <a:t>                                       SHD</a:t>
            </a:r>
          </a:p>
        </p:txBody>
      </p:sp>
      <p:sp>
        <p:nvSpPr>
          <p:cNvPr id="130" name="Rectangle 129">
            <a:extLst>
              <a:ext uri="{FF2B5EF4-FFF2-40B4-BE49-F238E27FC236}">
                <a16:creationId xmlns:a16="http://schemas.microsoft.com/office/drawing/2014/main" id="{73E838AF-FB71-BB46-BB27-757A1F3AE5F9}"/>
              </a:ext>
            </a:extLst>
          </p:cNvPr>
          <p:cNvSpPr/>
          <p:nvPr/>
        </p:nvSpPr>
        <p:spPr>
          <a:xfrm>
            <a:off x="346475" y="3729980"/>
            <a:ext cx="8451051" cy="2651760"/>
          </a:xfrm>
          <a:prstGeom prst="rect">
            <a:avLst/>
          </a:prstGeom>
          <a:solidFill>
            <a:schemeClr val="bg1"/>
          </a:solidFill>
          <a:ln w="19050">
            <a:solidFill>
              <a:srgbClr val="FE0606"/>
            </a:solidFill>
          </a:ln>
        </p:spPr>
        <p:txBody>
          <a:bodyPr wrap="square">
            <a:spAutoFit/>
          </a:bodyPr>
          <a:lstStyle/>
          <a:p>
            <a:pPr algn="ctr">
              <a:defRPr/>
            </a:pPr>
            <a:r>
              <a:rPr lang="en-US" sz="2400" dirty="0">
                <a:solidFill>
                  <a:prstClr val="black"/>
                </a:solidFill>
              </a:rPr>
              <a:t>Independent vectors can be processed in parallel using hardware technologies</a:t>
            </a:r>
          </a:p>
        </p:txBody>
      </p:sp>
      <p:pic>
        <p:nvPicPr>
          <p:cNvPr id="131" name="Picture 6" descr="Image result for intel processor chip">
            <a:extLst>
              <a:ext uri="{FF2B5EF4-FFF2-40B4-BE49-F238E27FC236}">
                <a16:creationId xmlns:a16="http://schemas.microsoft.com/office/drawing/2014/main" id="{2C9669AD-6078-C94C-93AE-7F2ECEEBF41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53831" y="4797152"/>
            <a:ext cx="1859717" cy="1357593"/>
          </a:xfrm>
          <a:prstGeom prst="rect">
            <a:avLst/>
          </a:prstGeom>
          <a:noFill/>
          <a:extLst>
            <a:ext uri="{909E8E84-426E-40DD-AFC4-6F175D3DCCD1}">
              <a14:hiddenFill xmlns:a14="http://schemas.microsoft.com/office/drawing/2010/main">
                <a:solidFill>
                  <a:srgbClr val="FFFFFF"/>
                </a:solidFill>
              </a14:hiddenFill>
            </a:ext>
          </a:extLst>
        </p:spPr>
      </p:pic>
      <p:pic>
        <p:nvPicPr>
          <p:cNvPr id="132" name="Picture 2" descr="Image result for vc709">
            <a:extLst>
              <a:ext uri="{FF2B5EF4-FFF2-40B4-BE49-F238E27FC236}">
                <a16:creationId xmlns:a16="http://schemas.microsoft.com/office/drawing/2014/main" id="{5BE47E31-A6B0-C046-A34B-C78AFE02C6B0}"/>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74083" y="4430547"/>
            <a:ext cx="2433211" cy="1520757"/>
          </a:xfrm>
          <a:prstGeom prst="rect">
            <a:avLst/>
          </a:prstGeom>
          <a:noFill/>
          <a:extLst>
            <a:ext uri="{909E8E84-426E-40DD-AFC4-6F175D3DCCD1}">
              <a14:hiddenFill xmlns:a14="http://schemas.microsoft.com/office/drawing/2010/main">
                <a:solidFill>
                  <a:srgbClr val="FFFFFF"/>
                </a:solidFill>
              </a14:hiddenFill>
            </a:ext>
          </a:extLst>
        </p:spPr>
      </p:pic>
      <p:pic>
        <p:nvPicPr>
          <p:cNvPr id="133" name="Picture 4" descr="Image result for gpu">
            <a:extLst>
              <a:ext uri="{FF2B5EF4-FFF2-40B4-BE49-F238E27FC236}">
                <a16:creationId xmlns:a16="http://schemas.microsoft.com/office/drawing/2014/main" id="{02A630A1-DD49-3347-8385-A860655FB6D9}"/>
              </a:ext>
            </a:extLst>
          </p:cNvPr>
          <p:cNvPicPr>
            <a:picLocks noChangeAspect="1" noChangeArrowheads="1"/>
          </p:cNvPicPr>
          <p:nvPr/>
        </p:nvPicPr>
        <p:blipFill>
          <a:blip r:embed="rId10"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141545" y="4867905"/>
            <a:ext cx="2238447" cy="1553174"/>
          </a:xfrm>
          <a:prstGeom prst="rect">
            <a:avLst/>
          </a:prstGeom>
          <a:noFill/>
          <a:extLst>
            <a:ext uri="{909E8E84-426E-40DD-AFC4-6F175D3DCCD1}">
              <a14:hiddenFill xmlns:a14="http://schemas.microsoft.com/office/drawing/2010/main">
                <a:solidFill>
                  <a:srgbClr val="FFFFFF"/>
                </a:solidFill>
              </a14:hiddenFill>
            </a:ext>
          </a:extLst>
        </p:spPr>
      </p:pic>
      <p:grpSp>
        <p:nvGrpSpPr>
          <p:cNvPr id="134" name="Group 133">
            <a:extLst>
              <a:ext uri="{FF2B5EF4-FFF2-40B4-BE49-F238E27FC236}">
                <a16:creationId xmlns:a16="http://schemas.microsoft.com/office/drawing/2014/main" id="{ED9E8B07-34BE-4F42-9AC1-A726D94C81B7}"/>
              </a:ext>
            </a:extLst>
          </p:cNvPr>
          <p:cNvGrpSpPr/>
          <p:nvPr/>
        </p:nvGrpSpPr>
        <p:grpSpPr>
          <a:xfrm>
            <a:off x="6468860" y="4382072"/>
            <a:ext cx="2074248" cy="1999256"/>
            <a:chOff x="5607436" y="4099745"/>
            <a:chExt cx="2518529" cy="2427475"/>
          </a:xfrm>
        </p:grpSpPr>
        <p:grpSp>
          <p:nvGrpSpPr>
            <p:cNvPr id="135" name="Group 134">
              <a:extLst>
                <a:ext uri="{FF2B5EF4-FFF2-40B4-BE49-F238E27FC236}">
                  <a16:creationId xmlns:a16="http://schemas.microsoft.com/office/drawing/2014/main" id="{E37DCA8E-7D5C-204C-B308-69477796BA24}"/>
                </a:ext>
              </a:extLst>
            </p:cNvPr>
            <p:cNvGrpSpPr/>
            <p:nvPr/>
          </p:nvGrpSpPr>
          <p:grpSpPr>
            <a:xfrm>
              <a:off x="5725409" y="5708286"/>
              <a:ext cx="2267712" cy="438912"/>
              <a:chOff x="8036485" y="3390822"/>
              <a:chExt cx="2267712" cy="438912"/>
            </a:xfrm>
            <a:solidFill>
              <a:srgbClr val="EBF3E0"/>
            </a:solidFill>
          </p:grpSpPr>
          <p:sp>
            <p:nvSpPr>
              <p:cNvPr id="221" name="Parallelogram 220">
                <a:extLst>
                  <a:ext uri="{FF2B5EF4-FFF2-40B4-BE49-F238E27FC236}">
                    <a16:creationId xmlns:a16="http://schemas.microsoft.com/office/drawing/2014/main" id="{18B75990-350B-544E-A908-43FE57810D01}"/>
                  </a:ext>
                </a:extLst>
              </p:cNvPr>
              <p:cNvSpPr/>
              <p:nvPr/>
            </p:nvSpPr>
            <p:spPr>
              <a:xfrm>
                <a:off x="8037220" y="3720006"/>
                <a:ext cx="566928" cy="109728"/>
              </a:xfrm>
              <a:prstGeom prst="parallelogram">
                <a:avLst>
                  <a:gd name="adj" fmla="val 126110"/>
                </a:avLst>
              </a:prstGeom>
              <a:grpFill/>
              <a:ln w="12700">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dirty="0">
                  <a:solidFill>
                    <a:srgbClr val="000000"/>
                  </a:solidFill>
                </a:endParaRPr>
              </a:p>
            </p:txBody>
          </p:sp>
          <p:sp>
            <p:nvSpPr>
              <p:cNvPr id="222" name="Parallelogram 221">
                <a:extLst>
                  <a:ext uri="{FF2B5EF4-FFF2-40B4-BE49-F238E27FC236}">
                    <a16:creationId xmlns:a16="http://schemas.microsoft.com/office/drawing/2014/main" id="{8E5B5C09-B41E-904E-9AE9-498721AE1FD4}"/>
                  </a:ext>
                </a:extLst>
              </p:cNvPr>
              <p:cNvSpPr/>
              <p:nvPr/>
            </p:nvSpPr>
            <p:spPr>
              <a:xfrm>
                <a:off x="8174284" y="3610439"/>
                <a:ext cx="566928" cy="109728"/>
              </a:xfrm>
              <a:prstGeom prst="parallelogram">
                <a:avLst>
                  <a:gd name="adj" fmla="val 126110"/>
                </a:avLst>
              </a:prstGeom>
              <a:grpFill/>
              <a:ln w="12700">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dirty="0">
                  <a:solidFill>
                    <a:srgbClr val="000000"/>
                  </a:solidFill>
                </a:endParaRPr>
              </a:p>
            </p:txBody>
          </p:sp>
          <p:sp>
            <p:nvSpPr>
              <p:cNvPr id="223" name="Parallelogram 222">
                <a:extLst>
                  <a:ext uri="{FF2B5EF4-FFF2-40B4-BE49-F238E27FC236}">
                    <a16:creationId xmlns:a16="http://schemas.microsoft.com/office/drawing/2014/main" id="{B4EFABFD-B395-F64A-B18F-D4A0DCBF2C30}"/>
                  </a:ext>
                </a:extLst>
              </p:cNvPr>
              <p:cNvSpPr/>
              <p:nvPr/>
            </p:nvSpPr>
            <p:spPr>
              <a:xfrm>
                <a:off x="8313443" y="3500710"/>
                <a:ext cx="566928" cy="109728"/>
              </a:xfrm>
              <a:prstGeom prst="parallelogram">
                <a:avLst>
                  <a:gd name="adj" fmla="val 126110"/>
                </a:avLst>
              </a:prstGeom>
              <a:grpFill/>
              <a:ln w="12700">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dirty="0">
                  <a:solidFill>
                    <a:srgbClr val="000000"/>
                  </a:solidFill>
                </a:endParaRPr>
              </a:p>
            </p:txBody>
          </p:sp>
          <p:sp>
            <p:nvSpPr>
              <p:cNvPr id="224" name="Parallelogram 223">
                <a:extLst>
                  <a:ext uri="{FF2B5EF4-FFF2-40B4-BE49-F238E27FC236}">
                    <a16:creationId xmlns:a16="http://schemas.microsoft.com/office/drawing/2014/main" id="{81254A93-9B61-7C4E-B6D8-822F11B33A1A}"/>
                  </a:ext>
                </a:extLst>
              </p:cNvPr>
              <p:cNvSpPr/>
              <p:nvPr/>
            </p:nvSpPr>
            <p:spPr>
              <a:xfrm>
                <a:off x="8449689" y="3393281"/>
                <a:ext cx="566928" cy="109728"/>
              </a:xfrm>
              <a:prstGeom prst="parallelogram">
                <a:avLst>
                  <a:gd name="adj" fmla="val 126110"/>
                </a:avLst>
              </a:prstGeom>
              <a:grpFill/>
              <a:ln w="12700">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dirty="0">
                  <a:solidFill>
                    <a:srgbClr val="000000"/>
                  </a:solidFill>
                </a:endParaRPr>
              </a:p>
            </p:txBody>
          </p:sp>
          <p:sp>
            <p:nvSpPr>
              <p:cNvPr id="225" name="Parallelogram 224">
                <a:extLst>
                  <a:ext uri="{FF2B5EF4-FFF2-40B4-BE49-F238E27FC236}">
                    <a16:creationId xmlns:a16="http://schemas.microsoft.com/office/drawing/2014/main" id="{C2243B6F-CEED-8649-AE2A-2041B677B2ED}"/>
                  </a:ext>
                </a:extLst>
              </p:cNvPr>
              <p:cNvSpPr/>
              <p:nvPr/>
            </p:nvSpPr>
            <p:spPr>
              <a:xfrm>
                <a:off x="8465843" y="3720006"/>
                <a:ext cx="566928" cy="109728"/>
              </a:xfrm>
              <a:prstGeom prst="parallelogram">
                <a:avLst>
                  <a:gd name="adj" fmla="val 126110"/>
                </a:avLst>
              </a:prstGeom>
              <a:grpFill/>
              <a:ln w="12700">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dirty="0">
                  <a:solidFill>
                    <a:srgbClr val="000000"/>
                  </a:solidFill>
                </a:endParaRPr>
              </a:p>
            </p:txBody>
          </p:sp>
          <p:sp>
            <p:nvSpPr>
              <p:cNvPr id="226" name="Parallelogram 225">
                <a:extLst>
                  <a:ext uri="{FF2B5EF4-FFF2-40B4-BE49-F238E27FC236}">
                    <a16:creationId xmlns:a16="http://schemas.microsoft.com/office/drawing/2014/main" id="{2DD0870D-D844-8846-ADEA-BDDB7D9B6680}"/>
                  </a:ext>
                </a:extLst>
              </p:cNvPr>
              <p:cNvSpPr/>
              <p:nvPr/>
            </p:nvSpPr>
            <p:spPr>
              <a:xfrm>
                <a:off x="8602907" y="3610439"/>
                <a:ext cx="566928" cy="109728"/>
              </a:xfrm>
              <a:prstGeom prst="parallelogram">
                <a:avLst>
                  <a:gd name="adj" fmla="val 126110"/>
                </a:avLst>
              </a:prstGeom>
              <a:grpFill/>
              <a:ln w="12700">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dirty="0">
                  <a:solidFill>
                    <a:srgbClr val="000000"/>
                  </a:solidFill>
                </a:endParaRPr>
              </a:p>
            </p:txBody>
          </p:sp>
          <p:sp>
            <p:nvSpPr>
              <p:cNvPr id="227" name="Parallelogram 226">
                <a:extLst>
                  <a:ext uri="{FF2B5EF4-FFF2-40B4-BE49-F238E27FC236}">
                    <a16:creationId xmlns:a16="http://schemas.microsoft.com/office/drawing/2014/main" id="{99CC61E1-EBFB-7E41-9093-695DF53BA285}"/>
                  </a:ext>
                </a:extLst>
              </p:cNvPr>
              <p:cNvSpPr/>
              <p:nvPr/>
            </p:nvSpPr>
            <p:spPr>
              <a:xfrm>
                <a:off x="8742066" y="3500710"/>
                <a:ext cx="566928" cy="109728"/>
              </a:xfrm>
              <a:prstGeom prst="parallelogram">
                <a:avLst>
                  <a:gd name="adj" fmla="val 126110"/>
                </a:avLst>
              </a:prstGeom>
              <a:grpFill/>
              <a:ln w="12700">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dirty="0">
                  <a:solidFill>
                    <a:srgbClr val="000000"/>
                  </a:solidFill>
                </a:endParaRPr>
              </a:p>
            </p:txBody>
          </p:sp>
          <p:sp>
            <p:nvSpPr>
              <p:cNvPr id="228" name="Parallelogram 227">
                <a:extLst>
                  <a:ext uri="{FF2B5EF4-FFF2-40B4-BE49-F238E27FC236}">
                    <a16:creationId xmlns:a16="http://schemas.microsoft.com/office/drawing/2014/main" id="{AD3D8BFC-B6F2-9F4F-938B-DFFE95C21530}"/>
                  </a:ext>
                </a:extLst>
              </p:cNvPr>
              <p:cNvSpPr/>
              <p:nvPr/>
            </p:nvSpPr>
            <p:spPr>
              <a:xfrm>
                <a:off x="8878178" y="3393281"/>
                <a:ext cx="566928" cy="109728"/>
              </a:xfrm>
              <a:prstGeom prst="parallelogram">
                <a:avLst>
                  <a:gd name="adj" fmla="val 126110"/>
                </a:avLst>
              </a:prstGeom>
              <a:grpFill/>
              <a:ln w="12700">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dirty="0">
                  <a:solidFill>
                    <a:srgbClr val="000000"/>
                  </a:solidFill>
                </a:endParaRPr>
              </a:p>
            </p:txBody>
          </p:sp>
          <p:sp>
            <p:nvSpPr>
              <p:cNvPr id="229" name="Parallelogram 228">
                <a:extLst>
                  <a:ext uri="{FF2B5EF4-FFF2-40B4-BE49-F238E27FC236}">
                    <a16:creationId xmlns:a16="http://schemas.microsoft.com/office/drawing/2014/main" id="{CCE19320-8917-ED42-A4FE-BBA4E514F810}"/>
                  </a:ext>
                </a:extLst>
              </p:cNvPr>
              <p:cNvSpPr/>
              <p:nvPr/>
            </p:nvSpPr>
            <p:spPr>
              <a:xfrm>
                <a:off x="8892163" y="3720006"/>
                <a:ext cx="566928" cy="109728"/>
              </a:xfrm>
              <a:prstGeom prst="parallelogram">
                <a:avLst>
                  <a:gd name="adj" fmla="val 126110"/>
                </a:avLst>
              </a:prstGeom>
              <a:grpFill/>
              <a:ln w="12700">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dirty="0">
                  <a:solidFill>
                    <a:srgbClr val="000000"/>
                  </a:solidFill>
                </a:endParaRPr>
              </a:p>
            </p:txBody>
          </p:sp>
          <p:sp>
            <p:nvSpPr>
              <p:cNvPr id="230" name="Parallelogram 229">
                <a:extLst>
                  <a:ext uri="{FF2B5EF4-FFF2-40B4-BE49-F238E27FC236}">
                    <a16:creationId xmlns:a16="http://schemas.microsoft.com/office/drawing/2014/main" id="{0424D406-CA54-2645-B38F-E5F88A62688D}"/>
                  </a:ext>
                </a:extLst>
              </p:cNvPr>
              <p:cNvSpPr/>
              <p:nvPr/>
            </p:nvSpPr>
            <p:spPr>
              <a:xfrm>
                <a:off x="9029227" y="3610439"/>
                <a:ext cx="566928" cy="109728"/>
              </a:xfrm>
              <a:prstGeom prst="parallelogram">
                <a:avLst>
                  <a:gd name="adj" fmla="val 126110"/>
                </a:avLst>
              </a:prstGeom>
              <a:grpFill/>
              <a:ln w="12700">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dirty="0">
                  <a:solidFill>
                    <a:srgbClr val="000000"/>
                  </a:solidFill>
                </a:endParaRPr>
              </a:p>
            </p:txBody>
          </p:sp>
          <p:sp>
            <p:nvSpPr>
              <p:cNvPr id="231" name="Parallelogram 230">
                <a:extLst>
                  <a:ext uri="{FF2B5EF4-FFF2-40B4-BE49-F238E27FC236}">
                    <a16:creationId xmlns:a16="http://schemas.microsoft.com/office/drawing/2014/main" id="{22B23D2A-8C63-7B4B-9606-102B79F158F0}"/>
                  </a:ext>
                </a:extLst>
              </p:cNvPr>
              <p:cNvSpPr/>
              <p:nvPr/>
            </p:nvSpPr>
            <p:spPr>
              <a:xfrm>
                <a:off x="9168386" y="3500710"/>
                <a:ext cx="566928" cy="109728"/>
              </a:xfrm>
              <a:prstGeom prst="parallelogram">
                <a:avLst>
                  <a:gd name="adj" fmla="val 126110"/>
                </a:avLst>
              </a:prstGeom>
              <a:grpFill/>
              <a:ln w="12700">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dirty="0">
                  <a:solidFill>
                    <a:srgbClr val="000000"/>
                  </a:solidFill>
                </a:endParaRPr>
              </a:p>
            </p:txBody>
          </p:sp>
          <p:sp>
            <p:nvSpPr>
              <p:cNvPr id="232" name="Parallelogram 231">
                <a:extLst>
                  <a:ext uri="{FF2B5EF4-FFF2-40B4-BE49-F238E27FC236}">
                    <a16:creationId xmlns:a16="http://schemas.microsoft.com/office/drawing/2014/main" id="{B30AA679-9B5A-5548-9BBB-74B604D79864}"/>
                  </a:ext>
                </a:extLst>
              </p:cNvPr>
              <p:cNvSpPr/>
              <p:nvPr/>
            </p:nvSpPr>
            <p:spPr>
              <a:xfrm>
                <a:off x="9304498" y="3393281"/>
                <a:ext cx="566928" cy="109728"/>
              </a:xfrm>
              <a:prstGeom prst="parallelogram">
                <a:avLst>
                  <a:gd name="adj" fmla="val 126110"/>
                </a:avLst>
              </a:prstGeom>
              <a:grpFill/>
              <a:ln w="12700">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dirty="0">
                  <a:solidFill>
                    <a:srgbClr val="000000"/>
                  </a:solidFill>
                </a:endParaRPr>
              </a:p>
            </p:txBody>
          </p:sp>
          <p:sp>
            <p:nvSpPr>
              <p:cNvPr id="233" name="Parallelogram 232">
                <a:extLst>
                  <a:ext uri="{FF2B5EF4-FFF2-40B4-BE49-F238E27FC236}">
                    <a16:creationId xmlns:a16="http://schemas.microsoft.com/office/drawing/2014/main" id="{796BEB57-88EE-AA45-ADB0-7F4891C7610F}"/>
                  </a:ext>
                </a:extLst>
              </p:cNvPr>
              <p:cNvSpPr/>
              <p:nvPr/>
            </p:nvSpPr>
            <p:spPr>
              <a:xfrm>
                <a:off x="9457850" y="3610439"/>
                <a:ext cx="566928" cy="109728"/>
              </a:xfrm>
              <a:prstGeom prst="parallelogram">
                <a:avLst>
                  <a:gd name="adj" fmla="val 126110"/>
                </a:avLst>
              </a:prstGeom>
              <a:grpFill/>
              <a:ln w="12700">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dirty="0">
                  <a:solidFill>
                    <a:srgbClr val="000000"/>
                  </a:solidFill>
                </a:endParaRPr>
              </a:p>
            </p:txBody>
          </p:sp>
          <p:sp>
            <p:nvSpPr>
              <p:cNvPr id="234" name="Parallelogram 233">
                <a:extLst>
                  <a:ext uri="{FF2B5EF4-FFF2-40B4-BE49-F238E27FC236}">
                    <a16:creationId xmlns:a16="http://schemas.microsoft.com/office/drawing/2014/main" id="{76BA7860-CE0F-E045-8A06-3AF3D7409187}"/>
                  </a:ext>
                </a:extLst>
              </p:cNvPr>
              <p:cNvSpPr/>
              <p:nvPr/>
            </p:nvSpPr>
            <p:spPr>
              <a:xfrm>
                <a:off x="9597009" y="3500710"/>
                <a:ext cx="566928" cy="109728"/>
              </a:xfrm>
              <a:prstGeom prst="parallelogram">
                <a:avLst>
                  <a:gd name="adj" fmla="val 126110"/>
                </a:avLst>
              </a:prstGeom>
              <a:grpFill/>
              <a:ln w="12700">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dirty="0">
                  <a:solidFill>
                    <a:srgbClr val="000000"/>
                  </a:solidFill>
                </a:endParaRPr>
              </a:p>
            </p:txBody>
          </p:sp>
          <p:sp>
            <p:nvSpPr>
              <p:cNvPr id="235" name="Parallelogram 234">
                <a:extLst>
                  <a:ext uri="{FF2B5EF4-FFF2-40B4-BE49-F238E27FC236}">
                    <a16:creationId xmlns:a16="http://schemas.microsoft.com/office/drawing/2014/main" id="{FE4CAA43-DAE6-D945-9F32-061B7A559B5F}"/>
                  </a:ext>
                </a:extLst>
              </p:cNvPr>
              <p:cNvSpPr/>
              <p:nvPr/>
            </p:nvSpPr>
            <p:spPr>
              <a:xfrm>
                <a:off x="9733121" y="3393281"/>
                <a:ext cx="566928" cy="109728"/>
              </a:xfrm>
              <a:prstGeom prst="parallelogram">
                <a:avLst>
                  <a:gd name="adj" fmla="val 126110"/>
                </a:avLst>
              </a:prstGeom>
              <a:grpFill/>
              <a:ln w="12700">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dirty="0">
                  <a:solidFill>
                    <a:srgbClr val="000000"/>
                  </a:solidFill>
                </a:endParaRPr>
              </a:p>
            </p:txBody>
          </p:sp>
          <p:sp>
            <p:nvSpPr>
              <p:cNvPr id="236" name="Parallelogram 235">
                <a:extLst>
                  <a:ext uri="{FF2B5EF4-FFF2-40B4-BE49-F238E27FC236}">
                    <a16:creationId xmlns:a16="http://schemas.microsoft.com/office/drawing/2014/main" id="{C706B966-5EFF-314D-995E-D5D6F1A1D501}"/>
                  </a:ext>
                </a:extLst>
              </p:cNvPr>
              <p:cNvSpPr/>
              <p:nvPr/>
            </p:nvSpPr>
            <p:spPr>
              <a:xfrm>
                <a:off x="8036485" y="3390822"/>
                <a:ext cx="2267712" cy="438912"/>
              </a:xfrm>
              <a:prstGeom prst="parallelogram">
                <a:avLst>
                  <a:gd name="adj" fmla="val 12611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dirty="0">
                  <a:solidFill>
                    <a:srgbClr val="000000"/>
                  </a:solidFill>
                </a:endParaRPr>
              </a:p>
            </p:txBody>
          </p:sp>
          <p:sp>
            <p:nvSpPr>
              <p:cNvPr id="237" name="Parallelogram 236">
                <a:extLst>
                  <a:ext uri="{FF2B5EF4-FFF2-40B4-BE49-F238E27FC236}">
                    <a16:creationId xmlns:a16="http://schemas.microsoft.com/office/drawing/2014/main" id="{30D386ED-3F58-AA49-A91B-4739CE2583CF}"/>
                  </a:ext>
                </a:extLst>
              </p:cNvPr>
              <p:cNvSpPr/>
              <p:nvPr/>
            </p:nvSpPr>
            <p:spPr>
              <a:xfrm>
                <a:off x="9327094" y="3727862"/>
                <a:ext cx="537972" cy="88762"/>
              </a:xfrm>
              <a:prstGeom prst="parallelogram">
                <a:avLst>
                  <a:gd name="adj" fmla="val 126110"/>
                </a:avLst>
              </a:prstGeom>
              <a:solidFill>
                <a:srgbClr val="EAF3E0"/>
              </a:solidFill>
              <a:ln w="12700">
                <a:solidFill>
                  <a:srgbClr val="D1EC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dirty="0">
                  <a:solidFill>
                    <a:srgbClr val="000000"/>
                  </a:solidFill>
                </a:endParaRPr>
              </a:p>
            </p:txBody>
          </p:sp>
        </p:grpSp>
        <p:cxnSp>
          <p:nvCxnSpPr>
            <p:cNvPr id="136" name="Straight Connector 135">
              <a:extLst>
                <a:ext uri="{FF2B5EF4-FFF2-40B4-BE49-F238E27FC236}">
                  <a16:creationId xmlns:a16="http://schemas.microsoft.com/office/drawing/2014/main" id="{7B916A18-D4A7-504E-A57E-3ED494C9F2AD}"/>
                </a:ext>
              </a:extLst>
            </p:cNvPr>
            <p:cNvCxnSpPr/>
            <p:nvPr/>
          </p:nvCxnSpPr>
          <p:spPr>
            <a:xfrm>
              <a:off x="6406552" y="4945013"/>
              <a:ext cx="0" cy="13715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A5E02E16-0614-5B47-9507-E453E4986AF5}"/>
                </a:ext>
              </a:extLst>
            </p:cNvPr>
            <p:cNvCxnSpPr/>
            <p:nvPr/>
          </p:nvCxnSpPr>
          <p:spPr>
            <a:xfrm>
              <a:off x="7256687" y="4487379"/>
              <a:ext cx="0" cy="121754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A1E538D5-7416-2C4B-ABDC-2F8D1027034A}"/>
                </a:ext>
              </a:extLst>
            </p:cNvPr>
            <p:cNvCxnSpPr/>
            <p:nvPr/>
          </p:nvCxnSpPr>
          <p:spPr>
            <a:xfrm>
              <a:off x="6284547" y="4502705"/>
              <a:ext cx="0" cy="121754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9" name="Group 138">
              <a:extLst>
                <a:ext uri="{FF2B5EF4-FFF2-40B4-BE49-F238E27FC236}">
                  <a16:creationId xmlns:a16="http://schemas.microsoft.com/office/drawing/2014/main" id="{2BB61830-D16C-8F42-9457-5E77433147BA}"/>
                </a:ext>
              </a:extLst>
            </p:cNvPr>
            <p:cNvGrpSpPr/>
            <p:nvPr/>
          </p:nvGrpSpPr>
          <p:grpSpPr>
            <a:xfrm>
              <a:off x="5728068" y="5415016"/>
              <a:ext cx="2267712" cy="438912"/>
              <a:chOff x="8036485" y="3390822"/>
              <a:chExt cx="2267712" cy="438912"/>
            </a:xfrm>
            <a:solidFill>
              <a:schemeClr val="bg1">
                <a:lumMod val="95000"/>
              </a:schemeClr>
            </a:solidFill>
          </p:grpSpPr>
          <p:sp>
            <p:nvSpPr>
              <p:cNvPr id="204" name="Parallelogram 203">
                <a:extLst>
                  <a:ext uri="{FF2B5EF4-FFF2-40B4-BE49-F238E27FC236}">
                    <a16:creationId xmlns:a16="http://schemas.microsoft.com/office/drawing/2014/main" id="{D6E602FB-952A-DA40-A55E-022D219069C0}"/>
                  </a:ext>
                </a:extLst>
              </p:cNvPr>
              <p:cNvSpPr/>
              <p:nvPr/>
            </p:nvSpPr>
            <p:spPr>
              <a:xfrm>
                <a:off x="8037220" y="3720006"/>
                <a:ext cx="566928" cy="109728"/>
              </a:xfrm>
              <a:prstGeom prst="parallelogram">
                <a:avLst>
                  <a:gd name="adj" fmla="val 126110"/>
                </a:avLst>
              </a:prstGeom>
              <a:grp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dirty="0">
                  <a:solidFill>
                    <a:srgbClr val="000000"/>
                  </a:solidFill>
                </a:endParaRPr>
              </a:p>
            </p:txBody>
          </p:sp>
          <p:sp>
            <p:nvSpPr>
              <p:cNvPr id="205" name="Parallelogram 204">
                <a:extLst>
                  <a:ext uri="{FF2B5EF4-FFF2-40B4-BE49-F238E27FC236}">
                    <a16:creationId xmlns:a16="http://schemas.microsoft.com/office/drawing/2014/main" id="{0A22C83D-BD84-904B-A58C-D510ECC08BEC}"/>
                  </a:ext>
                </a:extLst>
              </p:cNvPr>
              <p:cNvSpPr/>
              <p:nvPr/>
            </p:nvSpPr>
            <p:spPr>
              <a:xfrm>
                <a:off x="8174284" y="3610439"/>
                <a:ext cx="566928" cy="109728"/>
              </a:xfrm>
              <a:prstGeom prst="parallelogram">
                <a:avLst>
                  <a:gd name="adj" fmla="val 126110"/>
                </a:avLst>
              </a:prstGeom>
              <a:grp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dirty="0">
                  <a:solidFill>
                    <a:srgbClr val="000000"/>
                  </a:solidFill>
                </a:endParaRPr>
              </a:p>
            </p:txBody>
          </p:sp>
          <p:sp>
            <p:nvSpPr>
              <p:cNvPr id="206" name="Parallelogram 205">
                <a:extLst>
                  <a:ext uri="{FF2B5EF4-FFF2-40B4-BE49-F238E27FC236}">
                    <a16:creationId xmlns:a16="http://schemas.microsoft.com/office/drawing/2014/main" id="{3BE88860-DC5F-C040-9D7E-DCC1C863BA9E}"/>
                  </a:ext>
                </a:extLst>
              </p:cNvPr>
              <p:cNvSpPr/>
              <p:nvPr/>
            </p:nvSpPr>
            <p:spPr>
              <a:xfrm>
                <a:off x="8313443" y="3500710"/>
                <a:ext cx="566928" cy="109728"/>
              </a:xfrm>
              <a:prstGeom prst="parallelogram">
                <a:avLst>
                  <a:gd name="adj" fmla="val 126110"/>
                </a:avLst>
              </a:prstGeom>
              <a:grp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dirty="0">
                  <a:solidFill>
                    <a:srgbClr val="000000"/>
                  </a:solidFill>
                </a:endParaRPr>
              </a:p>
            </p:txBody>
          </p:sp>
          <p:sp>
            <p:nvSpPr>
              <p:cNvPr id="207" name="Parallelogram 206">
                <a:extLst>
                  <a:ext uri="{FF2B5EF4-FFF2-40B4-BE49-F238E27FC236}">
                    <a16:creationId xmlns:a16="http://schemas.microsoft.com/office/drawing/2014/main" id="{7BD03104-142C-F04F-BF29-CBCADAF3E1E0}"/>
                  </a:ext>
                </a:extLst>
              </p:cNvPr>
              <p:cNvSpPr/>
              <p:nvPr/>
            </p:nvSpPr>
            <p:spPr>
              <a:xfrm>
                <a:off x="8465843" y="3720006"/>
                <a:ext cx="566928" cy="109728"/>
              </a:xfrm>
              <a:prstGeom prst="parallelogram">
                <a:avLst>
                  <a:gd name="adj" fmla="val 126110"/>
                </a:avLst>
              </a:prstGeom>
              <a:grp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dirty="0">
                  <a:solidFill>
                    <a:srgbClr val="000000"/>
                  </a:solidFill>
                </a:endParaRPr>
              </a:p>
            </p:txBody>
          </p:sp>
          <p:sp>
            <p:nvSpPr>
              <p:cNvPr id="208" name="Parallelogram 207">
                <a:extLst>
                  <a:ext uri="{FF2B5EF4-FFF2-40B4-BE49-F238E27FC236}">
                    <a16:creationId xmlns:a16="http://schemas.microsoft.com/office/drawing/2014/main" id="{4E8863C1-AB6A-5249-B33A-DF11F84C458C}"/>
                  </a:ext>
                </a:extLst>
              </p:cNvPr>
              <p:cNvSpPr/>
              <p:nvPr/>
            </p:nvSpPr>
            <p:spPr>
              <a:xfrm>
                <a:off x="8602907" y="3610439"/>
                <a:ext cx="566928" cy="109728"/>
              </a:xfrm>
              <a:prstGeom prst="parallelogram">
                <a:avLst>
                  <a:gd name="adj" fmla="val 126110"/>
                </a:avLst>
              </a:prstGeom>
              <a:grp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dirty="0">
                  <a:solidFill>
                    <a:srgbClr val="000000"/>
                  </a:solidFill>
                </a:endParaRPr>
              </a:p>
            </p:txBody>
          </p:sp>
          <p:sp>
            <p:nvSpPr>
              <p:cNvPr id="209" name="Parallelogram 208">
                <a:extLst>
                  <a:ext uri="{FF2B5EF4-FFF2-40B4-BE49-F238E27FC236}">
                    <a16:creationId xmlns:a16="http://schemas.microsoft.com/office/drawing/2014/main" id="{0FC6DC78-3A3C-F748-A8AD-AE3286B7D8AE}"/>
                  </a:ext>
                </a:extLst>
              </p:cNvPr>
              <p:cNvSpPr/>
              <p:nvPr/>
            </p:nvSpPr>
            <p:spPr>
              <a:xfrm>
                <a:off x="8742066" y="3500710"/>
                <a:ext cx="566928" cy="109728"/>
              </a:xfrm>
              <a:prstGeom prst="parallelogram">
                <a:avLst>
                  <a:gd name="adj" fmla="val 126110"/>
                </a:avLst>
              </a:prstGeom>
              <a:grp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dirty="0">
                  <a:solidFill>
                    <a:srgbClr val="000000"/>
                  </a:solidFill>
                </a:endParaRPr>
              </a:p>
            </p:txBody>
          </p:sp>
          <p:sp>
            <p:nvSpPr>
              <p:cNvPr id="210" name="Parallelogram 209">
                <a:extLst>
                  <a:ext uri="{FF2B5EF4-FFF2-40B4-BE49-F238E27FC236}">
                    <a16:creationId xmlns:a16="http://schemas.microsoft.com/office/drawing/2014/main" id="{35F1FB0B-A63A-F04D-86ED-64C90072AE80}"/>
                  </a:ext>
                </a:extLst>
              </p:cNvPr>
              <p:cNvSpPr/>
              <p:nvPr/>
            </p:nvSpPr>
            <p:spPr>
              <a:xfrm>
                <a:off x="8878178" y="3393281"/>
                <a:ext cx="566928" cy="109728"/>
              </a:xfrm>
              <a:prstGeom prst="parallelogram">
                <a:avLst>
                  <a:gd name="adj" fmla="val 126110"/>
                </a:avLst>
              </a:prstGeom>
              <a:grp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dirty="0">
                  <a:solidFill>
                    <a:srgbClr val="000000"/>
                  </a:solidFill>
                </a:endParaRPr>
              </a:p>
            </p:txBody>
          </p:sp>
          <p:sp>
            <p:nvSpPr>
              <p:cNvPr id="211" name="Parallelogram 210">
                <a:extLst>
                  <a:ext uri="{FF2B5EF4-FFF2-40B4-BE49-F238E27FC236}">
                    <a16:creationId xmlns:a16="http://schemas.microsoft.com/office/drawing/2014/main" id="{A1B68B0D-9B2B-904C-8143-1CA776B4B4D6}"/>
                  </a:ext>
                </a:extLst>
              </p:cNvPr>
              <p:cNvSpPr/>
              <p:nvPr/>
            </p:nvSpPr>
            <p:spPr>
              <a:xfrm>
                <a:off x="8892163" y="3720006"/>
                <a:ext cx="566928" cy="109728"/>
              </a:xfrm>
              <a:prstGeom prst="parallelogram">
                <a:avLst>
                  <a:gd name="adj" fmla="val 126110"/>
                </a:avLst>
              </a:prstGeom>
              <a:grp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dirty="0">
                  <a:solidFill>
                    <a:srgbClr val="000000"/>
                  </a:solidFill>
                </a:endParaRPr>
              </a:p>
            </p:txBody>
          </p:sp>
          <p:sp>
            <p:nvSpPr>
              <p:cNvPr id="212" name="Parallelogram 211">
                <a:extLst>
                  <a:ext uri="{FF2B5EF4-FFF2-40B4-BE49-F238E27FC236}">
                    <a16:creationId xmlns:a16="http://schemas.microsoft.com/office/drawing/2014/main" id="{18E9CDAB-DBE8-8247-AD4B-4E98050A4692}"/>
                  </a:ext>
                </a:extLst>
              </p:cNvPr>
              <p:cNvSpPr/>
              <p:nvPr/>
            </p:nvSpPr>
            <p:spPr>
              <a:xfrm>
                <a:off x="9029227" y="3610439"/>
                <a:ext cx="566928" cy="109728"/>
              </a:xfrm>
              <a:prstGeom prst="parallelogram">
                <a:avLst>
                  <a:gd name="adj" fmla="val 126110"/>
                </a:avLst>
              </a:prstGeom>
              <a:grp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dirty="0">
                  <a:solidFill>
                    <a:srgbClr val="000000"/>
                  </a:solidFill>
                </a:endParaRPr>
              </a:p>
            </p:txBody>
          </p:sp>
          <p:sp>
            <p:nvSpPr>
              <p:cNvPr id="213" name="Parallelogram 212">
                <a:extLst>
                  <a:ext uri="{FF2B5EF4-FFF2-40B4-BE49-F238E27FC236}">
                    <a16:creationId xmlns:a16="http://schemas.microsoft.com/office/drawing/2014/main" id="{5ADFEDEC-71FA-264D-9B24-0406603A045F}"/>
                  </a:ext>
                </a:extLst>
              </p:cNvPr>
              <p:cNvSpPr/>
              <p:nvPr/>
            </p:nvSpPr>
            <p:spPr>
              <a:xfrm>
                <a:off x="9168386" y="3500710"/>
                <a:ext cx="566928" cy="109728"/>
              </a:xfrm>
              <a:prstGeom prst="parallelogram">
                <a:avLst>
                  <a:gd name="adj" fmla="val 126110"/>
                </a:avLst>
              </a:prstGeom>
              <a:grp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dirty="0">
                  <a:solidFill>
                    <a:srgbClr val="000000"/>
                  </a:solidFill>
                </a:endParaRPr>
              </a:p>
            </p:txBody>
          </p:sp>
          <p:sp>
            <p:nvSpPr>
              <p:cNvPr id="214" name="Parallelogram 213">
                <a:extLst>
                  <a:ext uri="{FF2B5EF4-FFF2-40B4-BE49-F238E27FC236}">
                    <a16:creationId xmlns:a16="http://schemas.microsoft.com/office/drawing/2014/main" id="{BD217E48-7B5D-5A42-A86F-FE5811A1B3FC}"/>
                  </a:ext>
                </a:extLst>
              </p:cNvPr>
              <p:cNvSpPr/>
              <p:nvPr/>
            </p:nvSpPr>
            <p:spPr>
              <a:xfrm>
                <a:off x="9304498" y="3393281"/>
                <a:ext cx="566928" cy="109728"/>
              </a:xfrm>
              <a:prstGeom prst="parallelogram">
                <a:avLst>
                  <a:gd name="adj" fmla="val 126110"/>
                </a:avLst>
              </a:prstGeom>
              <a:grp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dirty="0">
                  <a:solidFill>
                    <a:srgbClr val="000000"/>
                  </a:solidFill>
                </a:endParaRPr>
              </a:p>
            </p:txBody>
          </p:sp>
          <p:sp>
            <p:nvSpPr>
              <p:cNvPr id="215" name="Parallelogram 214">
                <a:extLst>
                  <a:ext uri="{FF2B5EF4-FFF2-40B4-BE49-F238E27FC236}">
                    <a16:creationId xmlns:a16="http://schemas.microsoft.com/office/drawing/2014/main" id="{DF0AAAE4-4843-E74B-860F-1C9953D7D8D4}"/>
                  </a:ext>
                </a:extLst>
              </p:cNvPr>
              <p:cNvSpPr/>
              <p:nvPr/>
            </p:nvSpPr>
            <p:spPr>
              <a:xfrm>
                <a:off x="9457850" y="3610439"/>
                <a:ext cx="566928" cy="109728"/>
              </a:xfrm>
              <a:prstGeom prst="parallelogram">
                <a:avLst>
                  <a:gd name="adj" fmla="val 126110"/>
                </a:avLst>
              </a:prstGeom>
              <a:grp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dirty="0">
                  <a:solidFill>
                    <a:srgbClr val="000000"/>
                  </a:solidFill>
                </a:endParaRPr>
              </a:p>
            </p:txBody>
          </p:sp>
          <p:sp>
            <p:nvSpPr>
              <p:cNvPr id="216" name="Parallelogram 215">
                <a:extLst>
                  <a:ext uri="{FF2B5EF4-FFF2-40B4-BE49-F238E27FC236}">
                    <a16:creationId xmlns:a16="http://schemas.microsoft.com/office/drawing/2014/main" id="{F249F009-DDF0-1946-9906-B9FAD02D1E13}"/>
                  </a:ext>
                </a:extLst>
              </p:cNvPr>
              <p:cNvSpPr/>
              <p:nvPr/>
            </p:nvSpPr>
            <p:spPr>
              <a:xfrm>
                <a:off x="9597009" y="3500710"/>
                <a:ext cx="566928" cy="109728"/>
              </a:xfrm>
              <a:prstGeom prst="parallelogram">
                <a:avLst>
                  <a:gd name="adj" fmla="val 126110"/>
                </a:avLst>
              </a:prstGeom>
              <a:grp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dirty="0">
                  <a:solidFill>
                    <a:srgbClr val="000000"/>
                  </a:solidFill>
                </a:endParaRPr>
              </a:p>
            </p:txBody>
          </p:sp>
          <p:sp>
            <p:nvSpPr>
              <p:cNvPr id="217" name="Parallelogram 216">
                <a:extLst>
                  <a:ext uri="{FF2B5EF4-FFF2-40B4-BE49-F238E27FC236}">
                    <a16:creationId xmlns:a16="http://schemas.microsoft.com/office/drawing/2014/main" id="{4F4D25D1-98BF-014E-BC6C-6EE481E824E6}"/>
                  </a:ext>
                </a:extLst>
              </p:cNvPr>
              <p:cNvSpPr/>
              <p:nvPr/>
            </p:nvSpPr>
            <p:spPr>
              <a:xfrm>
                <a:off x="9733121" y="3393281"/>
                <a:ext cx="566928" cy="109728"/>
              </a:xfrm>
              <a:prstGeom prst="parallelogram">
                <a:avLst>
                  <a:gd name="adj" fmla="val 126110"/>
                </a:avLst>
              </a:prstGeom>
              <a:grp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dirty="0">
                  <a:solidFill>
                    <a:srgbClr val="000000"/>
                  </a:solidFill>
                </a:endParaRPr>
              </a:p>
            </p:txBody>
          </p:sp>
          <p:sp>
            <p:nvSpPr>
              <p:cNvPr id="218" name="Parallelogram 217">
                <a:extLst>
                  <a:ext uri="{FF2B5EF4-FFF2-40B4-BE49-F238E27FC236}">
                    <a16:creationId xmlns:a16="http://schemas.microsoft.com/office/drawing/2014/main" id="{00B2BD76-BFBD-8C4D-A07E-2C0EA749F45F}"/>
                  </a:ext>
                </a:extLst>
              </p:cNvPr>
              <p:cNvSpPr/>
              <p:nvPr/>
            </p:nvSpPr>
            <p:spPr>
              <a:xfrm>
                <a:off x="9320786" y="3720006"/>
                <a:ext cx="555683" cy="96618"/>
              </a:xfrm>
              <a:prstGeom prst="parallelogram">
                <a:avLst>
                  <a:gd name="adj" fmla="val 126110"/>
                </a:avLst>
              </a:prstGeom>
              <a:solidFill>
                <a:srgbClr val="F1F1F1"/>
              </a:solidFill>
              <a:ln w="12700">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dirty="0">
                  <a:solidFill>
                    <a:srgbClr val="000000"/>
                  </a:solidFill>
                </a:endParaRPr>
              </a:p>
            </p:txBody>
          </p:sp>
          <p:sp>
            <p:nvSpPr>
              <p:cNvPr id="219" name="Parallelogram 218">
                <a:extLst>
                  <a:ext uri="{FF2B5EF4-FFF2-40B4-BE49-F238E27FC236}">
                    <a16:creationId xmlns:a16="http://schemas.microsoft.com/office/drawing/2014/main" id="{DAE661E1-B5C2-8D4F-90AE-1E9F244CC307}"/>
                  </a:ext>
                </a:extLst>
              </p:cNvPr>
              <p:cNvSpPr/>
              <p:nvPr/>
            </p:nvSpPr>
            <p:spPr>
              <a:xfrm>
                <a:off x="8449689" y="3393281"/>
                <a:ext cx="566928" cy="109728"/>
              </a:xfrm>
              <a:prstGeom prst="parallelogram">
                <a:avLst>
                  <a:gd name="adj" fmla="val 126110"/>
                </a:avLst>
              </a:prstGeom>
              <a:solidFill>
                <a:schemeClr val="bg1">
                  <a:lumMod val="95000"/>
                </a:schemeClr>
              </a:soli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dirty="0">
                  <a:solidFill>
                    <a:srgbClr val="000000"/>
                  </a:solidFill>
                </a:endParaRPr>
              </a:p>
            </p:txBody>
          </p:sp>
          <p:sp>
            <p:nvSpPr>
              <p:cNvPr id="220" name="Parallelogram 219">
                <a:extLst>
                  <a:ext uri="{FF2B5EF4-FFF2-40B4-BE49-F238E27FC236}">
                    <a16:creationId xmlns:a16="http://schemas.microsoft.com/office/drawing/2014/main" id="{40B0999A-2C68-654E-9A6C-7B757F5AEA3E}"/>
                  </a:ext>
                </a:extLst>
              </p:cNvPr>
              <p:cNvSpPr/>
              <p:nvPr/>
            </p:nvSpPr>
            <p:spPr>
              <a:xfrm>
                <a:off x="8036485" y="3390822"/>
                <a:ext cx="2267712" cy="438912"/>
              </a:xfrm>
              <a:prstGeom prst="parallelogram">
                <a:avLst>
                  <a:gd name="adj" fmla="val 12611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dirty="0">
                  <a:solidFill>
                    <a:srgbClr val="000000"/>
                  </a:solidFill>
                </a:endParaRPr>
              </a:p>
            </p:txBody>
          </p:sp>
        </p:grpSp>
        <p:cxnSp>
          <p:nvCxnSpPr>
            <p:cNvPr id="140" name="Straight Connector 139">
              <a:extLst>
                <a:ext uri="{FF2B5EF4-FFF2-40B4-BE49-F238E27FC236}">
                  <a16:creationId xmlns:a16="http://schemas.microsoft.com/office/drawing/2014/main" id="{229CFF75-09F6-DB44-BD7C-B8C693DC3750}"/>
                </a:ext>
              </a:extLst>
            </p:cNvPr>
            <p:cNvCxnSpPr/>
            <p:nvPr/>
          </p:nvCxnSpPr>
          <p:spPr>
            <a:xfrm>
              <a:off x="6915100" y="4487379"/>
              <a:ext cx="0" cy="121754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7D40101F-B6B3-8A43-B0B8-D6B09036368B}"/>
                </a:ext>
              </a:extLst>
            </p:cNvPr>
            <p:cNvCxnSpPr/>
            <p:nvPr/>
          </p:nvCxnSpPr>
          <p:spPr>
            <a:xfrm>
              <a:off x="5885086" y="4850957"/>
              <a:ext cx="0" cy="116599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3ECFD101-B328-C54E-898E-7598D95D9707}"/>
                </a:ext>
              </a:extLst>
            </p:cNvPr>
            <p:cNvCxnSpPr/>
            <p:nvPr/>
          </p:nvCxnSpPr>
          <p:spPr>
            <a:xfrm>
              <a:off x="6594536" y="4487379"/>
              <a:ext cx="0" cy="121754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43" name="Group 142">
              <a:extLst>
                <a:ext uri="{FF2B5EF4-FFF2-40B4-BE49-F238E27FC236}">
                  <a16:creationId xmlns:a16="http://schemas.microsoft.com/office/drawing/2014/main" id="{F972AE5C-4793-0347-80E3-744EB904B2F0}"/>
                </a:ext>
              </a:extLst>
            </p:cNvPr>
            <p:cNvGrpSpPr/>
            <p:nvPr/>
          </p:nvGrpSpPr>
          <p:grpSpPr>
            <a:xfrm>
              <a:off x="5719049" y="4814099"/>
              <a:ext cx="2267712" cy="438912"/>
              <a:chOff x="8036485" y="3390822"/>
              <a:chExt cx="2267712" cy="438912"/>
            </a:xfrm>
            <a:solidFill>
              <a:schemeClr val="bg1">
                <a:lumMod val="95000"/>
              </a:schemeClr>
            </a:solidFill>
          </p:grpSpPr>
          <p:sp>
            <p:nvSpPr>
              <p:cNvPr id="187" name="Parallelogram 186">
                <a:extLst>
                  <a:ext uri="{FF2B5EF4-FFF2-40B4-BE49-F238E27FC236}">
                    <a16:creationId xmlns:a16="http://schemas.microsoft.com/office/drawing/2014/main" id="{7DDDE39E-EB32-E542-9E39-528750DC4B15}"/>
                  </a:ext>
                </a:extLst>
              </p:cNvPr>
              <p:cNvSpPr/>
              <p:nvPr/>
            </p:nvSpPr>
            <p:spPr>
              <a:xfrm>
                <a:off x="8037220" y="3720006"/>
                <a:ext cx="566928" cy="109728"/>
              </a:xfrm>
              <a:prstGeom prst="parallelogram">
                <a:avLst>
                  <a:gd name="adj" fmla="val 126110"/>
                </a:avLst>
              </a:prstGeom>
              <a:grp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dirty="0">
                  <a:solidFill>
                    <a:srgbClr val="000000"/>
                  </a:solidFill>
                </a:endParaRPr>
              </a:p>
            </p:txBody>
          </p:sp>
          <p:sp>
            <p:nvSpPr>
              <p:cNvPr id="188" name="Parallelogram 187">
                <a:extLst>
                  <a:ext uri="{FF2B5EF4-FFF2-40B4-BE49-F238E27FC236}">
                    <a16:creationId xmlns:a16="http://schemas.microsoft.com/office/drawing/2014/main" id="{DE9A69F0-0D0E-9041-8622-973A8B9F35B2}"/>
                  </a:ext>
                </a:extLst>
              </p:cNvPr>
              <p:cNvSpPr/>
              <p:nvPr/>
            </p:nvSpPr>
            <p:spPr>
              <a:xfrm>
                <a:off x="8174284" y="3610439"/>
                <a:ext cx="566928" cy="109728"/>
              </a:xfrm>
              <a:prstGeom prst="parallelogram">
                <a:avLst>
                  <a:gd name="adj" fmla="val 126110"/>
                </a:avLst>
              </a:prstGeom>
              <a:grp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dirty="0">
                  <a:solidFill>
                    <a:srgbClr val="000000"/>
                  </a:solidFill>
                </a:endParaRPr>
              </a:p>
            </p:txBody>
          </p:sp>
          <p:sp>
            <p:nvSpPr>
              <p:cNvPr id="189" name="Parallelogram 188">
                <a:extLst>
                  <a:ext uri="{FF2B5EF4-FFF2-40B4-BE49-F238E27FC236}">
                    <a16:creationId xmlns:a16="http://schemas.microsoft.com/office/drawing/2014/main" id="{0C247681-C33D-2146-B6E6-1EA502E7E165}"/>
                  </a:ext>
                </a:extLst>
              </p:cNvPr>
              <p:cNvSpPr/>
              <p:nvPr/>
            </p:nvSpPr>
            <p:spPr>
              <a:xfrm>
                <a:off x="8313443" y="3500710"/>
                <a:ext cx="566928" cy="109728"/>
              </a:xfrm>
              <a:prstGeom prst="parallelogram">
                <a:avLst>
                  <a:gd name="adj" fmla="val 126110"/>
                </a:avLst>
              </a:prstGeom>
              <a:grp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dirty="0">
                  <a:solidFill>
                    <a:srgbClr val="000000"/>
                  </a:solidFill>
                </a:endParaRPr>
              </a:p>
            </p:txBody>
          </p:sp>
          <p:sp>
            <p:nvSpPr>
              <p:cNvPr id="190" name="Parallelogram 189">
                <a:extLst>
                  <a:ext uri="{FF2B5EF4-FFF2-40B4-BE49-F238E27FC236}">
                    <a16:creationId xmlns:a16="http://schemas.microsoft.com/office/drawing/2014/main" id="{2024ACAA-833C-474A-BC56-B8CB6B1DF974}"/>
                  </a:ext>
                </a:extLst>
              </p:cNvPr>
              <p:cNvSpPr/>
              <p:nvPr/>
            </p:nvSpPr>
            <p:spPr>
              <a:xfrm>
                <a:off x="8465843" y="3720006"/>
                <a:ext cx="566928" cy="109728"/>
              </a:xfrm>
              <a:prstGeom prst="parallelogram">
                <a:avLst>
                  <a:gd name="adj" fmla="val 126110"/>
                </a:avLst>
              </a:prstGeom>
              <a:grp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dirty="0">
                  <a:solidFill>
                    <a:srgbClr val="000000"/>
                  </a:solidFill>
                </a:endParaRPr>
              </a:p>
            </p:txBody>
          </p:sp>
          <p:sp>
            <p:nvSpPr>
              <p:cNvPr id="191" name="Parallelogram 190">
                <a:extLst>
                  <a:ext uri="{FF2B5EF4-FFF2-40B4-BE49-F238E27FC236}">
                    <a16:creationId xmlns:a16="http://schemas.microsoft.com/office/drawing/2014/main" id="{CD00308A-EE46-9A4C-91B4-7900B588C741}"/>
                  </a:ext>
                </a:extLst>
              </p:cNvPr>
              <p:cNvSpPr/>
              <p:nvPr/>
            </p:nvSpPr>
            <p:spPr>
              <a:xfrm>
                <a:off x="8602907" y="3610439"/>
                <a:ext cx="566928" cy="109728"/>
              </a:xfrm>
              <a:prstGeom prst="parallelogram">
                <a:avLst>
                  <a:gd name="adj" fmla="val 126110"/>
                </a:avLst>
              </a:prstGeom>
              <a:grp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dirty="0">
                  <a:solidFill>
                    <a:srgbClr val="000000"/>
                  </a:solidFill>
                </a:endParaRPr>
              </a:p>
            </p:txBody>
          </p:sp>
          <p:sp>
            <p:nvSpPr>
              <p:cNvPr id="192" name="Parallelogram 191">
                <a:extLst>
                  <a:ext uri="{FF2B5EF4-FFF2-40B4-BE49-F238E27FC236}">
                    <a16:creationId xmlns:a16="http://schemas.microsoft.com/office/drawing/2014/main" id="{9432402A-BB73-0440-8FC6-B8A845242D34}"/>
                  </a:ext>
                </a:extLst>
              </p:cNvPr>
              <p:cNvSpPr/>
              <p:nvPr/>
            </p:nvSpPr>
            <p:spPr>
              <a:xfrm>
                <a:off x="8742066" y="3500710"/>
                <a:ext cx="566928" cy="109728"/>
              </a:xfrm>
              <a:prstGeom prst="parallelogram">
                <a:avLst>
                  <a:gd name="adj" fmla="val 126110"/>
                </a:avLst>
              </a:prstGeom>
              <a:grp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dirty="0">
                  <a:solidFill>
                    <a:srgbClr val="000000"/>
                  </a:solidFill>
                </a:endParaRPr>
              </a:p>
            </p:txBody>
          </p:sp>
          <p:sp>
            <p:nvSpPr>
              <p:cNvPr id="193" name="Parallelogram 192">
                <a:extLst>
                  <a:ext uri="{FF2B5EF4-FFF2-40B4-BE49-F238E27FC236}">
                    <a16:creationId xmlns:a16="http://schemas.microsoft.com/office/drawing/2014/main" id="{FC7E426A-F9E1-0444-98F0-692D0E248640}"/>
                  </a:ext>
                </a:extLst>
              </p:cNvPr>
              <p:cNvSpPr/>
              <p:nvPr/>
            </p:nvSpPr>
            <p:spPr>
              <a:xfrm>
                <a:off x="8878178" y="3393281"/>
                <a:ext cx="566928" cy="109728"/>
              </a:xfrm>
              <a:prstGeom prst="parallelogram">
                <a:avLst>
                  <a:gd name="adj" fmla="val 126110"/>
                </a:avLst>
              </a:prstGeom>
              <a:grp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dirty="0">
                  <a:solidFill>
                    <a:srgbClr val="000000"/>
                  </a:solidFill>
                </a:endParaRPr>
              </a:p>
            </p:txBody>
          </p:sp>
          <p:sp>
            <p:nvSpPr>
              <p:cNvPr id="194" name="Parallelogram 193">
                <a:extLst>
                  <a:ext uri="{FF2B5EF4-FFF2-40B4-BE49-F238E27FC236}">
                    <a16:creationId xmlns:a16="http://schemas.microsoft.com/office/drawing/2014/main" id="{A02A9551-B6CE-424B-B236-F700BFCEE4F4}"/>
                  </a:ext>
                </a:extLst>
              </p:cNvPr>
              <p:cNvSpPr/>
              <p:nvPr/>
            </p:nvSpPr>
            <p:spPr>
              <a:xfrm>
                <a:off x="8892163" y="3720006"/>
                <a:ext cx="566928" cy="109728"/>
              </a:xfrm>
              <a:prstGeom prst="parallelogram">
                <a:avLst>
                  <a:gd name="adj" fmla="val 126110"/>
                </a:avLst>
              </a:prstGeom>
              <a:grp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dirty="0">
                  <a:solidFill>
                    <a:srgbClr val="000000"/>
                  </a:solidFill>
                </a:endParaRPr>
              </a:p>
            </p:txBody>
          </p:sp>
          <p:sp>
            <p:nvSpPr>
              <p:cNvPr id="195" name="Parallelogram 194">
                <a:extLst>
                  <a:ext uri="{FF2B5EF4-FFF2-40B4-BE49-F238E27FC236}">
                    <a16:creationId xmlns:a16="http://schemas.microsoft.com/office/drawing/2014/main" id="{B27CC0EF-9A70-6142-A66E-ABC9B6839955}"/>
                  </a:ext>
                </a:extLst>
              </p:cNvPr>
              <p:cNvSpPr/>
              <p:nvPr/>
            </p:nvSpPr>
            <p:spPr>
              <a:xfrm>
                <a:off x="9029227" y="3610439"/>
                <a:ext cx="566928" cy="109728"/>
              </a:xfrm>
              <a:prstGeom prst="parallelogram">
                <a:avLst>
                  <a:gd name="adj" fmla="val 126110"/>
                </a:avLst>
              </a:prstGeom>
              <a:grp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dirty="0">
                  <a:solidFill>
                    <a:srgbClr val="000000"/>
                  </a:solidFill>
                </a:endParaRPr>
              </a:p>
            </p:txBody>
          </p:sp>
          <p:sp>
            <p:nvSpPr>
              <p:cNvPr id="196" name="Parallelogram 195">
                <a:extLst>
                  <a:ext uri="{FF2B5EF4-FFF2-40B4-BE49-F238E27FC236}">
                    <a16:creationId xmlns:a16="http://schemas.microsoft.com/office/drawing/2014/main" id="{83A36778-654F-AE49-AEBA-FA5F618A21B1}"/>
                  </a:ext>
                </a:extLst>
              </p:cNvPr>
              <p:cNvSpPr/>
              <p:nvPr/>
            </p:nvSpPr>
            <p:spPr>
              <a:xfrm>
                <a:off x="9168386" y="3500710"/>
                <a:ext cx="566928" cy="109728"/>
              </a:xfrm>
              <a:prstGeom prst="parallelogram">
                <a:avLst>
                  <a:gd name="adj" fmla="val 126110"/>
                </a:avLst>
              </a:prstGeom>
              <a:grp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dirty="0">
                  <a:solidFill>
                    <a:srgbClr val="000000"/>
                  </a:solidFill>
                </a:endParaRPr>
              </a:p>
            </p:txBody>
          </p:sp>
          <p:sp>
            <p:nvSpPr>
              <p:cNvPr id="197" name="Parallelogram 196">
                <a:extLst>
                  <a:ext uri="{FF2B5EF4-FFF2-40B4-BE49-F238E27FC236}">
                    <a16:creationId xmlns:a16="http://schemas.microsoft.com/office/drawing/2014/main" id="{286DAA3F-6DD9-2D47-828C-20167E16F879}"/>
                  </a:ext>
                </a:extLst>
              </p:cNvPr>
              <p:cNvSpPr/>
              <p:nvPr/>
            </p:nvSpPr>
            <p:spPr>
              <a:xfrm>
                <a:off x="9304498" y="3393281"/>
                <a:ext cx="566928" cy="109728"/>
              </a:xfrm>
              <a:prstGeom prst="parallelogram">
                <a:avLst>
                  <a:gd name="adj" fmla="val 126110"/>
                </a:avLst>
              </a:prstGeom>
              <a:grp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dirty="0">
                  <a:solidFill>
                    <a:srgbClr val="000000"/>
                  </a:solidFill>
                </a:endParaRPr>
              </a:p>
            </p:txBody>
          </p:sp>
          <p:sp>
            <p:nvSpPr>
              <p:cNvPr id="198" name="Parallelogram 197">
                <a:extLst>
                  <a:ext uri="{FF2B5EF4-FFF2-40B4-BE49-F238E27FC236}">
                    <a16:creationId xmlns:a16="http://schemas.microsoft.com/office/drawing/2014/main" id="{79142180-B83D-6F4E-830D-F2E7CF7627CE}"/>
                  </a:ext>
                </a:extLst>
              </p:cNvPr>
              <p:cNvSpPr/>
              <p:nvPr/>
            </p:nvSpPr>
            <p:spPr>
              <a:xfrm>
                <a:off x="9457850" y="3610439"/>
                <a:ext cx="566928" cy="109728"/>
              </a:xfrm>
              <a:prstGeom prst="parallelogram">
                <a:avLst>
                  <a:gd name="adj" fmla="val 126110"/>
                </a:avLst>
              </a:prstGeom>
              <a:grp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dirty="0">
                  <a:solidFill>
                    <a:srgbClr val="000000"/>
                  </a:solidFill>
                </a:endParaRPr>
              </a:p>
            </p:txBody>
          </p:sp>
          <p:sp>
            <p:nvSpPr>
              <p:cNvPr id="199" name="Parallelogram 198">
                <a:extLst>
                  <a:ext uri="{FF2B5EF4-FFF2-40B4-BE49-F238E27FC236}">
                    <a16:creationId xmlns:a16="http://schemas.microsoft.com/office/drawing/2014/main" id="{DCA8BF6B-4B1D-C844-A875-209E4811962C}"/>
                  </a:ext>
                </a:extLst>
              </p:cNvPr>
              <p:cNvSpPr/>
              <p:nvPr/>
            </p:nvSpPr>
            <p:spPr>
              <a:xfrm>
                <a:off x="9597009" y="3500710"/>
                <a:ext cx="566928" cy="109728"/>
              </a:xfrm>
              <a:prstGeom prst="parallelogram">
                <a:avLst>
                  <a:gd name="adj" fmla="val 126110"/>
                </a:avLst>
              </a:prstGeom>
              <a:grp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dirty="0">
                  <a:solidFill>
                    <a:srgbClr val="000000"/>
                  </a:solidFill>
                </a:endParaRPr>
              </a:p>
            </p:txBody>
          </p:sp>
          <p:sp>
            <p:nvSpPr>
              <p:cNvPr id="200" name="Parallelogram 199">
                <a:extLst>
                  <a:ext uri="{FF2B5EF4-FFF2-40B4-BE49-F238E27FC236}">
                    <a16:creationId xmlns:a16="http://schemas.microsoft.com/office/drawing/2014/main" id="{3977BAC1-9872-9049-AA2D-89F37753EE09}"/>
                  </a:ext>
                </a:extLst>
              </p:cNvPr>
              <p:cNvSpPr/>
              <p:nvPr/>
            </p:nvSpPr>
            <p:spPr>
              <a:xfrm>
                <a:off x="9733121" y="3393281"/>
                <a:ext cx="566928" cy="109728"/>
              </a:xfrm>
              <a:prstGeom prst="parallelogram">
                <a:avLst>
                  <a:gd name="adj" fmla="val 126110"/>
                </a:avLst>
              </a:prstGeom>
              <a:grp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dirty="0">
                  <a:solidFill>
                    <a:srgbClr val="000000"/>
                  </a:solidFill>
                </a:endParaRPr>
              </a:p>
            </p:txBody>
          </p:sp>
          <p:sp>
            <p:nvSpPr>
              <p:cNvPr id="201" name="Parallelogram 200">
                <a:extLst>
                  <a:ext uri="{FF2B5EF4-FFF2-40B4-BE49-F238E27FC236}">
                    <a16:creationId xmlns:a16="http://schemas.microsoft.com/office/drawing/2014/main" id="{597BE286-1C9C-3145-88A6-A9A961D5B662}"/>
                  </a:ext>
                </a:extLst>
              </p:cNvPr>
              <p:cNvSpPr/>
              <p:nvPr/>
            </p:nvSpPr>
            <p:spPr>
              <a:xfrm>
                <a:off x="8036485" y="3390822"/>
                <a:ext cx="2267712" cy="438912"/>
              </a:xfrm>
              <a:prstGeom prst="parallelogram">
                <a:avLst>
                  <a:gd name="adj" fmla="val 12611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dirty="0">
                  <a:solidFill>
                    <a:srgbClr val="000000"/>
                  </a:solidFill>
                </a:endParaRPr>
              </a:p>
            </p:txBody>
          </p:sp>
          <p:sp>
            <p:nvSpPr>
              <p:cNvPr id="202" name="Parallelogram 201">
                <a:extLst>
                  <a:ext uri="{FF2B5EF4-FFF2-40B4-BE49-F238E27FC236}">
                    <a16:creationId xmlns:a16="http://schemas.microsoft.com/office/drawing/2014/main" id="{57051A1C-5D77-0248-87B9-30EB2F5866F9}"/>
                  </a:ext>
                </a:extLst>
              </p:cNvPr>
              <p:cNvSpPr/>
              <p:nvPr/>
            </p:nvSpPr>
            <p:spPr>
              <a:xfrm>
                <a:off x="9320786" y="3722627"/>
                <a:ext cx="550640" cy="90216"/>
              </a:xfrm>
              <a:prstGeom prst="parallelogram">
                <a:avLst>
                  <a:gd name="adj" fmla="val 126110"/>
                </a:avLst>
              </a:prstGeom>
              <a:solidFill>
                <a:srgbClr val="F1F1F1"/>
              </a:solidFill>
              <a:ln w="12700">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dirty="0">
                  <a:solidFill>
                    <a:srgbClr val="000000"/>
                  </a:solidFill>
                </a:endParaRPr>
              </a:p>
            </p:txBody>
          </p:sp>
          <p:sp>
            <p:nvSpPr>
              <p:cNvPr id="203" name="Parallelogram 202">
                <a:extLst>
                  <a:ext uri="{FF2B5EF4-FFF2-40B4-BE49-F238E27FC236}">
                    <a16:creationId xmlns:a16="http://schemas.microsoft.com/office/drawing/2014/main" id="{754CED6B-C75A-2C4E-A338-B473CCBE9597}"/>
                  </a:ext>
                </a:extLst>
              </p:cNvPr>
              <p:cNvSpPr/>
              <p:nvPr/>
            </p:nvSpPr>
            <p:spPr>
              <a:xfrm>
                <a:off x="8449689" y="3393281"/>
                <a:ext cx="566928" cy="109728"/>
              </a:xfrm>
              <a:prstGeom prst="parallelogram">
                <a:avLst>
                  <a:gd name="adj" fmla="val 126110"/>
                </a:avLst>
              </a:prstGeom>
              <a:solidFill>
                <a:schemeClr val="accent2">
                  <a:lumMod val="60000"/>
                  <a:lumOff val="4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dirty="0">
                  <a:solidFill>
                    <a:srgbClr val="000000"/>
                  </a:solidFill>
                </a:endParaRPr>
              </a:p>
            </p:txBody>
          </p:sp>
        </p:grpSp>
        <p:cxnSp>
          <p:nvCxnSpPr>
            <p:cNvPr id="144" name="Straight Connector 143">
              <a:extLst>
                <a:ext uri="{FF2B5EF4-FFF2-40B4-BE49-F238E27FC236}">
                  <a16:creationId xmlns:a16="http://schemas.microsoft.com/office/drawing/2014/main" id="{FFD1E99F-B807-044D-B6FD-98CC70E05B60}"/>
                </a:ext>
              </a:extLst>
            </p:cNvPr>
            <p:cNvCxnSpPr/>
            <p:nvPr/>
          </p:nvCxnSpPr>
          <p:spPr>
            <a:xfrm>
              <a:off x="5725461" y="4930815"/>
              <a:ext cx="0" cy="121754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E59FA055-811B-9242-96DA-8AD2C8C97C40}"/>
                </a:ext>
              </a:extLst>
            </p:cNvPr>
            <p:cNvCxnSpPr/>
            <p:nvPr/>
          </p:nvCxnSpPr>
          <p:spPr>
            <a:xfrm>
              <a:off x="6095294" y="4940340"/>
              <a:ext cx="0" cy="121754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7404F250-C930-FD4D-91B3-AF7750BDA256}"/>
                </a:ext>
              </a:extLst>
            </p:cNvPr>
            <p:cNvCxnSpPr/>
            <p:nvPr/>
          </p:nvCxnSpPr>
          <p:spPr>
            <a:xfrm>
              <a:off x="6510453" y="4940340"/>
              <a:ext cx="0" cy="121754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F0CCF667-3B27-8E40-8BC9-2196CB85A258}"/>
                </a:ext>
              </a:extLst>
            </p:cNvPr>
            <p:cNvCxnSpPr/>
            <p:nvPr/>
          </p:nvCxnSpPr>
          <p:spPr>
            <a:xfrm>
              <a:off x="6957142" y="4940340"/>
              <a:ext cx="0" cy="121754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E8FDBD17-F3E3-3041-95C3-EBCDE00AD687}"/>
                </a:ext>
              </a:extLst>
            </p:cNvPr>
            <p:cNvCxnSpPr/>
            <p:nvPr/>
          </p:nvCxnSpPr>
          <p:spPr>
            <a:xfrm>
              <a:off x="7414342" y="4940340"/>
              <a:ext cx="0" cy="121754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6ABBCF8E-775C-3744-BA9A-11A1537065D8}"/>
                </a:ext>
              </a:extLst>
            </p:cNvPr>
            <p:cNvCxnSpPr/>
            <p:nvPr/>
          </p:nvCxnSpPr>
          <p:spPr>
            <a:xfrm>
              <a:off x="7751975" y="4668337"/>
              <a:ext cx="0" cy="121754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896F1D2A-64AA-F546-9AF3-4DE6D631E14F}"/>
                </a:ext>
              </a:extLst>
            </p:cNvPr>
            <p:cNvCxnSpPr/>
            <p:nvPr/>
          </p:nvCxnSpPr>
          <p:spPr>
            <a:xfrm>
              <a:off x="7882053" y="4577733"/>
              <a:ext cx="0" cy="121754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C2781946-9584-4A4C-81B2-0EFD254D8AE3}"/>
                </a:ext>
              </a:extLst>
            </p:cNvPr>
            <p:cNvCxnSpPr/>
            <p:nvPr/>
          </p:nvCxnSpPr>
          <p:spPr>
            <a:xfrm>
              <a:off x="7982605" y="4487379"/>
              <a:ext cx="0" cy="121754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68512C4F-C306-2945-9B59-3D0DC5EE1C84}"/>
                </a:ext>
              </a:extLst>
            </p:cNvPr>
            <p:cNvCxnSpPr/>
            <p:nvPr/>
          </p:nvCxnSpPr>
          <p:spPr>
            <a:xfrm>
              <a:off x="6218525" y="5239479"/>
              <a:ext cx="421" cy="48077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281590AB-B085-C348-8B46-35F41AB7B323}"/>
                </a:ext>
              </a:extLst>
            </p:cNvPr>
            <p:cNvCxnSpPr/>
            <p:nvPr/>
          </p:nvCxnSpPr>
          <p:spPr>
            <a:xfrm flipH="1">
              <a:off x="6401457" y="5239479"/>
              <a:ext cx="2337" cy="29674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F2E73AC5-D9B6-0445-94CD-FA2E79A87FD5}"/>
                </a:ext>
              </a:extLst>
            </p:cNvPr>
            <p:cNvCxnSpPr/>
            <p:nvPr/>
          </p:nvCxnSpPr>
          <p:spPr>
            <a:xfrm>
              <a:off x="6594536" y="5283738"/>
              <a:ext cx="0" cy="43651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0C8436D6-235C-BD47-93A1-9BED50973959}"/>
                </a:ext>
              </a:extLst>
            </p:cNvPr>
            <p:cNvCxnSpPr/>
            <p:nvPr/>
          </p:nvCxnSpPr>
          <p:spPr>
            <a:xfrm>
              <a:off x="6915100" y="5366801"/>
              <a:ext cx="0" cy="35345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A6182839-ACE3-C949-A1B5-118A8C15A2A8}"/>
                </a:ext>
              </a:extLst>
            </p:cNvPr>
            <p:cNvCxnSpPr/>
            <p:nvPr/>
          </p:nvCxnSpPr>
          <p:spPr>
            <a:xfrm>
              <a:off x="6745380" y="5244989"/>
              <a:ext cx="0" cy="29123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0AE9FCED-A3FA-4249-8CCC-90960EB01B65}"/>
                </a:ext>
              </a:extLst>
            </p:cNvPr>
            <p:cNvCxnSpPr/>
            <p:nvPr/>
          </p:nvCxnSpPr>
          <p:spPr>
            <a:xfrm flipH="1">
              <a:off x="7016018" y="5239479"/>
              <a:ext cx="516" cy="29674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F5FAD0C0-9922-304B-9EAC-4DDF6B1A7D93}"/>
                </a:ext>
              </a:extLst>
            </p:cNvPr>
            <p:cNvCxnSpPr/>
            <p:nvPr/>
          </p:nvCxnSpPr>
          <p:spPr>
            <a:xfrm>
              <a:off x="7256687" y="5239479"/>
              <a:ext cx="0" cy="48077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BDF8A032-EBB8-2A4C-AC37-CBD7C5D74865}"/>
                </a:ext>
              </a:extLst>
            </p:cNvPr>
            <p:cNvCxnSpPr/>
            <p:nvPr/>
          </p:nvCxnSpPr>
          <p:spPr>
            <a:xfrm>
              <a:off x="7256687" y="5861138"/>
              <a:ext cx="0" cy="1558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04AD7932-35EE-9343-B824-F676701BD0CF}"/>
                </a:ext>
              </a:extLst>
            </p:cNvPr>
            <p:cNvCxnSpPr/>
            <p:nvPr/>
          </p:nvCxnSpPr>
          <p:spPr>
            <a:xfrm>
              <a:off x="6915100" y="5861138"/>
              <a:ext cx="0" cy="1558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24359B5A-5075-FF41-9AA3-C562C00E58FC}"/>
                </a:ext>
              </a:extLst>
            </p:cNvPr>
            <p:cNvCxnSpPr/>
            <p:nvPr/>
          </p:nvCxnSpPr>
          <p:spPr>
            <a:xfrm>
              <a:off x="6594536" y="5861138"/>
              <a:ext cx="0" cy="1558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2FF4FF48-E23E-B24B-B39A-445B1909492C}"/>
                </a:ext>
              </a:extLst>
            </p:cNvPr>
            <p:cNvCxnSpPr/>
            <p:nvPr/>
          </p:nvCxnSpPr>
          <p:spPr>
            <a:xfrm>
              <a:off x="6218525" y="5861138"/>
              <a:ext cx="0" cy="1558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7E715655-2585-ED40-B396-DE596BD4CED7}"/>
                </a:ext>
              </a:extLst>
            </p:cNvPr>
            <p:cNvCxnSpPr/>
            <p:nvPr/>
          </p:nvCxnSpPr>
          <p:spPr>
            <a:xfrm>
              <a:off x="7256687" y="4940340"/>
              <a:ext cx="0" cy="13715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DB74A745-38B2-9948-8C5D-F27FA0C2280C}"/>
                </a:ext>
              </a:extLst>
            </p:cNvPr>
            <p:cNvCxnSpPr/>
            <p:nvPr/>
          </p:nvCxnSpPr>
          <p:spPr>
            <a:xfrm>
              <a:off x="7016018" y="4944419"/>
              <a:ext cx="0" cy="13715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D67F6399-FE6D-C746-9DD9-1FAEC6AF2962}"/>
                </a:ext>
              </a:extLst>
            </p:cNvPr>
            <p:cNvCxnSpPr/>
            <p:nvPr/>
          </p:nvCxnSpPr>
          <p:spPr>
            <a:xfrm>
              <a:off x="6750475" y="4945582"/>
              <a:ext cx="0" cy="13715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AC3819E9-8252-D546-8A3C-F1D8A6BCD04E}"/>
                </a:ext>
              </a:extLst>
            </p:cNvPr>
            <p:cNvCxnSpPr/>
            <p:nvPr/>
          </p:nvCxnSpPr>
          <p:spPr>
            <a:xfrm>
              <a:off x="6218525" y="4944419"/>
              <a:ext cx="0" cy="13715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67" name="TextBox 166">
              <a:extLst>
                <a:ext uri="{FF2B5EF4-FFF2-40B4-BE49-F238E27FC236}">
                  <a16:creationId xmlns:a16="http://schemas.microsoft.com/office/drawing/2014/main" id="{BAE360AF-B968-8542-B935-A6BD309C1EF2}"/>
                </a:ext>
              </a:extLst>
            </p:cNvPr>
            <p:cNvSpPr txBox="1"/>
            <p:nvPr/>
          </p:nvSpPr>
          <p:spPr>
            <a:xfrm>
              <a:off x="6140312" y="4099745"/>
              <a:ext cx="1985653" cy="448439"/>
            </a:xfrm>
            <a:prstGeom prst="rect">
              <a:avLst/>
            </a:prstGeom>
            <a:noFill/>
          </p:spPr>
          <p:txBody>
            <a:bodyPr wrap="square" rtlCol="0">
              <a:spAutoFit/>
            </a:bodyPr>
            <a:lstStyle/>
            <a:p>
              <a:pPr algn="r">
                <a:defRPr/>
              </a:pPr>
              <a:r>
                <a:rPr lang="en-US" i="1" dirty="0">
                  <a:solidFill>
                    <a:srgbClr val="000000">
                      <a:lumMod val="75000"/>
                      <a:lumOff val="25000"/>
                    </a:srgbClr>
                  </a:solidFill>
                  <a:latin typeface="Calibri" charset="0"/>
                  <a:ea typeface="Calibri" charset="0"/>
                  <a:cs typeface="Calibri" charset="0"/>
                </a:rPr>
                <a:t>DRAM Layers</a:t>
              </a:r>
            </a:p>
          </p:txBody>
        </p:sp>
        <p:sp>
          <p:nvSpPr>
            <p:cNvPr id="168" name="TextBox 167">
              <a:extLst>
                <a:ext uri="{FF2B5EF4-FFF2-40B4-BE49-F238E27FC236}">
                  <a16:creationId xmlns:a16="http://schemas.microsoft.com/office/drawing/2014/main" id="{0FAB95EC-6BCB-AC45-A36B-50452BC77783}"/>
                </a:ext>
              </a:extLst>
            </p:cNvPr>
            <p:cNvSpPr txBox="1"/>
            <p:nvPr/>
          </p:nvSpPr>
          <p:spPr>
            <a:xfrm>
              <a:off x="5607436" y="6078781"/>
              <a:ext cx="1803371" cy="448439"/>
            </a:xfrm>
            <a:prstGeom prst="rect">
              <a:avLst/>
            </a:prstGeom>
            <a:noFill/>
          </p:spPr>
          <p:txBody>
            <a:bodyPr wrap="square" rtlCol="0">
              <a:spAutoFit/>
            </a:bodyPr>
            <a:lstStyle/>
            <a:p>
              <a:pPr>
                <a:defRPr/>
              </a:pPr>
              <a:r>
                <a:rPr lang="en-US" i="1" dirty="0">
                  <a:solidFill>
                    <a:srgbClr val="538234"/>
                  </a:solidFill>
                  <a:latin typeface="Calibri" charset="0"/>
                  <a:ea typeface="Calibri" charset="0"/>
                  <a:cs typeface="Calibri" charset="0"/>
                </a:rPr>
                <a:t>Logic Layer</a:t>
              </a:r>
            </a:p>
          </p:txBody>
        </p:sp>
        <p:grpSp>
          <p:nvGrpSpPr>
            <p:cNvPr id="169" name="Group 168">
              <a:extLst>
                <a:ext uri="{FF2B5EF4-FFF2-40B4-BE49-F238E27FC236}">
                  <a16:creationId xmlns:a16="http://schemas.microsoft.com/office/drawing/2014/main" id="{A8FF8C6B-38CA-D94D-B571-D287B5744D0F}"/>
                </a:ext>
              </a:extLst>
            </p:cNvPr>
            <p:cNvGrpSpPr/>
            <p:nvPr/>
          </p:nvGrpSpPr>
          <p:grpSpPr>
            <a:xfrm>
              <a:off x="5724047" y="4489194"/>
              <a:ext cx="2267712" cy="438912"/>
              <a:chOff x="8036485" y="3390822"/>
              <a:chExt cx="2267712" cy="438912"/>
            </a:xfrm>
            <a:solidFill>
              <a:schemeClr val="bg1">
                <a:lumMod val="95000"/>
              </a:schemeClr>
            </a:solidFill>
          </p:grpSpPr>
          <p:sp>
            <p:nvSpPr>
              <p:cNvPr id="170" name="Parallelogram 169">
                <a:extLst>
                  <a:ext uri="{FF2B5EF4-FFF2-40B4-BE49-F238E27FC236}">
                    <a16:creationId xmlns:a16="http://schemas.microsoft.com/office/drawing/2014/main" id="{CF138E60-E8B5-0540-9E7C-3AA966465437}"/>
                  </a:ext>
                </a:extLst>
              </p:cNvPr>
              <p:cNvSpPr/>
              <p:nvPr/>
            </p:nvSpPr>
            <p:spPr>
              <a:xfrm>
                <a:off x="8037220" y="3720006"/>
                <a:ext cx="566928" cy="109728"/>
              </a:xfrm>
              <a:prstGeom prst="parallelogram">
                <a:avLst>
                  <a:gd name="adj" fmla="val 126110"/>
                </a:avLst>
              </a:prstGeom>
              <a:grp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dirty="0">
                  <a:solidFill>
                    <a:srgbClr val="000000"/>
                  </a:solidFill>
                </a:endParaRPr>
              </a:p>
            </p:txBody>
          </p:sp>
          <p:sp>
            <p:nvSpPr>
              <p:cNvPr id="171" name="Parallelogram 170">
                <a:extLst>
                  <a:ext uri="{FF2B5EF4-FFF2-40B4-BE49-F238E27FC236}">
                    <a16:creationId xmlns:a16="http://schemas.microsoft.com/office/drawing/2014/main" id="{DC6761FF-65C7-0F4B-BF50-8338BDD65FF6}"/>
                  </a:ext>
                </a:extLst>
              </p:cNvPr>
              <p:cNvSpPr/>
              <p:nvPr/>
            </p:nvSpPr>
            <p:spPr>
              <a:xfrm>
                <a:off x="8174284" y="3610439"/>
                <a:ext cx="566928" cy="109728"/>
              </a:xfrm>
              <a:prstGeom prst="parallelogram">
                <a:avLst>
                  <a:gd name="adj" fmla="val 126110"/>
                </a:avLst>
              </a:prstGeom>
              <a:grp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dirty="0">
                  <a:solidFill>
                    <a:srgbClr val="000000"/>
                  </a:solidFill>
                </a:endParaRPr>
              </a:p>
            </p:txBody>
          </p:sp>
          <p:sp>
            <p:nvSpPr>
              <p:cNvPr id="172" name="Parallelogram 171">
                <a:extLst>
                  <a:ext uri="{FF2B5EF4-FFF2-40B4-BE49-F238E27FC236}">
                    <a16:creationId xmlns:a16="http://schemas.microsoft.com/office/drawing/2014/main" id="{602C6FE8-D01C-C34F-94AE-F63C95E5097C}"/>
                  </a:ext>
                </a:extLst>
              </p:cNvPr>
              <p:cNvSpPr/>
              <p:nvPr/>
            </p:nvSpPr>
            <p:spPr>
              <a:xfrm>
                <a:off x="8313443" y="3500710"/>
                <a:ext cx="566928" cy="109728"/>
              </a:xfrm>
              <a:prstGeom prst="parallelogram">
                <a:avLst>
                  <a:gd name="adj" fmla="val 126110"/>
                </a:avLst>
              </a:prstGeom>
              <a:grp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dirty="0">
                  <a:solidFill>
                    <a:srgbClr val="000000"/>
                  </a:solidFill>
                </a:endParaRPr>
              </a:p>
            </p:txBody>
          </p:sp>
          <p:sp>
            <p:nvSpPr>
              <p:cNvPr id="173" name="Parallelogram 172">
                <a:extLst>
                  <a:ext uri="{FF2B5EF4-FFF2-40B4-BE49-F238E27FC236}">
                    <a16:creationId xmlns:a16="http://schemas.microsoft.com/office/drawing/2014/main" id="{01A2FAF4-1A95-DE47-8FB0-6028539DCB3A}"/>
                  </a:ext>
                </a:extLst>
              </p:cNvPr>
              <p:cNvSpPr/>
              <p:nvPr/>
            </p:nvSpPr>
            <p:spPr>
              <a:xfrm>
                <a:off x="8465843" y="3720006"/>
                <a:ext cx="566928" cy="109728"/>
              </a:xfrm>
              <a:prstGeom prst="parallelogram">
                <a:avLst>
                  <a:gd name="adj" fmla="val 126110"/>
                </a:avLst>
              </a:prstGeom>
              <a:grp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dirty="0">
                  <a:solidFill>
                    <a:srgbClr val="000000"/>
                  </a:solidFill>
                </a:endParaRPr>
              </a:p>
            </p:txBody>
          </p:sp>
          <p:sp>
            <p:nvSpPr>
              <p:cNvPr id="174" name="Parallelogram 173">
                <a:extLst>
                  <a:ext uri="{FF2B5EF4-FFF2-40B4-BE49-F238E27FC236}">
                    <a16:creationId xmlns:a16="http://schemas.microsoft.com/office/drawing/2014/main" id="{12246BCB-D78D-6B4B-AB0B-746634DE8380}"/>
                  </a:ext>
                </a:extLst>
              </p:cNvPr>
              <p:cNvSpPr/>
              <p:nvPr/>
            </p:nvSpPr>
            <p:spPr>
              <a:xfrm>
                <a:off x="8602907" y="3610439"/>
                <a:ext cx="566928" cy="109728"/>
              </a:xfrm>
              <a:prstGeom prst="parallelogram">
                <a:avLst>
                  <a:gd name="adj" fmla="val 126110"/>
                </a:avLst>
              </a:prstGeom>
              <a:grp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dirty="0">
                  <a:solidFill>
                    <a:srgbClr val="000000"/>
                  </a:solidFill>
                </a:endParaRPr>
              </a:p>
            </p:txBody>
          </p:sp>
          <p:sp>
            <p:nvSpPr>
              <p:cNvPr id="175" name="Parallelogram 174">
                <a:extLst>
                  <a:ext uri="{FF2B5EF4-FFF2-40B4-BE49-F238E27FC236}">
                    <a16:creationId xmlns:a16="http://schemas.microsoft.com/office/drawing/2014/main" id="{C3EBD3A5-2619-AA43-B996-902642083354}"/>
                  </a:ext>
                </a:extLst>
              </p:cNvPr>
              <p:cNvSpPr/>
              <p:nvPr/>
            </p:nvSpPr>
            <p:spPr>
              <a:xfrm>
                <a:off x="8742066" y="3500710"/>
                <a:ext cx="566928" cy="109728"/>
              </a:xfrm>
              <a:prstGeom prst="parallelogram">
                <a:avLst>
                  <a:gd name="adj" fmla="val 126110"/>
                </a:avLst>
              </a:prstGeom>
              <a:grp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dirty="0">
                  <a:solidFill>
                    <a:srgbClr val="000000"/>
                  </a:solidFill>
                </a:endParaRPr>
              </a:p>
            </p:txBody>
          </p:sp>
          <p:sp>
            <p:nvSpPr>
              <p:cNvPr id="176" name="Parallelogram 175">
                <a:extLst>
                  <a:ext uri="{FF2B5EF4-FFF2-40B4-BE49-F238E27FC236}">
                    <a16:creationId xmlns:a16="http://schemas.microsoft.com/office/drawing/2014/main" id="{3364BF00-1B89-2944-867A-4B8BD26A51EC}"/>
                  </a:ext>
                </a:extLst>
              </p:cNvPr>
              <p:cNvSpPr/>
              <p:nvPr/>
            </p:nvSpPr>
            <p:spPr>
              <a:xfrm>
                <a:off x="8878178" y="3393281"/>
                <a:ext cx="566928" cy="109728"/>
              </a:xfrm>
              <a:prstGeom prst="parallelogram">
                <a:avLst>
                  <a:gd name="adj" fmla="val 126110"/>
                </a:avLst>
              </a:prstGeom>
              <a:grp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dirty="0">
                  <a:solidFill>
                    <a:srgbClr val="000000"/>
                  </a:solidFill>
                </a:endParaRPr>
              </a:p>
            </p:txBody>
          </p:sp>
          <p:sp>
            <p:nvSpPr>
              <p:cNvPr id="177" name="Parallelogram 176">
                <a:extLst>
                  <a:ext uri="{FF2B5EF4-FFF2-40B4-BE49-F238E27FC236}">
                    <a16:creationId xmlns:a16="http://schemas.microsoft.com/office/drawing/2014/main" id="{0BECFD06-2400-3945-AC6D-B1A98D7CA8C0}"/>
                  </a:ext>
                </a:extLst>
              </p:cNvPr>
              <p:cNvSpPr/>
              <p:nvPr/>
            </p:nvSpPr>
            <p:spPr>
              <a:xfrm>
                <a:off x="8892163" y="3720006"/>
                <a:ext cx="566928" cy="109728"/>
              </a:xfrm>
              <a:prstGeom prst="parallelogram">
                <a:avLst>
                  <a:gd name="adj" fmla="val 126110"/>
                </a:avLst>
              </a:prstGeom>
              <a:grp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dirty="0">
                  <a:solidFill>
                    <a:srgbClr val="000000"/>
                  </a:solidFill>
                </a:endParaRPr>
              </a:p>
            </p:txBody>
          </p:sp>
          <p:sp>
            <p:nvSpPr>
              <p:cNvPr id="178" name="Parallelogram 177">
                <a:extLst>
                  <a:ext uri="{FF2B5EF4-FFF2-40B4-BE49-F238E27FC236}">
                    <a16:creationId xmlns:a16="http://schemas.microsoft.com/office/drawing/2014/main" id="{E54A1FF2-992C-B341-94E9-AB065A2C666A}"/>
                  </a:ext>
                </a:extLst>
              </p:cNvPr>
              <p:cNvSpPr/>
              <p:nvPr/>
            </p:nvSpPr>
            <p:spPr>
              <a:xfrm>
                <a:off x="9029227" y="3610439"/>
                <a:ext cx="566928" cy="109728"/>
              </a:xfrm>
              <a:prstGeom prst="parallelogram">
                <a:avLst>
                  <a:gd name="adj" fmla="val 126110"/>
                </a:avLst>
              </a:prstGeom>
              <a:grp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dirty="0">
                  <a:solidFill>
                    <a:srgbClr val="000000"/>
                  </a:solidFill>
                </a:endParaRPr>
              </a:p>
            </p:txBody>
          </p:sp>
          <p:sp>
            <p:nvSpPr>
              <p:cNvPr id="179" name="Parallelogram 178">
                <a:extLst>
                  <a:ext uri="{FF2B5EF4-FFF2-40B4-BE49-F238E27FC236}">
                    <a16:creationId xmlns:a16="http://schemas.microsoft.com/office/drawing/2014/main" id="{265B0C43-D195-D544-91FD-0427145BC295}"/>
                  </a:ext>
                </a:extLst>
              </p:cNvPr>
              <p:cNvSpPr/>
              <p:nvPr/>
            </p:nvSpPr>
            <p:spPr>
              <a:xfrm>
                <a:off x="9168386" y="3500710"/>
                <a:ext cx="566928" cy="109728"/>
              </a:xfrm>
              <a:prstGeom prst="parallelogram">
                <a:avLst>
                  <a:gd name="adj" fmla="val 126110"/>
                </a:avLst>
              </a:prstGeom>
              <a:grp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dirty="0">
                  <a:solidFill>
                    <a:srgbClr val="000000"/>
                  </a:solidFill>
                </a:endParaRPr>
              </a:p>
            </p:txBody>
          </p:sp>
          <p:sp>
            <p:nvSpPr>
              <p:cNvPr id="180" name="Parallelogram 179">
                <a:extLst>
                  <a:ext uri="{FF2B5EF4-FFF2-40B4-BE49-F238E27FC236}">
                    <a16:creationId xmlns:a16="http://schemas.microsoft.com/office/drawing/2014/main" id="{939BC9D4-67A9-3D49-A038-DC6E71AE5A68}"/>
                  </a:ext>
                </a:extLst>
              </p:cNvPr>
              <p:cNvSpPr/>
              <p:nvPr/>
            </p:nvSpPr>
            <p:spPr>
              <a:xfrm>
                <a:off x="9304498" y="3393281"/>
                <a:ext cx="566928" cy="109728"/>
              </a:xfrm>
              <a:prstGeom prst="parallelogram">
                <a:avLst>
                  <a:gd name="adj" fmla="val 126110"/>
                </a:avLst>
              </a:prstGeom>
              <a:grp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dirty="0">
                  <a:solidFill>
                    <a:srgbClr val="000000"/>
                  </a:solidFill>
                </a:endParaRPr>
              </a:p>
            </p:txBody>
          </p:sp>
          <p:sp>
            <p:nvSpPr>
              <p:cNvPr id="181" name="Parallelogram 180">
                <a:extLst>
                  <a:ext uri="{FF2B5EF4-FFF2-40B4-BE49-F238E27FC236}">
                    <a16:creationId xmlns:a16="http://schemas.microsoft.com/office/drawing/2014/main" id="{66133927-4C7A-D146-BD10-D3EB817304BE}"/>
                  </a:ext>
                </a:extLst>
              </p:cNvPr>
              <p:cNvSpPr/>
              <p:nvPr/>
            </p:nvSpPr>
            <p:spPr>
              <a:xfrm>
                <a:off x="9457850" y="3610439"/>
                <a:ext cx="566928" cy="109728"/>
              </a:xfrm>
              <a:prstGeom prst="parallelogram">
                <a:avLst>
                  <a:gd name="adj" fmla="val 126110"/>
                </a:avLst>
              </a:prstGeom>
              <a:grp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dirty="0">
                  <a:solidFill>
                    <a:srgbClr val="000000"/>
                  </a:solidFill>
                </a:endParaRPr>
              </a:p>
            </p:txBody>
          </p:sp>
          <p:sp>
            <p:nvSpPr>
              <p:cNvPr id="182" name="Parallelogram 181">
                <a:extLst>
                  <a:ext uri="{FF2B5EF4-FFF2-40B4-BE49-F238E27FC236}">
                    <a16:creationId xmlns:a16="http://schemas.microsoft.com/office/drawing/2014/main" id="{39DA3C6E-F51E-DF43-B47D-DAEF4AE7A552}"/>
                  </a:ext>
                </a:extLst>
              </p:cNvPr>
              <p:cNvSpPr/>
              <p:nvPr/>
            </p:nvSpPr>
            <p:spPr>
              <a:xfrm>
                <a:off x="9597009" y="3500710"/>
                <a:ext cx="566928" cy="109728"/>
              </a:xfrm>
              <a:prstGeom prst="parallelogram">
                <a:avLst>
                  <a:gd name="adj" fmla="val 126110"/>
                </a:avLst>
              </a:prstGeom>
              <a:grp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dirty="0">
                  <a:solidFill>
                    <a:srgbClr val="000000"/>
                  </a:solidFill>
                </a:endParaRPr>
              </a:p>
            </p:txBody>
          </p:sp>
          <p:sp>
            <p:nvSpPr>
              <p:cNvPr id="183" name="Parallelogram 182">
                <a:extLst>
                  <a:ext uri="{FF2B5EF4-FFF2-40B4-BE49-F238E27FC236}">
                    <a16:creationId xmlns:a16="http://schemas.microsoft.com/office/drawing/2014/main" id="{B62B8E63-A1A1-074F-9AF8-407D0EB96ED8}"/>
                  </a:ext>
                </a:extLst>
              </p:cNvPr>
              <p:cNvSpPr/>
              <p:nvPr/>
            </p:nvSpPr>
            <p:spPr>
              <a:xfrm>
                <a:off x="9733121" y="3393281"/>
                <a:ext cx="566928" cy="109728"/>
              </a:xfrm>
              <a:prstGeom prst="parallelogram">
                <a:avLst>
                  <a:gd name="adj" fmla="val 126110"/>
                </a:avLst>
              </a:prstGeom>
              <a:grp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dirty="0">
                  <a:solidFill>
                    <a:srgbClr val="000000"/>
                  </a:solidFill>
                </a:endParaRPr>
              </a:p>
            </p:txBody>
          </p:sp>
          <p:sp>
            <p:nvSpPr>
              <p:cNvPr id="184" name="Parallelogram 183">
                <a:extLst>
                  <a:ext uri="{FF2B5EF4-FFF2-40B4-BE49-F238E27FC236}">
                    <a16:creationId xmlns:a16="http://schemas.microsoft.com/office/drawing/2014/main" id="{6EAC7704-E271-374F-8C89-716FA3B47F3C}"/>
                  </a:ext>
                </a:extLst>
              </p:cNvPr>
              <p:cNvSpPr/>
              <p:nvPr/>
            </p:nvSpPr>
            <p:spPr>
              <a:xfrm>
                <a:off x="8036485" y="3390822"/>
                <a:ext cx="2267712" cy="438912"/>
              </a:xfrm>
              <a:prstGeom prst="parallelogram">
                <a:avLst>
                  <a:gd name="adj" fmla="val 12611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dirty="0">
                  <a:solidFill>
                    <a:srgbClr val="000000"/>
                  </a:solidFill>
                </a:endParaRPr>
              </a:p>
            </p:txBody>
          </p:sp>
          <p:sp>
            <p:nvSpPr>
              <p:cNvPr id="185" name="Parallelogram 184">
                <a:extLst>
                  <a:ext uri="{FF2B5EF4-FFF2-40B4-BE49-F238E27FC236}">
                    <a16:creationId xmlns:a16="http://schemas.microsoft.com/office/drawing/2014/main" id="{6E24AAD2-93EC-C94D-BB3A-3CC2B247C316}"/>
                  </a:ext>
                </a:extLst>
              </p:cNvPr>
              <p:cNvSpPr/>
              <p:nvPr/>
            </p:nvSpPr>
            <p:spPr>
              <a:xfrm>
                <a:off x="9320786" y="3721982"/>
                <a:ext cx="554661" cy="97305"/>
              </a:xfrm>
              <a:prstGeom prst="parallelogram">
                <a:avLst>
                  <a:gd name="adj" fmla="val 126110"/>
                </a:avLst>
              </a:prstGeom>
              <a:solidFill>
                <a:srgbClr val="F1F1F1"/>
              </a:solidFill>
              <a:ln w="12700">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dirty="0">
                  <a:solidFill>
                    <a:srgbClr val="000000"/>
                  </a:solidFill>
                </a:endParaRPr>
              </a:p>
            </p:txBody>
          </p:sp>
          <p:sp>
            <p:nvSpPr>
              <p:cNvPr id="186" name="Parallelogram 185">
                <a:extLst>
                  <a:ext uri="{FF2B5EF4-FFF2-40B4-BE49-F238E27FC236}">
                    <a16:creationId xmlns:a16="http://schemas.microsoft.com/office/drawing/2014/main" id="{B052AADB-5BDA-6145-87B5-408C47311F1F}"/>
                  </a:ext>
                </a:extLst>
              </p:cNvPr>
              <p:cNvSpPr/>
              <p:nvPr/>
            </p:nvSpPr>
            <p:spPr>
              <a:xfrm>
                <a:off x="8460845" y="3397123"/>
                <a:ext cx="555772" cy="105886"/>
              </a:xfrm>
              <a:prstGeom prst="parallelogram">
                <a:avLst>
                  <a:gd name="adj" fmla="val 126110"/>
                </a:avLst>
              </a:prstGeom>
              <a:solidFill>
                <a:srgbClr val="F1F1F1"/>
              </a:solidFill>
              <a:ln w="12700">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dirty="0">
                  <a:solidFill>
                    <a:srgbClr val="000000"/>
                  </a:solidFill>
                </a:endParaRPr>
              </a:p>
            </p:txBody>
          </p:sp>
        </p:grpSp>
      </p:grpSp>
    </p:spTree>
    <p:extLst>
      <p:ext uri="{BB962C8B-B14F-4D97-AF65-F5344CB8AC3E}">
        <p14:creationId xmlns:p14="http://schemas.microsoft.com/office/powerpoint/2010/main" val="146997453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0"/>
                                        </p:tgtEl>
                                        <p:attrNameLst>
                                          <p:attrName>style.visibility</p:attrName>
                                        </p:attrNameLst>
                                      </p:cBhvr>
                                      <p:to>
                                        <p:strVal val="visible"/>
                                      </p:to>
                                    </p:set>
                                    <p:animEffect transition="in" filter="fade">
                                      <p:cBhvr>
                                        <p:cTn id="7" dur="500"/>
                                        <p:tgtEl>
                                          <p:spTgt spid="130"/>
                                        </p:tgtEl>
                                      </p:cBhvr>
                                    </p:animEffect>
                                  </p:childTnLst>
                                </p:cTn>
                              </p:par>
                              <p:par>
                                <p:cTn id="8" presetID="10" presetClass="entr" presetSubtype="0" fill="hold" nodeType="withEffect">
                                  <p:stCondLst>
                                    <p:cond delay="0"/>
                                  </p:stCondLst>
                                  <p:childTnLst>
                                    <p:set>
                                      <p:cBhvr>
                                        <p:cTn id="9" dur="1" fill="hold">
                                          <p:stCondLst>
                                            <p:cond delay="0"/>
                                          </p:stCondLst>
                                        </p:cTn>
                                        <p:tgtEl>
                                          <p:spTgt spid="131"/>
                                        </p:tgtEl>
                                        <p:attrNameLst>
                                          <p:attrName>style.visibility</p:attrName>
                                        </p:attrNameLst>
                                      </p:cBhvr>
                                      <p:to>
                                        <p:strVal val="visible"/>
                                      </p:to>
                                    </p:set>
                                    <p:animEffect transition="in" filter="fade">
                                      <p:cBhvr>
                                        <p:cTn id="10" dur="500"/>
                                        <p:tgtEl>
                                          <p:spTgt spid="131"/>
                                        </p:tgtEl>
                                      </p:cBhvr>
                                    </p:animEffect>
                                  </p:childTnLst>
                                </p:cTn>
                              </p:par>
                              <p:par>
                                <p:cTn id="11" presetID="10" presetClass="entr" presetSubtype="0" fill="hold" nodeType="withEffect">
                                  <p:stCondLst>
                                    <p:cond delay="0"/>
                                  </p:stCondLst>
                                  <p:childTnLst>
                                    <p:set>
                                      <p:cBhvr>
                                        <p:cTn id="12" dur="1" fill="hold">
                                          <p:stCondLst>
                                            <p:cond delay="0"/>
                                          </p:stCondLst>
                                        </p:cTn>
                                        <p:tgtEl>
                                          <p:spTgt spid="133"/>
                                        </p:tgtEl>
                                        <p:attrNameLst>
                                          <p:attrName>style.visibility</p:attrName>
                                        </p:attrNameLst>
                                      </p:cBhvr>
                                      <p:to>
                                        <p:strVal val="visible"/>
                                      </p:to>
                                    </p:set>
                                    <p:animEffect transition="in" filter="fade">
                                      <p:cBhvr>
                                        <p:cTn id="13" dur="500"/>
                                        <p:tgtEl>
                                          <p:spTgt spid="133"/>
                                        </p:tgtEl>
                                      </p:cBhvr>
                                    </p:animEffect>
                                  </p:childTnLst>
                                </p:cTn>
                              </p:par>
                              <p:par>
                                <p:cTn id="14" presetID="10" presetClass="entr" presetSubtype="0" fill="hold" nodeType="withEffect">
                                  <p:stCondLst>
                                    <p:cond delay="0"/>
                                  </p:stCondLst>
                                  <p:childTnLst>
                                    <p:set>
                                      <p:cBhvr>
                                        <p:cTn id="15" dur="1" fill="hold">
                                          <p:stCondLst>
                                            <p:cond delay="0"/>
                                          </p:stCondLst>
                                        </p:cTn>
                                        <p:tgtEl>
                                          <p:spTgt spid="132"/>
                                        </p:tgtEl>
                                        <p:attrNameLst>
                                          <p:attrName>style.visibility</p:attrName>
                                        </p:attrNameLst>
                                      </p:cBhvr>
                                      <p:to>
                                        <p:strVal val="visible"/>
                                      </p:to>
                                    </p:set>
                                    <p:animEffect transition="in" filter="fade">
                                      <p:cBhvr>
                                        <p:cTn id="16" dur="500"/>
                                        <p:tgtEl>
                                          <p:spTgt spid="132"/>
                                        </p:tgtEl>
                                      </p:cBhvr>
                                    </p:animEffect>
                                  </p:childTnLst>
                                </p:cTn>
                              </p:par>
                              <p:par>
                                <p:cTn id="17" presetID="10" presetClass="entr" presetSubtype="0" fill="hold" nodeType="withEffect">
                                  <p:stCondLst>
                                    <p:cond delay="0"/>
                                  </p:stCondLst>
                                  <p:childTnLst>
                                    <p:set>
                                      <p:cBhvr>
                                        <p:cTn id="18" dur="1" fill="hold">
                                          <p:stCondLst>
                                            <p:cond delay="0"/>
                                          </p:stCondLst>
                                        </p:cTn>
                                        <p:tgtEl>
                                          <p:spTgt spid="134"/>
                                        </p:tgtEl>
                                        <p:attrNameLst>
                                          <p:attrName>style.visibility</p:attrName>
                                        </p:attrNameLst>
                                      </p:cBhvr>
                                      <p:to>
                                        <p:strVal val="visible"/>
                                      </p:to>
                                    </p:set>
                                    <p:animEffect transition="in" filter="fade">
                                      <p:cBhvr>
                                        <p:cTn id="19" dur="500"/>
                                        <p:tgtEl>
                                          <p:spTgt spid="1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0"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D6D10F-F80A-7C44-BE64-97E1A59CB31A}"/>
              </a:ext>
            </a:extLst>
          </p:cNvPr>
          <p:cNvSpPr>
            <a:spLocks noGrp="1"/>
          </p:cNvSpPr>
          <p:nvPr>
            <p:ph type="title"/>
          </p:nvPr>
        </p:nvSpPr>
        <p:spPr/>
        <p:txBody>
          <a:bodyPr/>
          <a:lstStyle/>
          <a:p>
            <a:r>
              <a:rPr lang="en-US" dirty="0"/>
              <a:t>New Bottleneck: Filtering (Pre-Alignment) </a:t>
            </a:r>
          </a:p>
        </p:txBody>
      </p:sp>
      <p:sp>
        <p:nvSpPr>
          <p:cNvPr id="3" name="Content Placeholder 2">
            <a:extLst>
              <a:ext uri="{FF2B5EF4-FFF2-40B4-BE49-F238E27FC236}">
                <a16:creationId xmlns:a16="http://schemas.microsoft.com/office/drawing/2014/main" id="{AC397D3F-62B4-3849-9339-7FB0122971DD}"/>
              </a:ext>
            </a:extLst>
          </p:cNvPr>
          <p:cNvSpPr>
            <a:spLocks noGrp="1"/>
          </p:cNvSpPr>
          <p:nvPr>
            <p:ph idx="1"/>
          </p:nvPr>
        </p:nvSpPr>
        <p:spPr>
          <a:xfrm>
            <a:off x="228600" y="1113656"/>
            <a:ext cx="8610600" cy="5339680"/>
          </a:xfrm>
        </p:spPr>
        <p:txBody>
          <a:bodyPr/>
          <a:lstStyle/>
          <a:p>
            <a:pPr marL="0" indent="0">
              <a:buNone/>
            </a:pPr>
            <a:r>
              <a:rPr lang="en-US" dirty="0"/>
              <a:t>    </a:t>
            </a:r>
            <a:r>
              <a:rPr lang="en-US" dirty="0">
                <a:solidFill>
                  <a:srgbClr val="0000FF"/>
                </a:solidFill>
              </a:rPr>
              <a:t>Sequencing</a:t>
            </a:r>
            <a:r>
              <a:rPr lang="en-US" dirty="0"/>
              <a:t> generates many reads, each of which potentially mapping to many locations</a:t>
            </a:r>
          </a:p>
          <a:p>
            <a:pPr marL="0" indent="0">
              <a:buNone/>
            </a:pPr>
            <a:r>
              <a:rPr lang="en-US" dirty="0"/>
              <a:t>    </a:t>
            </a:r>
            <a:r>
              <a:rPr lang="en-US" dirty="0">
                <a:sym typeface="Wingdings" pitchFamily="2" charset="2"/>
              </a:rPr>
              <a:t></a:t>
            </a:r>
          </a:p>
          <a:p>
            <a:pPr marL="0" indent="0">
              <a:buNone/>
            </a:pPr>
            <a:r>
              <a:rPr lang="en-US" dirty="0">
                <a:sym typeface="Wingdings" pitchFamily="2" charset="2"/>
              </a:rPr>
              <a:t>    </a:t>
            </a:r>
            <a:r>
              <a:rPr lang="en-US" dirty="0">
                <a:solidFill>
                  <a:srgbClr val="0000FF"/>
                </a:solidFill>
                <a:sym typeface="Wingdings" pitchFamily="2" charset="2"/>
              </a:rPr>
              <a:t>Filtering (Pre-alignment) </a:t>
            </a:r>
            <a:r>
              <a:rPr lang="en-US" dirty="0">
                <a:sym typeface="Wingdings" pitchFamily="2" charset="2"/>
              </a:rPr>
              <a:t>eliminates the need to verify/align read to invalid mapping locations</a:t>
            </a:r>
          </a:p>
          <a:p>
            <a:pPr marL="0" indent="0">
              <a:buNone/>
            </a:pPr>
            <a:r>
              <a:rPr lang="en-US" dirty="0">
                <a:sym typeface="Wingdings" pitchFamily="2" charset="2"/>
              </a:rPr>
              <a:t>    </a:t>
            </a:r>
          </a:p>
          <a:p>
            <a:pPr marL="0" indent="0">
              <a:buNone/>
            </a:pPr>
            <a:r>
              <a:rPr lang="en-US" dirty="0">
                <a:sym typeface="Wingdings" pitchFamily="2" charset="2"/>
              </a:rPr>
              <a:t>    </a:t>
            </a:r>
            <a:r>
              <a:rPr lang="en-US" dirty="0">
                <a:solidFill>
                  <a:srgbClr val="0000FF"/>
                </a:solidFill>
                <a:sym typeface="Wingdings" pitchFamily="2" charset="2"/>
              </a:rPr>
              <a:t>Alignment/verification </a:t>
            </a:r>
            <a:r>
              <a:rPr lang="en-US" dirty="0">
                <a:sym typeface="Wingdings" pitchFamily="2" charset="2"/>
              </a:rPr>
              <a:t>(costly edit distance computation) is performed </a:t>
            </a:r>
            <a:r>
              <a:rPr lang="en-US" b="1" dirty="0">
                <a:sym typeface="Wingdings" pitchFamily="2" charset="2"/>
              </a:rPr>
              <a:t>only</a:t>
            </a:r>
            <a:r>
              <a:rPr lang="en-US" dirty="0">
                <a:sym typeface="Wingdings" pitchFamily="2" charset="2"/>
              </a:rPr>
              <a:t> on reads that pass the filter</a:t>
            </a:r>
          </a:p>
          <a:p>
            <a:pPr marL="0" indent="0">
              <a:buNone/>
            </a:pPr>
            <a:endParaRPr lang="en-US" dirty="0">
              <a:sym typeface="Wingdings" pitchFamily="2" charset="2"/>
            </a:endParaRPr>
          </a:p>
          <a:p>
            <a:r>
              <a:rPr lang="en-US" dirty="0">
                <a:solidFill>
                  <a:srgbClr val="FF0000"/>
                </a:solidFill>
                <a:sym typeface="Wingdings" pitchFamily="2" charset="2"/>
              </a:rPr>
              <a:t>New bottleneck in read mapping becomes the “filtering (pre-alignment)” step</a:t>
            </a:r>
          </a:p>
          <a:p>
            <a:pPr lvl="1"/>
            <a:endParaRPr lang="en-US" dirty="0"/>
          </a:p>
        </p:txBody>
      </p:sp>
      <p:sp>
        <p:nvSpPr>
          <p:cNvPr id="4" name="Slide Number Placeholder 3">
            <a:extLst>
              <a:ext uri="{FF2B5EF4-FFF2-40B4-BE49-F238E27FC236}">
                <a16:creationId xmlns:a16="http://schemas.microsoft.com/office/drawing/2014/main" id="{18D7025E-2F9E-0843-B00B-20AC22F13596}"/>
              </a:ext>
            </a:extLst>
          </p:cNvPr>
          <p:cNvSpPr>
            <a:spLocks noGrp="1"/>
          </p:cNvSpPr>
          <p:nvPr>
            <p:ph type="sldNum" sz="quarter" idx="11"/>
          </p:nvPr>
        </p:nvSpPr>
        <p:spPr/>
        <p:txBody>
          <a:bodyPr/>
          <a:lstStyle/>
          <a:p>
            <a:fld id="{323594FA-E141-4234-AE05-360401972BE7}" type="slidenum">
              <a:rPr lang="en-US" altLang="en-US" smtClean="0"/>
              <a:pPr/>
              <a:t>64</a:t>
            </a:fld>
            <a:endParaRPr lang="en-US" altLang="en-US"/>
          </a:p>
        </p:txBody>
      </p:sp>
    </p:spTree>
    <p:extLst>
      <p:ext uri="{BB962C8B-B14F-4D97-AF65-F5344CB8AC3E}">
        <p14:creationId xmlns:p14="http://schemas.microsoft.com/office/powerpoint/2010/main" val="352213474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1E9326-06A9-D843-9F15-BC3324EE5826}"/>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AFB9DA22-BE61-2446-87AE-83F927ADF074}"/>
              </a:ext>
            </a:extLst>
          </p:cNvPr>
          <p:cNvSpPr>
            <a:spLocks noGrp="1"/>
          </p:cNvSpPr>
          <p:nvPr>
            <p:ph idx="1"/>
          </p:nvPr>
        </p:nvSpPr>
        <p:spPr>
          <a:xfrm>
            <a:off x="228600" y="1124744"/>
            <a:ext cx="8610600" cy="5123656"/>
          </a:xfrm>
        </p:spPr>
        <p:txBody>
          <a:bodyPr/>
          <a:lstStyle/>
          <a:p>
            <a:r>
              <a:rPr lang="en-US" dirty="0"/>
              <a:t>The Problem: DNA Read Mapping</a:t>
            </a:r>
          </a:p>
          <a:p>
            <a:pPr lvl="1"/>
            <a:r>
              <a:rPr lang="en-US" dirty="0"/>
              <a:t>State-of-the-art Read Mapper Design</a:t>
            </a:r>
          </a:p>
          <a:p>
            <a:pPr lvl="1"/>
            <a:endParaRPr lang="en-US" dirty="0"/>
          </a:p>
          <a:p>
            <a:r>
              <a:rPr lang="en-US" dirty="0"/>
              <a:t>Algorithmic Acceleration </a:t>
            </a:r>
          </a:p>
          <a:p>
            <a:pPr lvl="1"/>
            <a:r>
              <a:rPr lang="en-US" dirty="0"/>
              <a:t>Exploiting Structure of the Genome</a:t>
            </a:r>
          </a:p>
          <a:p>
            <a:pPr lvl="1"/>
            <a:r>
              <a:rPr lang="en-US" dirty="0"/>
              <a:t>Exploiting SIMD Instructions</a:t>
            </a:r>
          </a:p>
          <a:p>
            <a:endParaRPr lang="en-US" dirty="0"/>
          </a:p>
          <a:p>
            <a:r>
              <a:rPr lang="en-US" dirty="0">
                <a:solidFill>
                  <a:srgbClr val="0000FF"/>
                </a:solidFill>
              </a:rPr>
              <a:t>Hardware Acceleration</a:t>
            </a:r>
          </a:p>
          <a:p>
            <a:pPr lvl="1"/>
            <a:r>
              <a:rPr lang="en-US" dirty="0">
                <a:solidFill>
                  <a:srgbClr val="0000FF"/>
                </a:solidFill>
              </a:rPr>
              <a:t>Specialized Architectures</a:t>
            </a:r>
          </a:p>
          <a:p>
            <a:pPr lvl="1"/>
            <a:r>
              <a:rPr lang="en-US" dirty="0"/>
              <a:t>Processing in Memory</a:t>
            </a:r>
          </a:p>
          <a:p>
            <a:pPr lvl="1"/>
            <a:endParaRPr lang="en-US" dirty="0"/>
          </a:p>
          <a:p>
            <a:r>
              <a:rPr lang="en-US" dirty="0"/>
              <a:t>Future Opportunities: New Sequencing Technologies</a:t>
            </a:r>
          </a:p>
        </p:txBody>
      </p:sp>
      <p:sp>
        <p:nvSpPr>
          <p:cNvPr id="4" name="Slide Number Placeholder 3">
            <a:extLst>
              <a:ext uri="{FF2B5EF4-FFF2-40B4-BE49-F238E27FC236}">
                <a16:creationId xmlns:a16="http://schemas.microsoft.com/office/drawing/2014/main" id="{F4C949E8-B432-2143-85E7-FAB3F0E378CF}"/>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en-US" altLang="en-US" sz="1600" b="0" i="0" u="none" strike="noStrike" kern="1200" cap="none" spc="0" normalizeH="0" baseline="0" noProof="0">
              <a:ln>
                <a:noFill/>
              </a:ln>
              <a:solidFill>
                <a:srgbClr val="000000"/>
              </a:solidFill>
              <a:effectLst/>
              <a:uLnTx/>
              <a:uFillTx/>
              <a:latin typeface="Garamond" pitchFamily="18" charset="0"/>
              <a:ea typeface="+mn-ea"/>
              <a:cs typeface="+mn-cs"/>
            </a:endParaRPr>
          </a:p>
        </p:txBody>
      </p:sp>
    </p:spTree>
    <p:extLst>
      <p:ext uri="{BB962C8B-B14F-4D97-AF65-F5344CB8AC3E}">
        <p14:creationId xmlns:p14="http://schemas.microsoft.com/office/powerpoint/2010/main" val="1972032695"/>
      </p:ext>
    </p:extLst>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b="1" dirty="0">
                <a:solidFill>
                  <a:schemeClr val="tx1"/>
                </a:solidFill>
                <a:latin typeface="Cambria" charset="0"/>
                <a:ea typeface="Cambria" charset="0"/>
                <a:cs typeface="Cambria" charset="0"/>
              </a:rPr>
              <a:t>Location Filtering</a:t>
            </a:r>
          </a:p>
        </p:txBody>
      </p:sp>
      <p:sp>
        <p:nvSpPr>
          <p:cNvPr id="3" name="Content Placeholder 2"/>
          <p:cNvSpPr>
            <a:spLocks noGrp="1"/>
          </p:cNvSpPr>
          <p:nvPr>
            <p:ph idx="1"/>
          </p:nvPr>
        </p:nvSpPr>
        <p:spPr>
          <a:xfrm>
            <a:off x="228600" y="1126191"/>
            <a:ext cx="8610600" cy="5122211"/>
          </a:xfrm>
        </p:spPr>
        <p:txBody>
          <a:bodyPr/>
          <a:lstStyle/>
          <a:p>
            <a:r>
              <a:rPr lang="en-US" sz="2400" b="1" dirty="0">
                <a:solidFill>
                  <a:srgbClr val="0070C0"/>
                </a:solidFill>
              </a:rPr>
              <a:t>Alignment</a:t>
            </a:r>
            <a:r>
              <a:rPr lang="en-US" sz="2400" dirty="0"/>
              <a:t> is </a:t>
            </a:r>
            <a:r>
              <a:rPr lang="en-US" sz="2400" dirty="0">
                <a:solidFill>
                  <a:srgbClr val="FF0000"/>
                </a:solidFill>
              </a:rPr>
              <a:t>expensive</a:t>
            </a:r>
            <a:endParaRPr lang="en-US" sz="2400" dirty="0"/>
          </a:p>
          <a:p>
            <a:pPr lvl="1"/>
            <a:r>
              <a:rPr lang="en-US" sz="2100" dirty="0"/>
              <a:t>We need to align millions to billions of reads </a:t>
            </a:r>
          </a:p>
          <a:p>
            <a:pPr lvl="2"/>
            <a:endParaRPr lang="en-US" sz="2250" dirty="0"/>
          </a:p>
          <a:p>
            <a:pPr lvl="2"/>
            <a:endParaRPr lang="en-US" sz="2250" dirty="0"/>
          </a:p>
          <a:p>
            <a:pPr marL="257175" lvl="1" indent="-257175">
              <a:buClr>
                <a:schemeClr val="accent1"/>
              </a:buClr>
              <a:buSzPct val="65000"/>
              <a:buFont typeface="Wingdings" pitchFamily="2" charset="2"/>
              <a:buChar char="n"/>
            </a:pPr>
            <a:r>
              <a:rPr lang="en-US" sz="2400" dirty="0"/>
              <a:t>Modern read mappers reduce the time spent on alignment for increased performance. Can be done in two ways:</a:t>
            </a:r>
          </a:p>
          <a:p>
            <a:pPr marL="721519" lvl="2" indent="-457200">
              <a:buSzPct val="100000"/>
              <a:buFont typeface="+mj-lt"/>
              <a:buAutoNum type="arabicPeriod"/>
            </a:pPr>
            <a:r>
              <a:rPr lang="en-US" sz="2250" dirty="0"/>
              <a:t>Optimize the algorithm for alignment</a:t>
            </a:r>
          </a:p>
          <a:p>
            <a:pPr marL="721519" lvl="2" indent="-457200">
              <a:buSzPct val="100000"/>
              <a:buFont typeface="+mj-lt"/>
              <a:buAutoNum type="arabicPeriod"/>
            </a:pPr>
            <a:r>
              <a:rPr lang="en-US" sz="2250" dirty="0"/>
              <a:t>Reduce the number of alignments necessary by </a:t>
            </a:r>
            <a:r>
              <a:rPr lang="en-US" sz="2250" b="1" dirty="0">
                <a:solidFill>
                  <a:srgbClr val="0070C0"/>
                </a:solidFill>
              </a:rPr>
              <a:t>filtering</a:t>
            </a:r>
            <a:r>
              <a:rPr lang="en-US" sz="2250" dirty="0">
                <a:solidFill>
                  <a:srgbClr val="0070C0"/>
                </a:solidFill>
              </a:rPr>
              <a:t> </a:t>
            </a:r>
            <a:r>
              <a:rPr lang="en-US" sz="2250" dirty="0"/>
              <a:t>out mismatches quickly </a:t>
            </a:r>
          </a:p>
          <a:p>
            <a:pPr marL="721519" lvl="2" indent="-457200">
              <a:buSzPct val="100000"/>
              <a:buFont typeface="+mj-lt"/>
              <a:buAutoNum type="arabicPeriod"/>
            </a:pPr>
            <a:endParaRPr lang="en-US" sz="2100" dirty="0"/>
          </a:p>
          <a:p>
            <a:pPr marL="721519" lvl="2" indent="-457200">
              <a:buSzPct val="100000"/>
              <a:buFont typeface="+mj-lt"/>
              <a:buAutoNum type="arabicPeriod"/>
            </a:pPr>
            <a:endParaRPr lang="en-US" sz="2100" dirty="0"/>
          </a:p>
          <a:p>
            <a:pPr marL="257175" lvl="1" indent="-257175">
              <a:buClr>
                <a:schemeClr val="accent1"/>
              </a:buClr>
              <a:buSzPct val="65000"/>
              <a:buFont typeface="Wingdings" pitchFamily="2" charset="2"/>
              <a:buChar char="n"/>
            </a:pPr>
            <a:r>
              <a:rPr lang="en-US" sz="2400" dirty="0"/>
              <a:t>Both methods are used by mappers today, but </a:t>
            </a:r>
            <a:r>
              <a:rPr lang="en-US" sz="2400" dirty="0">
                <a:solidFill>
                  <a:srgbClr val="7030A0"/>
                </a:solidFill>
              </a:rPr>
              <a:t>filtering has replaced alignment as the bottleneck</a:t>
            </a:r>
            <a:r>
              <a:rPr lang="en-US" sz="2400" dirty="0"/>
              <a:t> </a:t>
            </a:r>
            <a:r>
              <a:rPr lang="en-US" sz="1400" b="1" dirty="0">
                <a:solidFill>
                  <a:srgbClr val="4E6229"/>
                </a:solidFill>
              </a:rPr>
              <a:t>[Xin+, BMC Genomics 2013]</a:t>
            </a:r>
          </a:p>
          <a:p>
            <a:pPr marL="257175" lvl="1" indent="-257175">
              <a:buClr>
                <a:schemeClr val="accent1"/>
              </a:buClr>
              <a:buSzPct val="65000"/>
              <a:buFont typeface="Wingdings" pitchFamily="2" charset="2"/>
              <a:buChar char="n"/>
            </a:pPr>
            <a:endParaRPr lang="en-US" sz="1400" b="1" dirty="0">
              <a:solidFill>
                <a:srgbClr val="4E6229"/>
              </a:solidFill>
            </a:endParaRPr>
          </a:p>
          <a:p>
            <a:endParaRPr lang="en-US" sz="2400" dirty="0"/>
          </a:p>
        </p:txBody>
      </p:sp>
      <p:sp>
        <p:nvSpPr>
          <p:cNvPr id="4" name="Slide Number Placeholder 3"/>
          <p:cNvSpPr>
            <a:spLocks noGrp="1"/>
          </p:cNvSpPr>
          <p:nvPr>
            <p:ph type="sldNum" sz="quarter" idx="11"/>
          </p:nvPr>
        </p:nvSpPr>
        <p:spPr/>
        <p:txBody>
          <a:bodyPr/>
          <a:lstStyle/>
          <a:p>
            <a:fld id="{4CAE9295-42F8-0747-9AE1-33958E89C374}" type="slidenum">
              <a:rPr lang="en-US" smtClean="0"/>
              <a:t>66</a:t>
            </a:fld>
            <a:endParaRPr lang="en-US"/>
          </a:p>
        </p:txBody>
      </p:sp>
      <p:sp>
        <p:nvSpPr>
          <p:cNvPr id="7" name="Rounded Rectangle 6"/>
          <p:cNvSpPr/>
          <p:nvPr/>
        </p:nvSpPr>
        <p:spPr>
          <a:xfrm>
            <a:off x="649777" y="2888053"/>
            <a:ext cx="7768246" cy="1686731"/>
          </a:xfrm>
          <a:prstGeom prst="roundRect">
            <a:avLst/>
          </a:prstGeom>
          <a:solidFill>
            <a:srgbClr val="DEEBF7"/>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a:solidFill>
                  <a:schemeClr val="tx1"/>
                </a:solidFill>
              </a:rPr>
              <a:t>Our goal is to accelerate </a:t>
            </a:r>
            <a:r>
              <a:rPr lang="en-US" sz="3000" b="1" dirty="0">
                <a:solidFill>
                  <a:srgbClr val="0070C0"/>
                </a:solidFill>
              </a:rPr>
              <a:t>read mapping</a:t>
            </a:r>
            <a:r>
              <a:rPr lang="en-US" sz="3000" b="1" dirty="0">
                <a:solidFill>
                  <a:schemeClr val="tx1"/>
                </a:solidFill>
              </a:rPr>
              <a:t> </a:t>
            </a:r>
          </a:p>
          <a:p>
            <a:pPr algn="ctr"/>
            <a:r>
              <a:rPr lang="en-US" sz="3000" b="1" dirty="0">
                <a:solidFill>
                  <a:schemeClr val="tx1"/>
                </a:solidFill>
              </a:rPr>
              <a:t>by improving the </a:t>
            </a:r>
            <a:r>
              <a:rPr lang="en-US" sz="3000" b="1" dirty="0">
                <a:solidFill>
                  <a:srgbClr val="0070C0"/>
                </a:solidFill>
              </a:rPr>
              <a:t>filtering</a:t>
            </a:r>
            <a:r>
              <a:rPr lang="en-US" sz="3000" b="1" dirty="0">
                <a:solidFill>
                  <a:schemeClr val="tx1"/>
                </a:solidFill>
              </a:rPr>
              <a:t> step </a:t>
            </a:r>
          </a:p>
        </p:txBody>
      </p:sp>
    </p:spTree>
    <p:extLst>
      <p:ext uri="{BB962C8B-B14F-4D97-AF65-F5344CB8AC3E}">
        <p14:creationId xmlns:p14="http://schemas.microsoft.com/office/powerpoint/2010/main" val="203627150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9" presetClass="emph" presetSubtype="0" nodeType="clickEffect">
                                  <p:stCondLst>
                                    <p:cond delay="0"/>
                                  </p:stCondLst>
                                  <p:childTnLst>
                                    <p:set>
                                      <p:cBhvr rctx="PPT">
                                        <p:cTn id="28" dur="indefinite"/>
                                        <p:tgtEl>
                                          <p:spTgt spid="3">
                                            <p:txEl>
                                              <p:pRg st="0" end="0"/>
                                            </p:txEl>
                                          </p:spTgt>
                                        </p:tgtEl>
                                        <p:attrNameLst>
                                          <p:attrName>style.opacity</p:attrName>
                                        </p:attrNameLst>
                                      </p:cBhvr>
                                      <p:to>
                                        <p:strVal val="0.25"/>
                                      </p:to>
                                    </p:set>
                                    <p:animEffect filter="image" prLst="opacity: 0.25">
                                      <p:cBhvr rctx="IE">
                                        <p:cTn id="29" dur="indefinite"/>
                                        <p:tgtEl>
                                          <p:spTgt spid="3">
                                            <p:txEl>
                                              <p:pRg st="0" end="0"/>
                                            </p:txEl>
                                          </p:spTgt>
                                        </p:tgtEl>
                                      </p:cBhvr>
                                    </p:animEffect>
                                  </p:childTnLst>
                                </p:cTn>
                              </p:par>
                              <p:par>
                                <p:cTn id="30" presetID="9" presetClass="emph" presetSubtype="0" nodeType="withEffect">
                                  <p:stCondLst>
                                    <p:cond delay="0"/>
                                  </p:stCondLst>
                                  <p:childTnLst>
                                    <p:set>
                                      <p:cBhvr rctx="PPT">
                                        <p:cTn id="31" dur="indefinite"/>
                                        <p:tgtEl>
                                          <p:spTgt spid="3">
                                            <p:txEl>
                                              <p:pRg st="1" end="1"/>
                                            </p:txEl>
                                          </p:spTgt>
                                        </p:tgtEl>
                                        <p:attrNameLst>
                                          <p:attrName>style.opacity</p:attrName>
                                        </p:attrNameLst>
                                      </p:cBhvr>
                                      <p:to>
                                        <p:strVal val="0.25"/>
                                      </p:to>
                                    </p:set>
                                    <p:animEffect filter="image" prLst="opacity: 0.25">
                                      <p:cBhvr rctx="IE">
                                        <p:cTn id="32" dur="indefinite"/>
                                        <p:tgtEl>
                                          <p:spTgt spid="3">
                                            <p:txEl>
                                              <p:pRg st="1" end="1"/>
                                            </p:txEl>
                                          </p:spTgt>
                                        </p:tgtEl>
                                      </p:cBhvr>
                                    </p:animEffect>
                                  </p:childTnLst>
                                </p:cTn>
                              </p:par>
                              <p:par>
                                <p:cTn id="33" presetID="9" presetClass="emph" presetSubtype="0" nodeType="withEffect">
                                  <p:stCondLst>
                                    <p:cond delay="0"/>
                                  </p:stCondLst>
                                  <p:childTnLst>
                                    <p:set>
                                      <p:cBhvr rctx="PPT">
                                        <p:cTn id="34" dur="indefinite"/>
                                        <p:tgtEl>
                                          <p:spTgt spid="3">
                                            <p:txEl>
                                              <p:pRg st="4" end="4"/>
                                            </p:txEl>
                                          </p:spTgt>
                                        </p:tgtEl>
                                        <p:attrNameLst>
                                          <p:attrName>style.opacity</p:attrName>
                                        </p:attrNameLst>
                                      </p:cBhvr>
                                      <p:to>
                                        <p:strVal val="0.25"/>
                                      </p:to>
                                    </p:set>
                                    <p:animEffect filter="image" prLst="opacity: 0.25">
                                      <p:cBhvr rctx="IE">
                                        <p:cTn id="35" dur="indefinite"/>
                                        <p:tgtEl>
                                          <p:spTgt spid="3">
                                            <p:txEl>
                                              <p:pRg st="4" end="4"/>
                                            </p:txEl>
                                          </p:spTgt>
                                        </p:tgtEl>
                                      </p:cBhvr>
                                    </p:animEffect>
                                  </p:childTnLst>
                                </p:cTn>
                              </p:par>
                              <p:par>
                                <p:cTn id="36" presetID="9" presetClass="emph" presetSubtype="0" nodeType="withEffect">
                                  <p:stCondLst>
                                    <p:cond delay="0"/>
                                  </p:stCondLst>
                                  <p:childTnLst>
                                    <p:set>
                                      <p:cBhvr rctx="PPT">
                                        <p:cTn id="37" dur="indefinite"/>
                                        <p:tgtEl>
                                          <p:spTgt spid="3">
                                            <p:txEl>
                                              <p:pRg st="5" end="5"/>
                                            </p:txEl>
                                          </p:spTgt>
                                        </p:tgtEl>
                                        <p:attrNameLst>
                                          <p:attrName>style.opacity</p:attrName>
                                        </p:attrNameLst>
                                      </p:cBhvr>
                                      <p:to>
                                        <p:strVal val="0.25"/>
                                      </p:to>
                                    </p:set>
                                    <p:animEffect filter="image" prLst="opacity: 0.25">
                                      <p:cBhvr rctx="IE">
                                        <p:cTn id="38" dur="indefinite"/>
                                        <p:tgtEl>
                                          <p:spTgt spid="3">
                                            <p:txEl>
                                              <p:pRg st="5" end="5"/>
                                            </p:txEl>
                                          </p:spTgt>
                                        </p:tgtEl>
                                      </p:cBhvr>
                                    </p:animEffect>
                                  </p:childTnLst>
                                </p:cTn>
                              </p:par>
                              <p:par>
                                <p:cTn id="39" presetID="9" presetClass="emph" presetSubtype="0" nodeType="withEffect">
                                  <p:stCondLst>
                                    <p:cond delay="0"/>
                                  </p:stCondLst>
                                  <p:childTnLst>
                                    <p:set>
                                      <p:cBhvr rctx="PPT">
                                        <p:cTn id="40" dur="indefinite"/>
                                        <p:tgtEl>
                                          <p:spTgt spid="3">
                                            <p:txEl>
                                              <p:pRg st="6" end="6"/>
                                            </p:txEl>
                                          </p:spTgt>
                                        </p:tgtEl>
                                        <p:attrNameLst>
                                          <p:attrName>style.opacity</p:attrName>
                                        </p:attrNameLst>
                                      </p:cBhvr>
                                      <p:to>
                                        <p:strVal val="0.25"/>
                                      </p:to>
                                    </p:set>
                                    <p:animEffect filter="image" prLst="opacity: 0.25">
                                      <p:cBhvr rctx="IE">
                                        <p:cTn id="41" dur="indefinite"/>
                                        <p:tgtEl>
                                          <p:spTgt spid="3">
                                            <p:txEl>
                                              <p:pRg st="6" end="6"/>
                                            </p:txEl>
                                          </p:spTgt>
                                        </p:tgtEl>
                                      </p:cBhvr>
                                    </p:animEffect>
                                  </p:childTnLst>
                                </p:cTn>
                              </p:par>
                              <p:par>
                                <p:cTn id="42" presetID="9" presetClass="emph" presetSubtype="0" nodeType="withEffect">
                                  <p:stCondLst>
                                    <p:cond delay="0"/>
                                  </p:stCondLst>
                                  <p:childTnLst>
                                    <p:set>
                                      <p:cBhvr rctx="PPT">
                                        <p:cTn id="43" dur="indefinite"/>
                                        <p:tgtEl>
                                          <p:spTgt spid="3">
                                            <p:txEl>
                                              <p:pRg st="9" end="9"/>
                                            </p:txEl>
                                          </p:spTgt>
                                        </p:tgtEl>
                                        <p:attrNameLst>
                                          <p:attrName>style.opacity</p:attrName>
                                        </p:attrNameLst>
                                      </p:cBhvr>
                                      <p:to>
                                        <p:strVal val="0.25"/>
                                      </p:to>
                                    </p:set>
                                    <p:animEffect filter="image" prLst="opacity: 0.25">
                                      <p:cBhvr rctx="IE">
                                        <p:cTn id="44" dur="indefinite"/>
                                        <p:tgtEl>
                                          <p:spTgt spid="3">
                                            <p:txEl>
                                              <p:pRg st="9" end="9"/>
                                            </p:txEl>
                                          </p:spTgt>
                                        </p:tgtEl>
                                      </p:cBhvr>
                                    </p:animEffect>
                                  </p:childTnLst>
                                </p:cTn>
                              </p:par>
                              <p:par>
                                <p:cTn id="45" presetID="1" presetClass="entr" presetSubtype="0" fill="hold" grpId="0" nodeType="withEffect">
                                  <p:stCondLst>
                                    <p:cond delay="0"/>
                                  </p:stCondLst>
                                  <p:childTnLst>
                                    <p:set>
                                      <p:cBhvr>
                                        <p:cTn id="4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7"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Ideal Filtering </a:t>
            </a:r>
            <a:r>
              <a:rPr lang="en-US" dirty="0"/>
              <a:t>Algorithm </a:t>
            </a:r>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prstClr val="black"/>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en-US" altLang="en-US" sz="1600" b="0" i="0" u="none" strike="noStrike" kern="1200" cap="none" spc="0" normalizeH="0" baseline="0" noProof="0">
              <a:ln>
                <a:noFill/>
              </a:ln>
              <a:solidFill>
                <a:prstClr val="black"/>
              </a:solidFill>
              <a:effectLst/>
              <a:uLnTx/>
              <a:uFillTx/>
              <a:latin typeface="Garamond" pitchFamily="18" charset="0"/>
              <a:ea typeface="+mn-ea"/>
              <a:cs typeface="+mn-cs"/>
            </a:endParaRPr>
          </a:p>
        </p:txBody>
      </p:sp>
      <p:sp>
        <p:nvSpPr>
          <p:cNvPr id="5" name="Oval 4"/>
          <p:cNvSpPr/>
          <p:nvPr/>
        </p:nvSpPr>
        <p:spPr>
          <a:xfrm>
            <a:off x="435835" y="1043700"/>
            <a:ext cx="2743200" cy="2743200"/>
          </a:xfrm>
          <a:prstGeom prst="ellipse">
            <a:avLst/>
          </a:prstGeom>
        </p:spPr>
        <p:style>
          <a:lnRef idx="0">
            <a:schemeClr val="accent2"/>
          </a:lnRef>
          <a:fillRef idx="3">
            <a:schemeClr val="accent2"/>
          </a:fillRef>
          <a:effectRef idx="3">
            <a:schemeClr val="accent2"/>
          </a:effectRef>
          <a:fontRef idx="minor">
            <a:schemeClr val="lt1"/>
          </a:fontRef>
        </p:style>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EEECE1"/>
                </a:solidFill>
                <a:effectLst/>
                <a:uLnTx/>
                <a:uFillTx/>
                <a:latin typeface="europa"/>
                <a:ea typeface="+mn-ea"/>
                <a:cs typeface="+mn-cs"/>
              </a:rPr>
              <a:t>Minimal False Accept Rate</a:t>
            </a:r>
          </a:p>
        </p:txBody>
      </p:sp>
      <p:sp>
        <p:nvSpPr>
          <p:cNvPr id="6" name="Oval 5"/>
          <p:cNvSpPr/>
          <p:nvPr/>
        </p:nvSpPr>
        <p:spPr>
          <a:xfrm>
            <a:off x="1952866" y="3517748"/>
            <a:ext cx="2743200" cy="2743200"/>
          </a:xfrm>
          <a:prstGeom prst="ellipse">
            <a:avLst/>
          </a:prstGeom>
        </p:spPr>
        <p:style>
          <a:lnRef idx="0">
            <a:schemeClr val="accent6"/>
          </a:lnRef>
          <a:fillRef idx="3">
            <a:schemeClr val="accent6"/>
          </a:fillRef>
          <a:effectRef idx="3">
            <a:schemeClr val="accent6"/>
          </a:effectRef>
          <a:fontRef idx="minor">
            <a:schemeClr val="lt1"/>
          </a:fontRef>
        </p:style>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EEECE1"/>
                </a:solidFill>
                <a:effectLst/>
                <a:uLnTx/>
                <a:uFillTx/>
                <a:latin typeface="europa"/>
                <a:ea typeface="+mn-ea"/>
                <a:cs typeface="+mn-cs"/>
              </a:rPr>
              <a:t>Zero False Reject Rate</a:t>
            </a:r>
          </a:p>
        </p:txBody>
      </p:sp>
      <p:sp>
        <p:nvSpPr>
          <p:cNvPr id="7" name="Oval 6"/>
          <p:cNvSpPr/>
          <p:nvPr/>
        </p:nvSpPr>
        <p:spPr>
          <a:xfrm>
            <a:off x="4309927" y="1014620"/>
            <a:ext cx="2743200" cy="2743200"/>
          </a:xfrm>
          <a:prstGeom prst="ellipse">
            <a:avLst/>
          </a:prstGeom>
        </p:spPr>
        <p:style>
          <a:lnRef idx="0">
            <a:schemeClr val="accent4"/>
          </a:lnRef>
          <a:fillRef idx="3">
            <a:schemeClr val="accent4"/>
          </a:fillRef>
          <a:effectRef idx="3">
            <a:schemeClr val="accent4"/>
          </a:effectRef>
          <a:fontRef idx="minor">
            <a:schemeClr val="lt1"/>
          </a:fontRef>
        </p:style>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EEECE1"/>
                </a:solidFill>
                <a:effectLst/>
                <a:uLnTx/>
                <a:uFillTx/>
                <a:latin typeface="europa"/>
                <a:ea typeface="+mn-ea"/>
                <a:cs typeface="+mn-cs"/>
              </a:rPr>
              <a:t>Maximal True Reject Rate</a:t>
            </a:r>
          </a:p>
        </p:txBody>
      </p:sp>
      <p:sp>
        <p:nvSpPr>
          <p:cNvPr id="8" name="Oval 7"/>
          <p:cNvSpPr/>
          <p:nvPr/>
        </p:nvSpPr>
        <p:spPr>
          <a:xfrm>
            <a:off x="5811140" y="3500438"/>
            <a:ext cx="2743200" cy="2743200"/>
          </a:xfrm>
          <a:prstGeom prst="ellipse">
            <a:avLst/>
          </a:prstGeom>
        </p:spPr>
        <p:style>
          <a:lnRef idx="0">
            <a:schemeClr val="dk1"/>
          </a:lnRef>
          <a:fillRef idx="3">
            <a:schemeClr val="dk1"/>
          </a:fillRef>
          <a:effectRef idx="3">
            <a:schemeClr val="dk1"/>
          </a:effectRef>
          <a:fontRef idx="minor">
            <a:schemeClr val="lt1"/>
          </a:fontRef>
        </p:style>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EEECE1"/>
                </a:solidFill>
                <a:effectLst/>
                <a:uLnTx/>
                <a:uFillTx/>
                <a:latin typeface="europa"/>
                <a:ea typeface="+mn-ea"/>
                <a:cs typeface="+mn-cs"/>
              </a:rPr>
              <a:t>Faster Than Mapper</a:t>
            </a:r>
          </a:p>
        </p:txBody>
      </p:sp>
      <p:sp>
        <p:nvSpPr>
          <p:cNvPr id="3" name="TextBox 2">
            <a:extLst>
              <a:ext uri="{FF2B5EF4-FFF2-40B4-BE49-F238E27FC236}">
                <a16:creationId xmlns:a16="http://schemas.microsoft.com/office/drawing/2014/main" id="{BF833EC9-AAD3-1343-A748-2562C1121468}"/>
              </a:ext>
            </a:extLst>
          </p:cNvPr>
          <p:cNvSpPr txBox="1"/>
          <p:nvPr/>
        </p:nvSpPr>
        <p:spPr>
          <a:xfrm>
            <a:off x="6913350" y="1079602"/>
            <a:ext cx="2123146" cy="646331"/>
          </a:xfrm>
          <a:prstGeom prst="rect">
            <a:avLst/>
          </a:prstGeom>
          <a:noFill/>
        </p:spPr>
        <p:txBody>
          <a:bodyPr wrap="none" rtlCol="0">
            <a:spAutoFit/>
          </a:bodyPr>
          <a:lstStyle/>
          <a:p>
            <a:pPr algn="ctr"/>
            <a:r>
              <a:rPr lang="en-US" dirty="0"/>
              <a:t>Filter out all </a:t>
            </a:r>
          </a:p>
          <a:p>
            <a:pPr algn="ctr"/>
            <a:r>
              <a:rPr lang="en-US" dirty="0"/>
              <a:t>incorrect mappings</a:t>
            </a:r>
          </a:p>
        </p:txBody>
      </p:sp>
      <p:sp>
        <p:nvSpPr>
          <p:cNvPr id="9" name="TextBox 8">
            <a:extLst>
              <a:ext uri="{FF2B5EF4-FFF2-40B4-BE49-F238E27FC236}">
                <a16:creationId xmlns:a16="http://schemas.microsoft.com/office/drawing/2014/main" id="{84BC9578-B318-5A4F-B607-D2A2C83B8692}"/>
              </a:ext>
            </a:extLst>
          </p:cNvPr>
          <p:cNvSpPr txBox="1"/>
          <p:nvPr/>
        </p:nvSpPr>
        <p:spPr>
          <a:xfrm>
            <a:off x="19702" y="5662989"/>
            <a:ext cx="2313711" cy="646331"/>
          </a:xfrm>
          <a:prstGeom prst="rect">
            <a:avLst/>
          </a:prstGeom>
          <a:noFill/>
        </p:spPr>
        <p:txBody>
          <a:bodyPr wrap="none" rtlCol="0">
            <a:spAutoFit/>
          </a:bodyPr>
          <a:lstStyle/>
          <a:p>
            <a:pPr algn="ctr"/>
            <a:r>
              <a:rPr lang="en-US" dirty="0"/>
              <a:t>Do not filter out any </a:t>
            </a:r>
          </a:p>
          <a:p>
            <a:pPr algn="ctr"/>
            <a:r>
              <a:rPr lang="en-US" dirty="0"/>
              <a:t>correct mappings</a:t>
            </a:r>
          </a:p>
        </p:txBody>
      </p:sp>
    </p:spTree>
    <p:extLst>
      <p:ext uri="{BB962C8B-B14F-4D97-AF65-F5344CB8AC3E}">
        <p14:creationId xmlns:p14="http://schemas.microsoft.com/office/powerpoint/2010/main" val="1731135965"/>
      </p:ext>
    </p:extLst>
  </p:cSld>
  <p:clrMapOvr>
    <a:masterClrMapping/>
  </p:clrMapOvr>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Alignment vs. Pre-alignment (Filtering)</a:t>
            </a:r>
          </a:p>
        </p:txBody>
      </p:sp>
      <p:sp>
        <p:nvSpPr>
          <p:cNvPr id="2" name="Slide Number Placeholder 1"/>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E86574E-FA2E-425B-A84C-39F9592E9ECB}" type="slidenum">
              <a:rPr kumimoji="0" lang="en-US" altLang="en-US" sz="1600" b="0" i="0" u="none" strike="noStrike" kern="1200" cap="none" spc="0" normalizeH="0" baseline="0" noProof="0" smtClean="0">
                <a:ln>
                  <a:noFill/>
                </a:ln>
                <a:solidFill>
                  <a:prstClr val="black"/>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en-US" altLang="en-US" sz="1600" b="0" i="0" u="none" strike="noStrike" kern="1200" cap="none" spc="0" normalizeH="0" baseline="0" noProof="0">
              <a:ln>
                <a:noFill/>
              </a:ln>
              <a:solidFill>
                <a:prstClr val="black"/>
              </a:solidFill>
              <a:effectLst/>
              <a:uLnTx/>
              <a:uFillTx/>
              <a:latin typeface="Garamond" pitchFamily="18" charset="0"/>
              <a:ea typeface="+mn-ea"/>
              <a:cs typeface="+mn-cs"/>
            </a:endParaRPr>
          </a:p>
        </p:txBody>
      </p:sp>
      <p:graphicFrame>
        <p:nvGraphicFramePr>
          <p:cNvPr id="333" name="Object 332"/>
          <p:cNvGraphicFramePr>
            <a:graphicFrameLocks noChangeAspect="1"/>
          </p:cNvGraphicFramePr>
          <p:nvPr>
            <p:extLst/>
          </p:nvPr>
        </p:nvGraphicFramePr>
        <p:xfrm>
          <a:off x="579550" y="1213035"/>
          <a:ext cx="3687114" cy="3863122"/>
        </p:xfrm>
        <a:graphic>
          <a:graphicData uri="http://schemas.openxmlformats.org/presentationml/2006/ole">
            <mc:AlternateContent xmlns:mc="http://schemas.openxmlformats.org/markup-compatibility/2006">
              <mc:Choice xmlns:v="urn:schemas-microsoft-com:vml" Requires="v">
                <p:oleObj spid="_x0000_s86029" name="Visio" r:id="rId4" imgW="1349428" imgH="1377867" progId="Visio.Drawing.11">
                  <p:embed/>
                </p:oleObj>
              </mc:Choice>
              <mc:Fallback>
                <p:oleObj name="Visio" r:id="rId4" imgW="1349428" imgH="1377867" progId="Visio.Drawing.11">
                  <p:embed/>
                  <p:pic>
                    <p:nvPicPr>
                      <p:cNvPr id="333" name="Object 332"/>
                      <p:cNvPicPr/>
                      <p:nvPr/>
                    </p:nvPicPr>
                    <p:blipFill>
                      <a:blip r:embed="rId5"/>
                      <a:stretch>
                        <a:fillRect/>
                      </a:stretch>
                    </p:blipFill>
                    <p:spPr>
                      <a:xfrm>
                        <a:off x="579550" y="1213035"/>
                        <a:ext cx="3687114" cy="3863122"/>
                      </a:xfrm>
                      <a:prstGeom prst="rect">
                        <a:avLst/>
                      </a:prstGeom>
                    </p:spPr>
                  </p:pic>
                </p:oleObj>
              </mc:Fallback>
            </mc:AlternateContent>
          </a:graphicData>
        </a:graphic>
      </p:graphicFrame>
      <p:graphicFrame>
        <p:nvGraphicFramePr>
          <p:cNvPr id="334" name="Object 333"/>
          <p:cNvGraphicFramePr>
            <a:graphicFrameLocks noChangeAspect="1"/>
          </p:cNvGraphicFramePr>
          <p:nvPr>
            <p:extLst/>
          </p:nvPr>
        </p:nvGraphicFramePr>
        <p:xfrm>
          <a:off x="4540137" y="1251672"/>
          <a:ext cx="3783011" cy="3754664"/>
        </p:xfrm>
        <a:graphic>
          <a:graphicData uri="http://schemas.openxmlformats.org/presentationml/2006/ole">
            <mc:AlternateContent xmlns:mc="http://schemas.openxmlformats.org/markup-compatibility/2006">
              <mc:Choice xmlns:v="urn:schemas-microsoft-com:vml" Requires="v">
                <p:oleObj spid="_x0000_s86030" name="Visio" r:id="rId6" imgW="1349428" imgH="1377867" progId="Visio.Drawing.11">
                  <p:embed/>
                </p:oleObj>
              </mc:Choice>
              <mc:Fallback>
                <p:oleObj name="Visio" r:id="rId6" imgW="1349428" imgH="1377867" progId="Visio.Drawing.11">
                  <p:embed/>
                  <p:pic>
                    <p:nvPicPr>
                      <p:cNvPr id="334" name="Object 333"/>
                      <p:cNvPicPr/>
                      <p:nvPr/>
                    </p:nvPicPr>
                    <p:blipFill>
                      <a:blip r:embed="rId7"/>
                      <a:stretch>
                        <a:fillRect/>
                      </a:stretch>
                    </p:blipFill>
                    <p:spPr>
                      <a:xfrm>
                        <a:off x="4540137" y="1251672"/>
                        <a:ext cx="3783011" cy="3754664"/>
                      </a:xfrm>
                      <a:prstGeom prst="rect">
                        <a:avLst/>
                      </a:prstGeom>
                    </p:spPr>
                  </p:pic>
                </p:oleObj>
              </mc:Fallback>
            </mc:AlternateContent>
          </a:graphicData>
        </a:graphic>
      </p:graphicFrame>
      <p:sp>
        <p:nvSpPr>
          <p:cNvPr id="335" name="Rectangle 334"/>
          <p:cNvSpPr>
            <a:spLocks noChangeArrowheads="1"/>
          </p:cNvSpPr>
          <p:nvPr/>
        </p:nvSpPr>
        <p:spPr bwMode="auto">
          <a:xfrm>
            <a:off x="373483" y="5001727"/>
            <a:ext cx="4300608"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srgbClr val="000000"/>
                </a:solidFill>
                <a:effectLst/>
                <a:uLnTx/>
                <a:uFillTx/>
                <a:latin typeface="Consolas" panose="020B0609020204030204" pitchFamily="49" charset="0"/>
                <a:ea typeface="+mn-ea"/>
                <a:cs typeface="Consolas" panose="020B0609020204030204" pitchFamily="49" charset="0"/>
              </a:rPr>
              <a:t>              |dp[i][j-1]  </a:t>
            </a:r>
            <a:r>
              <a:rPr kumimoji="0" lang="en-US" altLang="en-US" sz="1600" b="0" i="0" u="none" strike="noStrike" kern="1200" cap="none" spc="0" normalizeH="0" baseline="0" noProof="0" dirty="0">
                <a:ln>
                  <a:noFill/>
                </a:ln>
                <a:solidFill>
                  <a:srgbClr val="008200"/>
                </a:solidFill>
                <a:effectLst/>
                <a:uLnTx/>
                <a:uFillTx/>
                <a:latin typeface="Consolas" panose="020B0609020204030204" pitchFamily="49" charset="0"/>
                <a:ea typeface="+mn-ea"/>
                <a:cs typeface="Consolas" panose="020B0609020204030204" pitchFamily="49" charset="0"/>
              </a:rPr>
              <a:t>// </a:t>
            </a:r>
            <a:r>
              <a:rPr kumimoji="0" lang="en-US" altLang="en-US" sz="1600" b="0" i="0" u="none" strike="noStrike" kern="1200" cap="none" spc="0" normalizeH="0" baseline="0" noProof="0" dirty="0" err="1">
                <a:ln>
                  <a:noFill/>
                </a:ln>
                <a:solidFill>
                  <a:srgbClr val="008200"/>
                </a:solidFill>
                <a:effectLst/>
                <a:uLnTx/>
                <a:uFillTx/>
                <a:latin typeface="Consolas" panose="020B0609020204030204" pitchFamily="49" charset="0"/>
                <a:ea typeface="+mn-ea"/>
                <a:cs typeface="Consolas" panose="020B0609020204030204" pitchFamily="49" charset="0"/>
              </a:rPr>
              <a:t>Inser</a:t>
            </a:r>
            <a:r>
              <a:rPr kumimoji="0" lang="en-US" altLang="en-US" sz="1600" b="0" i="0" u="none" strike="noStrike" kern="1200" cap="none" spc="0" normalizeH="0" baseline="0" noProof="0" dirty="0">
                <a:ln>
                  <a:noFill/>
                </a:ln>
                <a:solidFill>
                  <a:srgbClr val="008200"/>
                </a:solidFill>
                <a:effectLst/>
                <a:uLnTx/>
                <a:uFillTx/>
                <a:latin typeface="Consolas" panose="020B0609020204030204" pitchFamily="49" charset="0"/>
                <a:ea typeface="+mn-ea"/>
                <a:cs typeface="Consolas" panose="020B0609020204030204" pitchFamily="49" charset="0"/>
              </a:rPr>
              <a:t>.</a:t>
            </a:r>
            <a:endParaRPr kumimoji="0" lang="en-US" alt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Consolas" panose="020B0609020204030204" pitchFamily="49" charset="0"/>
              </a:rPr>
              <a:t>dp</a:t>
            </a:r>
            <a:r>
              <a:rPr kumimoji="0" lang="en-US" altLang="en-US" sz="1600" b="0" i="0" u="none" strike="noStrike" kern="1200" cap="none" spc="0" normalizeH="0" baseline="0" noProof="0" dirty="0">
                <a:ln>
                  <a:noFill/>
                </a:ln>
                <a:solidFill>
                  <a:srgbClr val="000000"/>
                </a:solidFill>
                <a:effectLst/>
                <a:uLnTx/>
                <a:uFillTx/>
                <a:latin typeface="Consolas" panose="020B0609020204030204" pitchFamily="49" charset="0"/>
                <a:ea typeface="+mn-ea"/>
                <a:cs typeface="Consolas" panose="020B0609020204030204" pitchFamily="49" charset="0"/>
              </a:rPr>
              <a:t>[i][j]=1+max|dp[i-1][j]  </a:t>
            </a:r>
            <a:r>
              <a:rPr kumimoji="0" lang="en-US" altLang="en-US" sz="1600" b="0" i="0" u="none" strike="noStrike" kern="1200" cap="none" spc="0" normalizeH="0" baseline="0" noProof="0" dirty="0">
                <a:ln>
                  <a:noFill/>
                </a:ln>
                <a:solidFill>
                  <a:srgbClr val="008200"/>
                </a:solidFill>
                <a:effectLst/>
                <a:uLnTx/>
                <a:uFillTx/>
                <a:latin typeface="Consolas" panose="020B0609020204030204" pitchFamily="49" charset="0"/>
                <a:ea typeface="+mn-ea"/>
                <a:cs typeface="Consolas" panose="020B0609020204030204" pitchFamily="49" charset="0"/>
              </a:rPr>
              <a:t>// Del.</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srgbClr val="008200"/>
                </a:solidFill>
                <a:effectLst/>
                <a:uLnTx/>
                <a:uFillTx/>
                <a:latin typeface="Consolas" panose="020B0609020204030204" pitchFamily="49" charset="0"/>
                <a:ea typeface="+mn-ea"/>
                <a:cs typeface="Consolas" panose="020B0609020204030204" pitchFamily="49" charset="0"/>
              </a:rPr>
              <a:t>  </a:t>
            </a:r>
            <a:r>
              <a:rPr kumimoji="0" lang="en-US" altLang="en-US" sz="1600" b="0" i="0" u="none" strike="noStrike" kern="1200" cap="none" spc="0" normalizeH="0" baseline="0" noProof="0" dirty="0">
                <a:ln>
                  <a:noFill/>
                </a:ln>
                <a:solidFill>
                  <a:srgbClr val="000000"/>
                </a:solidFill>
                <a:effectLst/>
                <a:uLnTx/>
                <a:uFillTx/>
                <a:latin typeface="Consolas" panose="020B0609020204030204" pitchFamily="49" charset="0"/>
                <a:ea typeface="+mn-ea"/>
                <a:cs typeface="Consolas" panose="020B0609020204030204" pitchFamily="49" charset="0"/>
              </a:rPr>
              <a:t>            |</a:t>
            </a:r>
            <a:r>
              <a:rPr kumimoji="0" lang="en-US" altLang="en-US" sz="16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Consolas" panose="020B0609020204030204" pitchFamily="49" charset="0"/>
              </a:rPr>
              <a:t>dp</a:t>
            </a:r>
            <a:r>
              <a:rPr kumimoji="0" lang="en-US" altLang="en-US" sz="1600" b="0" i="0" u="none" strike="noStrike" kern="1200" cap="none" spc="0" normalizeH="0" baseline="0" noProof="0" dirty="0">
                <a:ln>
                  <a:noFill/>
                </a:ln>
                <a:solidFill>
                  <a:srgbClr val="000000"/>
                </a:solidFill>
                <a:effectLst/>
                <a:uLnTx/>
                <a:uFillTx/>
                <a:latin typeface="Consolas" panose="020B0609020204030204" pitchFamily="49" charset="0"/>
                <a:ea typeface="+mn-ea"/>
                <a:cs typeface="Consolas" panose="020B0609020204030204" pitchFamily="49" charset="0"/>
              </a:rPr>
              <a:t>[i-1][j-1]</a:t>
            </a:r>
            <a:r>
              <a:rPr kumimoji="0" lang="en-US" altLang="en-US" sz="1600" b="0" i="0" u="none" strike="noStrike" kern="1200" cap="none" spc="0" normalizeH="0" baseline="0" noProof="0" dirty="0">
                <a:ln>
                  <a:noFill/>
                </a:ln>
                <a:solidFill>
                  <a:srgbClr val="008200"/>
                </a:solidFill>
                <a:effectLst/>
                <a:uLnTx/>
                <a:uFillTx/>
                <a:latin typeface="Consolas" panose="020B0609020204030204" pitchFamily="49" charset="0"/>
                <a:ea typeface="+mn-ea"/>
                <a:cs typeface="Consolas" panose="020B0609020204030204" pitchFamily="49" charset="0"/>
              </a:rPr>
              <a:t>// Subs.</a:t>
            </a:r>
            <a:endParaRPr kumimoji="0" lang="en-US" altLang="en-US" sz="36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341" name="Rectangle 340"/>
          <p:cNvSpPr>
            <a:spLocks noChangeArrowheads="1"/>
          </p:cNvSpPr>
          <p:nvPr/>
        </p:nvSpPr>
        <p:spPr bwMode="auto">
          <a:xfrm>
            <a:off x="5297079" y="5009773"/>
            <a:ext cx="3183657"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Consolas" panose="020B0609020204030204" pitchFamily="49" charset="0"/>
              </a:rPr>
              <a:t>dp</a:t>
            </a:r>
            <a:r>
              <a:rPr kumimoji="0" lang="en-US" altLang="en-US" sz="1600" b="0" i="0" u="none" strike="noStrike" kern="1200" cap="none" spc="0" normalizeH="0" baseline="0" noProof="0" dirty="0">
                <a:ln>
                  <a:noFill/>
                </a:ln>
                <a:solidFill>
                  <a:srgbClr val="000000"/>
                </a:solidFill>
                <a:effectLst/>
                <a:uLnTx/>
                <a:uFillTx/>
                <a:latin typeface="Consolas" panose="020B0609020204030204" pitchFamily="49" charset="0"/>
                <a:ea typeface="+mn-ea"/>
                <a:cs typeface="Consolas" panose="020B0609020204030204" pitchFamily="49" charset="0"/>
              </a:rPr>
              <a:t>[i][j]=|0 if X[i]=Y[j]</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srgbClr val="000000"/>
                </a:solidFill>
                <a:effectLst/>
                <a:uLnTx/>
                <a:uFillTx/>
                <a:latin typeface="Consolas" panose="020B0609020204030204" pitchFamily="49" charset="0"/>
                <a:ea typeface="+mn-ea"/>
                <a:cs typeface="Consolas" panose="020B0609020204030204" pitchFamily="49" charset="0"/>
              </a:rPr>
              <a:t>         |1 if X[i]≠Y[j]</a:t>
            </a:r>
          </a:p>
        </p:txBody>
      </p:sp>
      <p:sp>
        <p:nvSpPr>
          <p:cNvPr id="342" name="TextBox 341"/>
          <p:cNvSpPr txBox="1"/>
          <p:nvPr/>
        </p:nvSpPr>
        <p:spPr>
          <a:xfrm>
            <a:off x="5477077" y="5709121"/>
            <a:ext cx="2614411"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Tahoma"/>
                <a:ea typeface="+mn-ea"/>
                <a:cs typeface="+mn-cs"/>
              </a:rPr>
              <a:t>No data dependencies!</a:t>
            </a:r>
          </a:p>
        </p:txBody>
      </p:sp>
      <p:sp>
        <p:nvSpPr>
          <p:cNvPr id="343" name="TextBox 342"/>
          <p:cNvSpPr txBox="1"/>
          <p:nvPr/>
        </p:nvSpPr>
        <p:spPr>
          <a:xfrm>
            <a:off x="837310" y="5715292"/>
            <a:ext cx="3309874"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Tahoma"/>
                <a:ea typeface="+mn-ea"/>
                <a:cs typeface="+mn-cs"/>
              </a:rPr>
              <a:t>Each cell depends on three pre-computed cells!</a:t>
            </a:r>
          </a:p>
        </p:txBody>
      </p:sp>
      <p:sp>
        <p:nvSpPr>
          <p:cNvPr id="348" name="Rectangle 347"/>
          <p:cNvSpPr/>
          <p:nvPr/>
        </p:nvSpPr>
        <p:spPr>
          <a:xfrm>
            <a:off x="1533773" y="1000746"/>
            <a:ext cx="5602944"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F497D"/>
                </a:solidFill>
                <a:effectLst>
                  <a:outerShdw blurRad="38100" dist="38100" dir="2700000" algn="tl">
                    <a:srgbClr val="000000">
                      <a:alpha val="43137"/>
                    </a:srgbClr>
                  </a:outerShdw>
                </a:effectLst>
                <a:uLnTx/>
                <a:uFillTx/>
                <a:latin typeface="Tahoma"/>
                <a:ea typeface="+mn-ea"/>
                <a:cs typeface="+mn-cs"/>
              </a:rPr>
              <a:t>Needleman-</a:t>
            </a:r>
            <a:r>
              <a:rPr kumimoji="0" lang="en-US" sz="1800" b="0" i="0" u="none" strike="noStrike" kern="1200" cap="none" spc="0" normalizeH="0" baseline="0" noProof="0" dirty="0" err="1">
                <a:ln>
                  <a:noFill/>
                </a:ln>
                <a:solidFill>
                  <a:srgbClr val="1F497D"/>
                </a:solidFill>
                <a:effectLst>
                  <a:outerShdw blurRad="38100" dist="38100" dir="2700000" algn="tl">
                    <a:srgbClr val="000000">
                      <a:alpha val="43137"/>
                    </a:srgbClr>
                  </a:outerShdw>
                </a:effectLst>
                <a:uLnTx/>
                <a:uFillTx/>
                <a:latin typeface="Tahoma"/>
                <a:ea typeface="+mn-ea"/>
                <a:cs typeface="+mn-cs"/>
              </a:rPr>
              <a:t>Wunsch</a:t>
            </a:r>
            <a:r>
              <a:rPr kumimoji="0" lang="en-US" sz="1800" b="0" i="0" u="none" strike="noStrike" kern="1200" cap="none" spc="0" normalizeH="0" baseline="0" noProof="0" dirty="0">
                <a:ln>
                  <a:noFill/>
                </a:ln>
                <a:solidFill>
                  <a:srgbClr val="1F497D"/>
                </a:solidFill>
                <a:effectLst>
                  <a:outerShdw blurRad="38100" dist="38100" dir="2700000" algn="tl">
                    <a:srgbClr val="000000">
                      <a:alpha val="43137"/>
                    </a:srgbClr>
                  </a:outerShdw>
                </a:effectLst>
                <a:uLnTx/>
                <a:uFillTx/>
                <a:latin typeface="Tahoma"/>
                <a:ea typeface="+mn-ea"/>
                <a:cs typeface="+mn-cs"/>
              </a:rPr>
              <a:t>                                       SHD</a:t>
            </a:r>
          </a:p>
        </p:txBody>
      </p:sp>
      <p:sp>
        <p:nvSpPr>
          <p:cNvPr id="130" name="Rectangle 129">
            <a:extLst>
              <a:ext uri="{FF2B5EF4-FFF2-40B4-BE49-F238E27FC236}">
                <a16:creationId xmlns:a16="http://schemas.microsoft.com/office/drawing/2014/main" id="{73E838AF-FB71-BB46-BB27-757A1F3AE5F9}"/>
              </a:ext>
            </a:extLst>
          </p:cNvPr>
          <p:cNvSpPr/>
          <p:nvPr/>
        </p:nvSpPr>
        <p:spPr>
          <a:xfrm>
            <a:off x="346475" y="3729980"/>
            <a:ext cx="8451051" cy="2651760"/>
          </a:xfrm>
          <a:prstGeom prst="rect">
            <a:avLst/>
          </a:prstGeom>
          <a:solidFill>
            <a:schemeClr val="bg1"/>
          </a:solidFill>
          <a:ln w="19050">
            <a:solidFill>
              <a:srgbClr val="FE0606"/>
            </a:solidFill>
          </a:ln>
        </p:spPr>
        <p:txBody>
          <a:bodyPr wrap="square">
            <a:spAutoFit/>
          </a:bodyPr>
          <a:lstStyle/>
          <a:p>
            <a:pPr algn="ctr">
              <a:defRPr/>
            </a:pPr>
            <a:r>
              <a:rPr lang="en-US" sz="2400" dirty="0">
                <a:solidFill>
                  <a:prstClr val="black"/>
                </a:solidFill>
              </a:rPr>
              <a:t>Independent vectors can be processed in parallel using hardware technologies</a:t>
            </a:r>
          </a:p>
        </p:txBody>
      </p:sp>
      <p:pic>
        <p:nvPicPr>
          <p:cNvPr id="131" name="Picture 6" descr="Image result for intel processor chip">
            <a:extLst>
              <a:ext uri="{FF2B5EF4-FFF2-40B4-BE49-F238E27FC236}">
                <a16:creationId xmlns:a16="http://schemas.microsoft.com/office/drawing/2014/main" id="{2C9669AD-6078-C94C-93AE-7F2ECEEBF41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53831" y="4797152"/>
            <a:ext cx="1859717" cy="1357593"/>
          </a:xfrm>
          <a:prstGeom prst="rect">
            <a:avLst/>
          </a:prstGeom>
          <a:noFill/>
          <a:extLst>
            <a:ext uri="{909E8E84-426E-40DD-AFC4-6F175D3DCCD1}">
              <a14:hiddenFill xmlns:a14="http://schemas.microsoft.com/office/drawing/2010/main">
                <a:solidFill>
                  <a:srgbClr val="FFFFFF"/>
                </a:solidFill>
              </a14:hiddenFill>
            </a:ext>
          </a:extLst>
        </p:spPr>
      </p:pic>
      <p:pic>
        <p:nvPicPr>
          <p:cNvPr id="132" name="Picture 2" descr="Image result for vc709">
            <a:extLst>
              <a:ext uri="{FF2B5EF4-FFF2-40B4-BE49-F238E27FC236}">
                <a16:creationId xmlns:a16="http://schemas.microsoft.com/office/drawing/2014/main" id="{5BE47E31-A6B0-C046-A34B-C78AFE02C6B0}"/>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74083" y="4430547"/>
            <a:ext cx="2433211" cy="1520757"/>
          </a:xfrm>
          <a:prstGeom prst="rect">
            <a:avLst/>
          </a:prstGeom>
          <a:noFill/>
          <a:extLst>
            <a:ext uri="{909E8E84-426E-40DD-AFC4-6F175D3DCCD1}">
              <a14:hiddenFill xmlns:a14="http://schemas.microsoft.com/office/drawing/2010/main">
                <a:solidFill>
                  <a:srgbClr val="FFFFFF"/>
                </a:solidFill>
              </a14:hiddenFill>
            </a:ext>
          </a:extLst>
        </p:spPr>
      </p:pic>
      <p:pic>
        <p:nvPicPr>
          <p:cNvPr id="133" name="Picture 4" descr="Image result for gpu">
            <a:extLst>
              <a:ext uri="{FF2B5EF4-FFF2-40B4-BE49-F238E27FC236}">
                <a16:creationId xmlns:a16="http://schemas.microsoft.com/office/drawing/2014/main" id="{02A630A1-DD49-3347-8385-A860655FB6D9}"/>
              </a:ext>
            </a:extLst>
          </p:cNvPr>
          <p:cNvPicPr>
            <a:picLocks noChangeAspect="1" noChangeArrowheads="1"/>
          </p:cNvPicPr>
          <p:nvPr/>
        </p:nvPicPr>
        <p:blipFill>
          <a:blip r:embed="rId10"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141545" y="4867905"/>
            <a:ext cx="2238447" cy="1553174"/>
          </a:xfrm>
          <a:prstGeom prst="rect">
            <a:avLst/>
          </a:prstGeom>
          <a:noFill/>
          <a:extLst>
            <a:ext uri="{909E8E84-426E-40DD-AFC4-6F175D3DCCD1}">
              <a14:hiddenFill xmlns:a14="http://schemas.microsoft.com/office/drawing/2010/main">
                <a:solidFill>
                  <a:srgbClr val="FFFFFF"/>
                </a:solidFill>
              </a14:hiddenFill>
            </a:ext>
          </a:extLst>
        </p:spPr>
      </p:pic>
      <p:grpSp>
        <p:nvGrpSpPr>
          <p:cNvPr id="134" name="Group 133">
            <a:extLst>
              <a:ext uri="{FF2B5EF4-FFF2-40B4-BE49-F238E27FC236}">
                <a16:creationId xmlns:a16="http://schemas.microsoft.com/office/drawing/2014/main" id="{ED9E8B07-34BE-4F42-9AC1-A726D94C81B7}"/>
              </a:ext>
            </a:extLst>
          </p:cNvPr>
          <p:cNvGrpSpPr/>
          <p:nvPr/>
        </p:nvGrpSpPr>
        <p:grpSpPr>
          <a:xfrm>
            <a:off x="6468860" y="4382072"/>
            <a:ext cx="2074248" cy="1999256"/>
            <a:chOff x="5607436" y="4099745"/>
            <a:chExt cx="2518529" cy="2427475"/>
          </a:xfrm>
        </p:grpSpPr>
        <p:grpSp>
          <p:nvGrpSpPr>
            <p:cNvPr id="135" name="Group 134">
              <a:extLst>
                <a:ext uri="{FF2B5EF4-FFF2-40B4-BE49-F238E27FC236}">
                  <a16:creationId xmlns:a16="http://schemas.microsoft.com/office/drawing/2014/main" id="{E37DCA8E-7D5C-204C-B308-69477796BA24}"/>
                </a:ext>
              </a:extLst>
            </p:cNvPr>
            <p:cNvGrpSpPr/>
            <p:nvPr/>
          </p:nvGrpSpPr>
          <p:grpSpPr>
            <a:xfrm>
              <a:off x="5725409" y="5708286"/>
              <a:ext cx="2267712" cy="438912"/>
              <a:chOff x="8036485" y="3390822"/>
              <a:chExt cx="2267712" cy="438912"/>
            </a:xfrm>
            <a:solidFill>
              <a:srgbClr val="EBF3E0"/>
            </a:solidFill>
          </p:grpSpPr>
          <p:sp>
            <p:nvSpPr>
              <p:cNvPr id="221" name="Parallelogram 220">
                <a:extLst>
                  <a:ext uri="{FF2B5EF4-FFF2-40B4-BE49-F238E27FC236}">
                    <a16:creationId xmlns:a16="http://schemas.microsoft.com/office/drawing/2014/main" id="{18B75990-350B-544E-A908-43FE57810D01}"/>
                  </a:ext>
                </a:extLst>
              </p:cNvPr>
              <p:cNvSpPr/>
              <p:nvPr/>
            </p:nvSpPr>
            <p:spPr>
              <a:xfrm>
                <a:off x="8037220" y="3720006"/>
                <a:ext cx="566928" cy="109728"/>
              </a:xfrm>
              <a:prstGeom prst="parallelogram">
                <a:avLst>
                  <a:gd name="adj" fmla="val 126110"/>
                </a:avLst>
              </a:prstGeom>
              <a:grpFill/>
              <a:ln w="12700">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dirty="0">
                  <a:solidFill>
                    <a:srgbClr val="000000"/>
                  </a:solidFill>
                </a:endParaRPr>
              </a:p>
            </p:txBody>
          </p:sp>
          <p:sp>
            <p:nvSpPr>
              <p:cNvPr id="222" name="Parallelogram 221">
                <a:extLst>
                  <a:ext uri="{FF2B5EF4-FFF2-40B4-BE49-F238E27FC236}">
                    <a16:creationId xmlns:a16="http://schemas.microsoft.com/office/drawing/2014/main" id="{8E5B5C09-B41E-904E-9AE9-498721AE1FD4}"/>
                  </a:ext>
                </a:extLst>
              </p:cNvPr>
              <p:cNvSpPr/>
              <p:nvPr/>
            </p:nvSpPr>
            <p:spPr>
              <a:xfrm>
                <a:off x="8174284" y="3610439"/>
                <a:ext cx="566928" cy="109728"/>
              </a:xfrm>
              <a:prstGeom prst="parallelogram">
                <a:avLst>
                  <a:gd name="adj" fmla="val 126110"/>
                </a:avLst>
              </a:prstGeom>
              <a:grpFill/>
              <a:ln w="12700">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dirty="0">
                  <a:solidFill>
                    <a:srgbClr val="000000"/>
                  </a:solidFill>
                </a:endParaRPr>
              </a:p>
            </p:txBody>
          </p:sp>
          <p:sp>
            <p:nvSpPr>
              <p:cNvPr id="223" name="Parallelogram 222">
                <a:extLst>
                  <a:ext uri="{FF2B5EF4-FFF2-40B4-BE49-F238E27FC236}">
                    <a16:creationId xmlns:a16="http://schemas.microsoft.com/office/drawing/2014/main" id="{B4EFABFD-B395-F64A-B18F-D4A0DCBF2C30}"/>
                  </a:ext>
                </a:extLst>
              </p:cNvPr>
              <p:cNvSpPr/>
              <p:nvPr/>
            </p:nvSpPr>
            <p:spPr>
              <a:xfrm>
                <a:off x="8313443" y="3500710"/>
                <a:ext cx="566928" cy="109728"/>
              </a:xfrm>
              <a:prstGeom prst="parallelogram">
                <a:avLst>
                  <a:gd name="adj" fmla="val 126110"/>
                </a:avLst>
              </a:prstGeom>
              <a:grpFill/>
              <a:ln w="12700">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dirty="0">
                  <a:solidFill>
                    <a:srgbClr val="000000"/>
                  </a:solidFill>
                </a:endParaRPr>
              </a:p>
            </p:txBody>
          </p:sp>
          <p:sp>
            <p:nvSpPr>
              <p:cNvPr id="224" name="Parallelogram 223">
                <a:extLst>
                  <a:ext uri="{FF2B5EF4-FFF2-40B4-BE49-F238E27FC236}">
                    <a16:creationId xmlns:a16="http://schemas.microsoft.com/office/drawing/2014/main" id="{81254A93-9B61-7C4E-B6D8-822F11B33A1A}"/>
                  </a:ext>
                </a:extLst>
              </p:cNvPr>
              <p:cNvSpPr/>
              <p:nvPr/>
            </p:nvSpPr>
            <p:spPr>
              <a:xfrm>
                <a:off x="8449689" y="3393281"/>
                <a:ext cx="566928" cy="109728"/>
              </a:xfrm>
              <a:prstGeom prst="parallelogram">
                <a:avLst>
                  <a:gd name="adj" fmla="val 126110"/>
                </a:avLst>
              </a:prstGeom>
              <a:grpFill/>
              <a:ln w="12700">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dirty="0">
                  <a:solidFill>
                    <a:srgbClr val="000000"/>
                  </a:solidFill>
                </a:endParaRPr>
              </a:p>
            </p:txBody>
          </p:sp>
          <p:sp>
            <p:nvSpPr>
              <p:cNvPr id="225" name="Parallelogram 224">
                <a:extLst>
                  <a:ext uri="{FF2B5EF4-FFF2-40B4-BE49-F238E27FC236}">
                    <a16:creationId xmlns:a16="http://schemas.microsoft.com/office/drawing/2014/main" id="{C2243B6F-CEED-8649-AE2A-2041B677B2ED}"/>
                  </a:ext>
                </a:extLst>
              </p:cNvPr>
              <p:cNvSpPr/>
              <p:nvPr/>
            </p:nvSpPr>
            <p:spPr>
              <a:xfrm>
                <a:off x="8465843" y="3720006"/>
                <a:ext cx="566928" cy="109728"/>
              </a:xfrm>
              <a:prstGeom prst="parallelogram">
                <a:avLst>
                  <a:gd name="adj" fmla="val 126110"/>
                </a:avLst>
              </a:prstGeom>
              <a:grpFill/>
              <a:ln w="12700">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dirty="0">
                  <a:solidFill>
                    <a:srgbClr val="000000"/>
                  </a:solidFill>
                </a:endParaRPr>
              </a:p>
            </p:txBody>
          </p:sp>
          <p:sp>
            <p:nvSpPr>
              <p:cNvPr id="226" name="Parallelogram 225">
                <a:extLst>
                  <a:ext uri="{FF2B5EF4-FFF2-40B4-BE49-F238E27FC236}">
                    <a16:creationId xmlns:a16="http://schemas.microsoft.com/office/drawing/2014/main" id="{2DD0870D-D844-8846-ADEA-BDDB7D9B6680}"/>
                  </a:ext>
                </a:extLst>
              </p:cNvPr>
              <p:cNvSpPr/>
              <p:nvPr/>
            </p:nvSpPr>
            <p:spPr>
              <a:xfrm>
                <a:off x="8602907" y="3610439"/>
                <a:ext cx="566928" cy="109728"/>
              </a:xfrm>
              <a:prstGeom prst="parallelogram">
                <a:avLst>
                  <a:gd name="adj" fmla="val 126110"/>
                </a:avLst>
              </a:prstGeom>
              <a:grpFill/>
              <a:ln w="12700">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dirty="0">
                  <a:solidFill>
                    <a:srgbClr val="000000"/>
                  </a:solidFill>
                </a:endParaRPr>
              </a:p>
            </p:txBody>
          </p:sp>
          <p:sp>
            <p:nvSpPr>
              <p:cNvPr id="227" name="Parallelogram 226">
                <a:extLst>
                  <a:ext uri="{FF2B5EF4-FFF2-40B4-BE49-F238E27FC236}">
                    <a16:creationId xmlns:a16="http://schemas.microsoft.com/office/drawing/2014/main" id="{99CC61E1-EBFB-7E41-9093-695DF53BA285}"/>
                  </a:ext>
                </a:extLst>
              </p:cNvPr>
              <p:cNvSpPr/>
              <p:nvPr/>
            </p:nvSpPr>
            <p:spPr>
              <a:xfrm>
                <a:off x="8742066" y="3500710"/>
                <a:ext cx="566928" cy="109728"/>
              </a:xfrm>
              <a:prstGeom prst="parallelogram">
                <a:avLst>
                  <a:gd name="adj" fmla="val 126110"/>
                </a:avLst>
              </a:prstGeom>
              <a:grpFill/>
              <a:ln w="12700">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dirty="0">
                  <a:solidFill>
                    <a:srgbClr val="000000"/>
                  </a:solidFill>
                </a:endParaRPr>
              </a:p>
            </p:txBody>
          </p:sp>
          <p:sp>
            <p:nvSpPr>
              <p:cNvPr id="228" name="Parallelogram 227">
                <a:extLst>
                  <a:ext uri="{FF2B5EF4-FFF2-40B4-BE49-F238E27FC236}">
                    <a16:creationId xmlns:a16="http://schemas.microsoft.com/office/drawing/2014/main" id="{AD3D8BFC-B6F2-9F4F-938B-DFFE95C21530}"/>
                  </a:ext>
                </a:extLst>
              </p:cNvPr>
              <p:cNvSpPr/>
              <p:nvPr/>
            </p:nvSpPr>
            <p:spPr>
              <a:xfrm>
                <a:off x="8878178" y="3393281"/>
                <a:ext cx="566928" cy="109728"/>
              </a:xfrm>
              <a:prstGeom prst="parallelogram">
                <a:avLst>
                  <a:gd name="adj" fmla="val 126110"/>
                </a:avLst>
              </a:prstGeom>
              <a:grpFill/>
              <a:ln w="12700">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dirty="0">
                  <a:solidFill>
                    <a:srgbClr val="000000"/>
                  </a:solidFill>
                </a:endParaRPr>
              </a:p>
            </p:txBody>
          </p:sp>
          <p:sp>
            <p:nvSpPr>
              <p:cNvPr id="229" name="Parallelogram 228">
                <a:extLst>
                  <a:ext uri="{FF2B5EF4-FFF2-40B4-BE49-F238E27FC236}">
                    <a16:creationId xmlns:a16="http://schemas.microsoft.com/office/drawing/2014/main" id="{CCE19320-8917-ED42-A4FE-BBA4E514F810}"/>
                  </a:ext>
                </a:extLst>
              </p:cNvPr>
              <p:cNvSpPr/>
              <p:nvPr/>
            </p:nvSpPr>
            <p:spPr>
              <a:xfrm>
                <a:off x="8892163" y="3720006"/>
                <a:ext cx="566928" cy="109728"/>
              </a:xfrm>
              <a:prstGeom prst="parallelogram">
                <a:avLst>
                  <a:gd name="adj" fmla="val 126110"/>
                </a:avLst>
              </a:prstGeom>
              <a:grpFill/>
              <a:ln w="12700">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dirty="0">
                  <a:solidFill>
                    <a:srgbClr val="000000"/>
                  </a:solidFill>
                </a:endParaRPr>
              </a:p>
            </p:txBody>
          </p:sp>
          <p:sp>
            <p:nvSpPr>
              <p:cNvPr id="230" name="Parallelogram 229">
                <a:extLst>
                  <a:ext uri="{FF2B5EF4-FFF2-40B4-BE49-F238E27FC236}">
                    <a16:creationId xmlns:a16="http://schemas.microsoft.com/office/drawing/2014/main" id="{0424D406-CA54-2645-B38F-E5F88A62688D}"/>
                  </a:ext>
                </a:extLst>
              </p:cNvPr>
              <p:cNvSpPr/>
              <p:nvPr/>
            </p:nvSpPr>
            <p:spPr>
              <a:xfrm>
                <a:off x="9029227" y="3610439"/>
                <a:ext cx="566928" cy="109728"/>
              </a:xfrm>
              <a:prstGeom prst="parallelogram">
                <a:avLst>
                  <a:gd name="adj" fmla="val 126110"/>
                </a:avLst>
              </a:prstGeom>
              <a:grpFill/>
              <a:ln w="12700">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dirty="0">
                  <a:solidFill>
                    <a:srgbClr val="000000"/>
                  </a:solidFill>
                </a:endParaRPr>
              </a:p>
            </p:txBody>
          </p:sp>
          <p:sp>
            <p:nvSpPr>
              <p:cNvPr id="231" name="Parallelogram 230">
                <a:extLst>
                  <a:ext uri="{FF2B5EF4-FFF2-40B4-BE49-F238E27FC236}">
                    <a16:creationId xmlns:a16="http://schemas.microsoft.com/office/drawing/2014/main" id="{22B23D2A-8C63-7B4B-9606-102B79F158F0}"/>
                  </a:ext>
                </a:extLst>
              </p:cNvPr>
              <p:cNvSpPr/>
              <p:nvPr/>
            </p:nvSpPr>
            <p:spPr>
              <a:xfrm>
                <a:off x="9168386" y="3500710"/>
                <a:ext cx="566928" cy="109728"/>
              </a:xfrm>
              <a:prstGeom prst="parallelogram">
                <a:avLst>
                  <a:gd name="adj" fmla="val 126110"/>
                </a:avLst>
              </a:prstGeom>
              <a:grpFill/>
              <a:ln w="12700">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dirty="0">
                  <a:solidFill>
                    <a:srgbClr val="000000"/>
                  </a:solidFill>
                </a:endParaRPr>
              </a:p>
            </p:txBody>
          </p:sp>
          <p:sp>
            <p:nvSpPr>
              <p:cNvPr id="232" name="Parallelogram 231">
                <a:extLst>
                  <a:ext uri="{FF2B5EF4-FFF2-40B4-BE49-F238E27FC236}">
                    <a16:creationId xmlns:a16="http://schemas.microsoft.com/office/drawing/2014/main" id="{B30AA679-9B5A-5548-9BBB-74B604D79864}"/>
                  </a:ext>
                </a:extLst>
              </p:cNvPr>
              <p:cNvSpPr/>
              <p:nvPr/>
            </p:nvSpPr>
            <p:spPr>
              <a:xfrm>
                <a:off x="9304498" y="3393281"/>
                <a:ext cx="566928" cy="109728"/>
              </a:xfrm>
              <a:prstGeom prst="parallelogram">
                <a:avLst>
                  <a:gd name="adj" fmla="val 126110"/>
                </a:avLst>
              </a:prstGeom>
              <a:grpFill/>
              <a:ln w="12700">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dirty="0">
                  <a:solidFill>
                    <a:srgbClr val="000000"/>
                  </a:solidFill>
                </a:endParaRPr>
              </a:p>
            </p:txBody>
          </p:sp>
          <p:sp>
            <p:nvSpPr>
              <p:cNvPr id="233" name="Parallelogram 232">
                <a:extLst>
                  <a:ext uri="{FF2B5EF4-FFF2-40B4-BE49-F238E27FC236}">
                    <a16:creationId xmlns:a16="http://schemas.microsoft.com/office/drawing/2014/main" id="{796BEB57-88EE-AA45-ADB0-7F4891C7610F}"/>
                  </a:ext>
                </a:extLst>
              </p:cNvPr>
              <p:cNvSpPr/>
              <p:nvPr/>
            </p:nvSpPr>
            <p:spPr>
              <a:xfrm>
                <a:off x="9457850" y="3610439"/>
                <a:ext cx="566928" cy="109728"/>
              </a:xfrm>
              <a:prstGeom prst="parallelogram">
                <a:avLst>
                  <a:gd name="adj" fmla="val 126110"/>
                </a:avLst>
              </a:prstGeom>
              <a:grpFill/>
              <a:ln w="12700">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dirty="0">
                  <a:solidFill>
                    <a:srgbClr val="000000"/>
                  </a:solidFill>
                </a:endParaRPr>
              </a:p>
            </p:txBody>
          </p:sp>
          <p:sp>
            <p:nvSpPr>
              <p:cNvPr id="234" name="Parallelogram 233">
                <a:extLst>
                  <a:ext uri="{FF2B5EF4-FFF2-40B4-BE49-F238E27FC236}">
                    <a16:creationId xmlns:a16="http://schemas.microsoft.com/office/drawing/2014/main" id="{76BA7860-CE0F-E045-8A06-3AF3D7409187}"/>
                  </a:ext>
                </a:extLst>
              </p:cNvPr>
              <p:cNvSpPr/>
              <p:nvPr/>
            </p:nvSpPr>
            <p:spPr>
              <a:xfrm>
                <a:off x="9597009" y="3500710"/>
                <a:ext cx="566928" cy="109728"/>
              </a:xfrm>
              <a:prstGeom prst="parallelogram">
                <a:avLst>
                  <a:gd name="adj" fmla="val 126110"/>
                </a:avLst>
              </a:prstGeom>
              <a:grpFill/>
              <a:ln w="12700">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dirty="0">
                  <a:solidFill>
                    <a:srgbClr val="000000"/>
                  </a:solidFill>
                </a:endParaRPr>
              </a:p>
            </p:txBody>
          </p:sp>
          <p:sp>
            <p:nvSpPr>
              <p:cNvPr id="235" name="Parallelogram 234">
                <a:extLst>
                  <a:ext uri="{FF2B5EF4-FFF2-40B4-BE49-F238E27FC236}">
                    <a16:creationId xmlns:a16="http://schemas.microsoft.com/office/drawing/2014/main" id="{FE4CAA43-DAE6-D945-9F32-061B7A559B5F}"/>
                  </a:ext>
                </a:extLst>
              </p:cNvPr>
              <p:cNvSpPr/>
              <p:nvPr/>
            </p:nvSpPr>
            <p:spPr>
              <a:xfrm>
                <a:off x="9733121" y="3393281"/>
                <a:ext cx="566928" cy="109728"/>
              </a:xfrm>
              <a:prstGeom prst="parallelogram">
                <a:avLst>
                  <a:gd name="adj" fmla="val 126110"/>
                </a:avLst>
              </a:prstGeom>
              <a:grpFill/>
              <a:ln w="12700">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dirty="0">
                  <a:solidFill>
                    <a:srgbClr val="000000"/>
                  </a:solidFill>
                </a:endParaRPr>
              </a:p>
            </p:txBody>
          </p:sp>
          <p:sp>
            <p:nvSpPr>
              <p:cNvPr id="236" name="Parallelogram 235">
                <a:extLst>
                  <a:ext uri="{FF2B5EF4-FFF2-40B4-BE49-F238E27FC236}">
                    <a16:creationId xmlns:a16="http://schemas.microsoft.com/office/drawing/2014/main" id="{C706B966-5EFF-314D-995E-D5D6F1A1D501}"/>
                  </a:ext>
                </a:extLst>
              </p:cNvPr>
              <p:cNvSpPr/>
              <p:nvPr/>
            </p:nvSpPr>
            <p:spPr>
              <a:xfrm>
                <a:off x="8036485" y="3390822"/>
                <a:ext cx="2267712" cy="438912"/>
              </a:xfrm>
              <a:prstGeom prst="parallelogram">
                <a:avLst>
                  <a:gd name="adj" fmla="val 12611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dirty="0">
                  <a:solidFill>
                    <a:srgbClr val="000000"/>
                  </a:solidFill>
                </a:endParaRPr>
              </a:p>
            </p:txBody>
          </p:sp>
          <p:sp>
            <p:nvSpPr>
              <p:cNvPr id="237" name="Parallelogram 236">
                <a:extLst>
                  <a:ext uri="{FF2B5EF4-FFF2-40B4-BE49-F238E27FC236}">
                    <a16:creationId xmlns:a16="http://schemas.microsoft.com/office/drawing/2014/main" id="{30D386ED-3F58-AA49-A91B-4739CE2583CF}"/>
                  </a:ext>
                </a:extLst>
              </p:cNvPr>
              <p:cNvSpPr/>
              <p:nvPr/>
            </p:nvSpPr>
            <p:spPr>
              <a:xfrm>
                <a:off x="9327094" y="3727862"/>
                <a:ext cx="537972" cy="88762"/>
              </a:xfrm>
              <a:prstGeom prst="parallelogram">
                <a:avLst>
                  <a:gd name="adj" fmla="val 126110"/>
                </a:avLst>
              </a:prstGeom>
              <a:solidFill>
                <a:srgbClr val="EAF3E0"/>
              </a:solidFill>
              <a:ln w="12700">
                <a:solidFill>
                  <a:srgbClr val="D1EC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dirty="0">
                  <a:solidFill>
                    <a:srgbClr val="000000"/>
                  </a:solidFill>
                </a:endParaRPr>
              </a:p>
            </p:txBody>
          </p:sp>
        </p:grpSp>
        <p:cxnSp>
          <p:nvCxnSpPr>
            <p:cNvPr id="136" name="Straight Connector 135">
              <a:extLst>
                <a:ext uri="{FF2B5EF4-FFF2-40B4-BE49-F238E27FC236}">
                  <a16:creationId xmlns:a16="http://schemas.microsoft.com/office/drawing/2014/main" id="{7B916A18-D4A7-504E-A57E-3ED494C9F2AD}"/>
                </a:ext>
              </a:extLst>
            </p:cNvPr>
            <p:cNvCxnSpPr/>
            <p:nvPr/>
          </p:nvCxnSpPr>
          <p:spPr>
            <a:xfrm>
              <a:off x="6406552" y="4945013"/>
              <a:ext cx="0" cy="13715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A5E02E16-0614-5B47-9507-E453E4986AF5}"/>
                </a:ext>
              </a:extLst>
            </p:cNvPr>
            <p:cNvCxnSpPr/>
            <p:nvPr/>
          </p:nvCxnSpPr>
          <p:spPr>
            <a:xfrm>
              <a:off x="7256687" y="4487379"/>
              <a:ext cx="0" cy="121754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A1E538D5-7416-2C4B-ABDC-2F8D1027034A}"/>
                </a:ext>
              </a:extLst>
            </p:cNvPr>
            <p:cNvCxnSpPr/>
            <p:nvPr/>
          </p:nvCxnSpPr>
          <p:spPr>
            <a:xfrm>
              <a:off x="6284547" y="4502705"/>
              <a:ext cx="0" cy="121754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9" name="Group 138">
              <a:extLst>
                <a:ext uri="{FF2B5EF4-FFF2-40B4-BE49-F238E27FC236}">
                  <a16:creationId xmlns:a16="http://schemas.microsoft.com/office/drawing/2014/main" id="{2BB61830-D16C-8F42-9457-5E77433147BA}"/>
                </a:ext>
              </a:extLst>
            </p:cNvPr>
            <p:cNvGrpSpPr/>
            <p:nvPr/>
          </p:nvGrpSpPr>
          <p:grpSpPr>
            <a:xfrm>
              <a:off x="5728068" y="5415016"/>
              <a:ext cx="2267712" cy="438912"/>
              <a:chOff x="8036485" y="3390822"/>
              <a:chExt cx="2267712" cy="438912"/>
            </a:xfrm>
            <a:solidFill>
              <a:schemeClr val="bg1">
                <a:lumMod val="95000"/>
              </a:schemeClr>
            </a:solidFill>
          </p:grpSpPr>
          <p:sp>
            <p:nvSpPr>
              <p:cNvPr id="204" name="Parallelogram 203">
                <a:extLst>
                  <a:ext uri="{FF2B5EF4-FFF2-40B4-BE49-F238E27FC236}">
                    <a16:creationId xmlns:a16="http://schemas.microsoft.com/office/drawing/2014/main" id="{D6E602FB-952A-DA40-A55E-022D219069C0}"/>
                  </a:ext>
                </a:extLst>
              </p:cNvPr>
              <p:cNvSpPr/>
              <p:nvPr/>
            </p:nvSpPr>
            <p:spPr>
              <a:xfrm>
                <a:off x="8037220" y="3720006"/>
                <a:ext cx="566928" cy="109728"/>
              </a:xfrm>
              <a:prstGeom prst="parallelogram">
                <a:avLst>
                  <a:gd name="adj" fmla="val 126110"/>
                </a:avLst>
              </a:prstGeom>
              <a:grp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dirty="0">
                  <a:solidFill>
                    <a:srgbClr val="000000"/>
                  </a:solidFill>
                </a:endParaRPr>
              </a:p>
            </p:txBody>
          </p:sp>
          <p:sp>
            <p:nvSpPr>
              <p:cNvPr id="205" name="Parallelogram 204">
                <a:extLst>
                  <a:ext uri="{FF2B5EF4-FFF2-40B4-BE49-F238E27FC236}">
                    <a16:creationId xmlns:a16="http://schemas.microsoft.com/office/drawing/2014/main" id="{0A22C83D-BD84-904B-A58C-D510ECC08BEC}"/>
                  </a:ext>
                </a:extLst>
              </p:cNvPr>
              <p:cNvSpPr/>
              <p:nvPr/>
            </p:nvSpPr>
            <p:spPr>
              <a:xfrm>
                <a:off x="8174284" y="3610439"/>
                <a:ext cx="566928" cy="109728"/>
              </a:xfrm>
              <a:prstGeom prst="parallelogram">
                <a:avLst>
                  <a:gd name="adj" fmla="val 126110"/>
                </a:avLst>
              </a:prstGeom>
              <a:grp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dirty="0">
                  <a:solidFill>
                    <a:srgbClr val="000000"/>
                  </a:solidFill>
                </a:endParaRPr>
              </a:p>
            </p:txBody>
          </p:sp>
          <p:sp>
            <p:nvSpPr>
              <p:cNvPr id="206" name="Parallelogram 205">
                <a:extLst>
                  <a:ext uri="{FF2B5EF4-FFF2-40B4-BE49-F238E27FC236}">
                    <a16:creationId xmlns:a16="http://schemas.microsoft.com/office/drawing/2014/main" id="{3BE88860-DC5F-C040-9D7E-DCC1C863BA9E}"/>
                  </a:ext>
                </a:extLst>
              </p:cNvPr>
              <p:cNvSpPr/>
              <p:nvPr/>
            </p:nvSpPr>
            <p:spPr>
              <a:xfrm>
                <a:off x="8313443" y="3500710"/>
                <a:ext cx="566928" cy="109728"/>
              </a:xfrm>
              <a:prstGeom prst="parallelogram">
                <a:avLst>
                  <a:gd name="adj" fmla="val 126110"/>
                </a:avLst>
              </a:prstGeom>
              <a:grp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dirty="0">
                  <a:solidFill>
                    <a:srgbClr val="000000"/>
                  </a:solidFill>
                </a:endParaRPr>
              </a:p>
            </p:txBody>
          </p:sp>
          <p:sp>
            <p:nvSpPr>
              <p:cNvPr id="207" name="Parallelogram 206">
                <a:extLst>
                  <a:ext uri="{FF2B5EF4-FFF2-40B4-BE49-F238E27FC236}">
                    <a16:creationId xmlns:a16="http://schemas.microsoft.com/office/drawing/2014/main" id="{7BD03104-142C-F04F-BF29-CBCADAF3E1E0}"/>
                  </a:ext>
                </a:extLst>
              </p:cNvPr>
              <p:cNvSpPr/>
              <p:nvPr/>
            </p:nvSpPr>
            <p:spPr>
              <a:xfrm>
                <a:off x="8465843" y="3720006"/>
                <a:ext cx="566928" cy="109728"/>
              </a:xfrm>
              <a:prstGeom prst="parallelogram">
                <a:avLst>
                  <a:gd name="adj" fmla="val 126110"/>
                </a:avLst>
              </a:prstGeom>
              <a:grp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dirty="0">
                  <a:solidFill>
                    <a:srgbClr val="000000"/>
                  </a:solidFill>
                </a:endParaRPr>
              </a:p>
            </p:txBody>
          </p:sp>
          <p:sp>
            <p:nvSpPr>
              <p:cNvPr id="208" name="Parallelogram 207">
                <a:extLst>
                  <a:ext uri="{FF2B5EF4-FFF2-40B4-BE49-F238E27FC236}">
                    <a16:creationId xmlns:a16="http://schemas.microsoft.com/office/drawing/2014/main" id="{4E8863C1-AB6A-5249-B33A-DF11F84C458C}"/>
                  </a:ext>
                </a:extLst>
              </p:cNvPr>
              <p:cNvSpPr/>
              <p:nvPr/>
            </p:nvSpPr>
            <p:spPr>
              <a:xfrm>
                <a:off x="8602907" y="3610439"/>
                <a:ext cx="566928" cy="109728"/>
              </a:xfrm>
              <a:prstGeom prst="parallelogram">
                <a:avLst>
                  <a:gd name="adj" fmla="val 126110"/>
                </a:avLst>
              </a:prstGeom>
              <a:grp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dirty="0">
                  <a:solidFill>
                    <a:srgbClr val="000000"/>
                  </a:solidFill>
                </a:endParaRPr>
              </a:p>
            </p:txBody>
          </p:sp>
          <p:sp>
            <p:nvSpPr>
              <p:cNvPr id="209" name="Parallelogram 208">
                <a:extLst>
                  <a:ext uri="{FF2B5EF4-FFF2-40B4-BE49-F238E27FC236}">
                    <a16:creationId xmlns:a16="http://schemas.microsoft.com/office/drawing/2014/main" id="{0FC6DC78-3A3C-F748-A8AD-AE3286B7D8AE}"/>
                  </a:ext>
                </a:extLst>
              </p:cNvPr>
              <p:cNvSpPr/>
              <p:nvPr/>
            </p:nvSpPr>
            <p:spPr>
              <a:xfrm>
                <a:off x="8742066" y="3500710"/>
                <a:ext cx="566928" cy="109728"/>
              </a:xfrm>
              <a:prstGeom prst="parallelogram">
                <a:avLst>
                  <a:gd name="adj" fmla="val 126110"/>
                </a:avLst>
              </a:prstGeom>
              <a:grp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dirty="0">
                  <a:solidFill>
                    <a:srgbClr val="000000"/>
                  </a:solidFill>
                </a:endParaRPr>
              </a:p>
            </p:txBody>
          </p:sp>
          <p:sp>
            <p:nvSpPr>
              <p:cNvPr id="210" name="Parallelogram 209">
                <a:extLst>
                  <a:ext uri="{FF2B5EF4-FFF2-40B4-BE49-F238E27FC236}">
                    <a16:creationId xmlns:a16="http://schemas.microsoft.com/office/drawing/2014/main" id="{35F1FB0B-A63A-F04D-86ED-64C90072AE80}"/>
                  </a:ext>
                </a:extLst>
              </p:cNvPr>
              <p:cNvSpPr/>
              <p:nvPr/>
            </p:nvSpPr>
            <p:spPr>
              <a:xfrm>
                <a:off x="8878178" y="3393281"/>
                <a:ext cx="566928" cy="109728"/>
              </a:xfrm>
              <a:prstGeom prst="parallelogram">
                <a:avLst>
                  <a:gd name="adj" fmla="val 126110"/>
                </a:avLst>
              </a:prstGeom>
              <a:grp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dirty="0">
                  <a:solidFill>
                    <a:srgbClr val="000000"/>
                  </a:solidFill>
                </a:endParaRPr>
              </a:p>
            </p:txBody>
          </p:sp>
          <p:sp>
            <p:nvSpPr>
              <p:cNvPr id="211" name="Parallelogram 210">
                <a:extLst>
                  <a:ext uri="{FF2B5EF4-FFF2-40B4-BE49-F238E27FC236}">
                    <a16:creationId xmlns:a16="http://schemas.microsoft.com/office/drawing/2014/main" id="{A1B68B0D-9B2B-904C-8143-1CA776B4B4D6}"/>
                  </a:ext>
                </a:extLst>
              </p:cNvPr>
              <p:cNvSpPr/>
              <p:nvPr/>
            </p:nvSpPr>
            <p:spPr>
              <a:xfrm>
                <a:off x="8892163" y="3720006"/>
                <a:ext cx="566928" cy="109728"/>
              </a:xfrm>
              <a:prstGeom prst="parallelogram">
                <a:avLst>
                  <a:gd name="adj" fmla="val 126110"/>
                </a:avLst>
              </a:prstGeom>
              <a:grp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dirty="0">
                  <a:solidFill>
                    <a:srgbClr val="000000"/>
                  </a:solidFill>
                </a:endParaRPr>
              </a:p>
            </p:txBody>
          </p:sp>
          <p:sp>
            <p:nvSpPr>
              <p:cNvPr id="212" name="Parallelogram 211">
                <a:extLst>
                  <a:ext uri="{FF2B5EF4-FFF2-40B4-BE49-F238E27FC236}">
                    <a16:creationId xmlns:a16="http://schemas.microsoft.com/office/drawing/2014/main" id="{18E9CDAB-DBE8-8247-AD4B-4E98050A4692}"/>
                  </a:ext>
                </a:extLst>
              </p:cNvPr>
              <p:cNvSpPr/>
              <p:nvPr/>
            </p:nvSpPr>
            <p:spPr>
              <a:xfrm>
                <a:off x="9029227" y="3610439"/>
                <a:ext cx="566928" cy="109728"/>
              </a:xfrm>
              <a:prstGeom prst="parallelogram">
                <a:avLst>
                  <a:gd name="adj" fmla="val 126110"/>
                </a:avLst>
              </a:prstGeom>
              <a:grp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dirty="0">
                  <a:solidFill>
                    <a:srgbClr val="000000"/>
                  </a:solidFill>
                </a:endParaRPr>
              </a:p>
            </p:txBody>
          </p:sp>
          <p:sp>
            <p:nvSpPr>
              <p:cNvPr id="213" name="Parallelogram 212">
                <a:extLst>
                  <a:ext uri="{FF2B5EF4-FFF2-40B4-BE49-F238E27FC236}">
                    <a16:creationId xmlns:a16="http://schemas.microsoft.com/office/drawing/2014/main" id="{5ADFEDEC-71FA-264D-9B24-0406603A045F}"/>
                  </a:ext>
                </a:extLst>
              </p:cNvPr>
              <p:cNvSpPr/>
              <p:nvPr/>
            </p:nvSpPr>
            <p:spPr>
              <a:xfrm>
                <a:off x="9168386" y="3500710"/>
                <a:ext cx="566928" cy="109728"/>
              </a:xfrm>
              <a:prstGeom prst="parallelogram">
                <a:avLst>
                  <a:gd name="adj" fmla="val 126110"/>
                </a:avLst>
              </a:prstGeom>
              <a:grp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dirty="0">
                  <a:solidFill>
                    <a:srgbClr val="000000"/>
                  </a:solidFill>
                </a:endParaRPr>
              </a:p>
            </p:txBody>
          </p:sp>
          <p:sp>
            <p:nvSpPr>
              <p:cNvPr id="214" name="Parallelogram 213">
                <a:extLst>
                  <a:ext uri="{FF2B5EF4-FFF2-40B4-BE49-F238E27FC236}">
                    <a16:creationId xmlns:a16="http://schemas.microsoft.com/office/drawing/2014/main" id="{BD217E48-7B5D-5A42-A86F-FE5811A1B3FC}"/>
                  </a:ext>
                </a:extLst>
              </p:cNvPr>
              <p:cNvSpPr/>
              <p:nvPr/>
            </p:nvSpPr>
            <p:spPr>
              <a:xfrm>
                <a:off x="9304498" y="3393281"/>
                <a:ext cx="566928" cy="109728"/>
              </a:xfrm>
              <a:prstGeom prst="parallelogram">
                <a:avLst>
                  <a:gd name="adj" fmla="val 126110"/>
                </a:avLst>
              </a:prstGeom>
              <a:grp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dirty="0">
                  <a:solidFill>
                    <a:srgbClr val="000000"/>
                  </a:solidFill>
                </a:endParaRPr>
              </a:p>
            </p:txBody>
          </p:sp>
          <p:sp>
            <p:nvSpPr>
              <p:cNvPr id="215" name="Parallelogram 214">
                <a:extLst>
                  <a:ext uri="{FF2B5EF4-FFF2-40B4-BE49-F238E27FC236}">
                    <a16:creationId xmlns:a16="http://schemas.microsoft.com/office/drawing/2014/main" id="{DF0AAAE4-4843-E74B-860F-1C9953D7D8D4}"/>
                  </a:ext>
                </a:extLst>
              </p:cNvPr>
              <p:cNvSpPr/>
              <p:nvPr/>
            </p:nvSpPr>
            <p:spPr>
              <a:xfrm>
                <a:off x="9457850" y="3610439"/>
                <a:ext cx="566928" cy="109728"/>
              </a:xfrm>
              <a:prstGeom prst="parallelogram">
                <a:avLst>
                  <a:gd name="adj" fmla="val 126110"/>
                </a:avLst>
              </a:prstGeom>
              <a:grp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dirty="0">
                  <a:solidFill>
                    <a:srgbClr val="000000"/>
                  </a:solidFill>
                </a:endParaRPr>
              </a:p>
            </p:txBody>
          </p:sp>
          <p:sp>
            <p:nvSpPr>
              <p:cNvPr id="216" name="Parallelogram 215">
                <a:extLst>
                  <a:ext uri="{FF2B5EF4-FFF2-40B4-BE49-F238E27FC236}">
                    <a16:creationId xmlns:a16="http://schemas.microsoft.com/office/drawing/2014/main" id="{F249F009-DDF0-1946-9906-B9FAD02D1E13}"/>
                  </a:ext>
                </a:extLst>
              </p:cNvPr>
              <p:cNvSpPr/>
              <p:nvPr/>
            </p:nvSpPr>
            <p:spPr>
              <a:xfrm>
                <a:off x="9597009" y="3500710"/>
                <a:ext cx="566928" cy="109728"/>
              </a:xfrm>
              <a:prstGeom prst="parallelogram">
                <a:avLst>
                  <a:gd name="adj" fmla="val 126110"/>
                </a:avLst>
              </a:prstGeom>
              <a:grp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dirty="0">
                  <a:solidFill>
                    <a:srgbClr val="000000"/>
                  </a:solidFill>
                </a:endParaRPr>
              </a:p>
            </p:txBody>
          </p:sp>
          <p:sp>
            <p:nvSpPr>
              <p:cNvPr id="217" name="Parallelogram 216">
                <a:extLst>
                  <a:ext uri="{FF2B5EF4-FFF2-40B4-BE49-F238E27FC236}">
                    <a16:creationId xmlns:a16="http://schemas.microsoft.com/office/drawing/2014/main" id="{4F4D25D1-98BF-014E-BC6C-6EE481E824E6}"/>
                  </a:ext>
                </a:extLst>
              </p:cNvPr>
              <p:cNvSpPr/>
              <p:nvPr/>
            </p:nvSpPr>
            <p:spPr>
              <a:xfrm>
                <a:off x="9733121" y="3393281"/>
                <a:ext cx="566928" cy="109728"/>
              </a:xfrm>
              <a:prstGeom prst="parallelogram">
                <a:avLst>
                  <a:gd name="adj" fmla="val 126110"/>
                </a:avLst>
              </a:prstGeom>
              <a:grp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dirty="0">
                  <a:solidFill>
                    <a:srgbClr val="000000"/>
                  </a:solidFill>
                </a:endParaRPr>
              </a:p>
            </p:txBody>
          </p:sp>
          <p:sp>
            <p:nvSpPr>
              <p:cNvPr id="218" name="Parallelogram 217">
                <a:extLst>
                  <a:ext uri="{FF2B5EF4-FFF2-40B4-BE49-F238E27FC236}">
                    <a16:creationId xmlns:a16="http://schemas.microsoft.com/office/drawing/2014/main" id="{00B2BD76-BFBD-8C4D-A07E-2C0EA749F45F}"/>
                  </a:ext>
                </a:extLst>
              </p:cNvPr>
              <p:cNvSpPr/>
              <p:nvPr/>
            </p:nvSpPr>
            <p:spPr>
              <a:xfrm>
                <a:off x="9320786" y="3720006"/>
                <a:ext cx="555683" cy="96618"/>
              </a:xfrm>
              <a:prstGeom prst="parallelogram">
                <a:avLst>
                  <a:gd name="adj" fmla="val 126110"/>
                </a:avLst>
              </a:prstGeom>
              <a:solidFill>
                <a:srgbClr val="F1F1F1"/>
              </a:solidFill>
              <a:ln w="12700">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dirty="0">
                  <a:solidFill>
                    <a:srgbClr val="000000"/>
                  </a:solidFill>
                </a:endParaRPr>
              </a:p>
            </p:txBody>
          </p:sp>
          <p:sp>
            <p:nvSpPr>
              <p:cNvPr id="219" name="Parallelogram 218">
                <a:extLst>
                  <a:ext uri="{FF2B5EF4-FFF2-40B4-BE49-F238E27FC236}">
                    <a16:creationId xmlns:a16="http://schemas.microsoft.com/office/drawing/2014/main" id="{DAE661E1-B5C2-8D4F-90AE-1E9F244CC307}"/>
                  </a:ext>
                </a:extLst>
              </p:cNvPr>
              <p:cNvSpPr/>
              <p:nvPr/>
            </p:nvSpPr>
            <p:spPr>
              <a:xfrm>
                <a:off x="8449689" y="3393281"/>
                <a:ext cx="566928" cy="109728"/>
              </a:xfrm>
              <a:prstGeom prst="parallelogram">
                <a:avLst>
                  <a:gd name="adj" fmla="val 126110"/>
                </a:avLst>
              </a:prstGeom>
              <a:solidFill>
                <a:schemeClr val="bg1">
                  <a:lumMod val="95000"/>
                </a:schemeClr>
              </a:soli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dirty="0">
                  <a:solidFill>
                    <a:srgbClr val="000000"/>
                  </a:solidFill>
                </a:endParaRPr>
              </a:p>
            </p:txBody>
          </p:sp>
          <p:sp>
            <p:nvSpPr>
              <p:cNvPr id="220" name="Parallelogram 219">
                <a:extLst>
                  <a:ext uri="{FF2B5EF4-FFF2-40B4-BE49-F238E27FC236}">
                    <a16:creationId xmlns:a16="http://schemas.microsoft.com/office/drawing/2014/main" id="{40B0999A-2C68-654E-9A6C-7B757F5AEA3E}"/>
                  </a:ext>
                </a:extLst>
              </p:cNvPr>
              <p:cNvSpPr/>
              <p:nvPr/>
            </p:nvSpPr>
            <p:spPr>
              <a:xfrm>
                <a:off x="8036485" y="3390822"/>
                <a:ext cx="2267712" cy="438912"/>
              </a:xfrm>
              <a:prstGeom prst="parallelogram">
                <a:avLst>
                  <a:gd name="adj" fmla="val 12611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dirty="0">
                  <a:solidFill>
                    <a:srgbClr val="000000"/>
                  </a:solidFill>
                </a:endParaRPr>
              </a:p>
            </p:txBody>
          </p:sp>
        </p:grpSp>
        <p:cxnSp>
          <p:nvCxnSpPr>
            <p:cNvPr id="140" name="Straight Connector 139">
              <a:extLst>
                <a:ext uri="{FF2B5EF4-FFF2-40B4-BE49-F238E27FC236}">
                  <a16:creationId xmlns:a16="http://schemas.microsoft.com/office/drawing/2014/main" id="{229CFF75-09F6-DB44-BD7C-B8C693DC3750}"/>
                </a:ext>
              </a:extLst>
            </p:cNvPr>
            <p:cNvCxnSpPr/>
            <p:nvPr/>
          </p:nvCxnSpPr>
          <p:spPr>
            <a:xfrm>
              <a:off x="6915100" y="4487379"/>
              <a:ext cx="0" cy="121754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7D40101F-B6B3-8A43-B0B8-D6B09036368B}"/>
                </a:ext>
              </a:extLst>
            </p:cNvPr>
            <p:cNvCxnSpPr/>
            <p:nvPr/>
          </p:nvCxnSpPr>
          <p:spPr>
            <a:xfrm>
              <a:off x="5885086" y="4850957"/>
              <a:ext cx="0" cy="116599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3ECFD101-B328-C54E-898E-7598D95D9707}"/>
                </a:ext>
              </a:extLst>
            </p:cNvPr>
            <p:cNvCxnSpPr/>
            <p:nvPr/>
          </p:nvCxnSpPr>
          <p:spPr>
            <a:xfrm>
              <a:off x="6594536" y="4487379"/>
              <a:ext cx="0" cy="121754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43" name="Group 142">
              <a:extLst>
                <a:ext uri="{FF2B5EF4-FFF2-40B4-BE49-F238E27FC236}">
                  <a16:creationId xmlns:a16="http://schemas.microsoft.com/office/drawing/2014/main" id="{F972AE5C-4793-0347-80E3-744EB904B2F0}"/>
                </a:ext>
              </a:extLst>
            </p:cNvPr>
            <p:cNvGrpSpPr/>
            <p:nvPr/>
          </p:nvGrpSpPr>
          <p:grpSpPr>
            <a:xfrm>
              <a:off x="5719049" y="4814099"/>
              <a:ext cx="2267712" cy="438912"/>
              <a:chOff x="8036485" y="3390822"/>
              <a:chExt cx="2267712" cy="438912"/>
            </a:xfrm>
            <a:solidFill>
              <a:schemeClr val="bg1">
                <a:lumMod val="95000"/>
              </a:schemeClr>
            </a:solidFill>
          </p:grpSpPr>
          <p:sp>
            <p:nvSpPr>
              <p:cNvPr id="187" name="Parallelogram 186">
                <a:extLst>
                  <a:ext uri="{FF2B5EF4-FFF2-40B4-BE49-F238E27FC236}">
                    <a16:creationId xmlns:a16="http://schemas.microsoft.com/office/drawing/2014/main" id="{7DDDE39E-EB32-E542-9E39-528750DC4B15}"/>
                  </a:ext>
                </a:extLst>
              </p:cNvPr>
              <p:cNvSpPr/>
              <p:nvPr/>
            </p:nvSpPr>
            <p:spPr>
              <a:xfrm>
                <a:off x="8037220" y="3720006"/>
                <a:ext cx="566928" cy="109728"/>
              </a:xfrm>
              <a:prstGeom prst="parallelogram">
                <a:avLst>
                  <a:gd name="adj" fmla="val 126110"/>
                </a:avLst>
              </a:prstGeom>
              <a:grp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dirty="0">
                  <a:solidFill>
                    <a:srgbClr val="000000"/>
                  </a:solidFill>
                </a:endParaRPr>
              </a:p>
            </p:txBody>
          </p:sp>
          <p:sp>
            <p:nvSpPr>
              <p:cNvPr id="188" name="Parallelogram 187">
                <a:extLst>
                  <a:ext uri="{FF2B5EF4-FFF2-40B4-BE49-F238E27FC236}">
                    <a16:creationId xmlns:a16="http://schemas.microsoft.com/office/drawing/2014/main" id="{DE9A69F0-0D0E-9041-8622-973A8B9F35B2}"/>
                  </a:ext>
                </a:extLst>
              </p:cNvPr>
              <p:cNvSpPr/>
              <p:nvPr/>
            </p:nvSpPr>
            <p:spPr>
              <a:xfrm>
                <a:off x="8174284" y="3610439"/>
                <a:ext cx="566928" cy="109728"/>
              </a:xfrm>
              <a:prstGeom prst="parallelogram">
                <a:avLst>
                  <a:gd name="adj" fmla="val 126110"/>
                </a:avLst>
              </a:prstGeom>
              <a:grp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dirty="0">
                  <a:solidFill>
                    <a:srgbClr val="000000"/>
                  </a:solidFill>
                </a:endParaRPr>
              </a:p>
            </p:txBody>
          </p:sp>
          <p:sp>
            <p:nvSpPr>
              <p:cNvPr id="189" name="Parallelogram 188">
                <a:extLst>
                  <a:ext uri="{FF2B5EF4-FFF2-40B4-BE49-F238E27FC236}">
                    <a16:creationId xmlns:a16="http://schemas.microsoft.com/office/drawing/2014/main" id="{0C247681-C33D-2146-B6E6-1EA502E7E165}"/>
                  </a:ext>
                </a:extLst>
              </p:cNvPr>
              <p:cNvSpPr/>
              <p:nvPr/>
            </p:nvSpPr>
            <p:spPr>
              <a:xfrm>
                <a:off x="8313443" y="3500710"/>
                <a:ext cx="566928" cy="109728"/>
              </a:xfrm>
              <a:prstGeom prst="parallelogram">
                <a:avLst>
                  <a:gd name="adj" fmla="val 126110"/>
                </a:avLst>
              </a:prstGeom>
              <a:grp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dirty="0">
                  <a:solidFill>
                    <a:srgbClr val="000000"/>
                  </a:solidFill>
                </a:endParaRPr>
              </a:p>
            </p:txBody>
          </p:sp>
          <p:sp>
            <p:nvSpPr>
              <p:cNvPr id="190" name="Parallelogram 189">
                <a:extLst>
                  <a:ext uri="{FF2B5EF4-FFF2-40B4-BE49-F238E27FC236}">
                    <a16:creationId xmlns:a16="http://schemas.microsoft.com/office/drawing/2014/main" id="{2024ACAA-833C-474A-BC56-B8CB6B1DF974}"/>
                  </a:ext>
                </a:extLst>
              </p:cNvPr>
              <p:cNvSpPr/>
              <p:nvPr/>
            </p:nvSpPr>
            <p:spPr>
              <a:xfrm>
                <a:off x="8465843" y="3720006"/>
                <a:ext cx="566928" cy="109728"/>
              </a:xfrm>
              <a:prstGeom prst="parallelogram">
                <a:avLst>
                  <a:gd name="adj" fmla="val 126110"/>
                </a:avLst>
              </a:prstGeom>
              <a:grp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dirty="0">
                  <a:solidFill>
                    <a:srgbClr val="000000"/>
                  </a:solidFill>
                </a:endParaRPr>
              </a:p>
            </p:txBody>
          </p:sp>
          <p:sp>
            <p:nvSpPr>
              <p:cNvPr id="191" name="Parallelogram 190">
                <a:extLst>
                  <a:ext uri="{FF2B5EF4-FFF2-40B4-BE49-F238E27FC236}">
                    <a16:creationId xmlns:a16="http://schemas.microsoft.com/office/drawing/2014/main" id="{CD00308A-EE46-9A4C-91B4-7900B588C741}"/>
                  </a:ext>
                </a:extLst>
              </p:cNvPr>
              <p:cNvSpPr/>
              <p:nvPr/>
            </p:nvSpPr>
            <p:spPr>
              <a:xfrm>
                <a:off x="8602907" y="3610439"/>
                <a:ext cx="566928" cy="109728"/>
              </a:xfrm>
              <a:prstGeom prst="parallelogram">
                <a:avLst>
                  <a:gd name="adj" fmla="val 126110"/>
                </a:avLst>
              </a:prstGeom>
              <a:grp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dirty="0">
                  <a:solidFill>
                    <a:srgbClr val="000000"/>
                  </a:solidFill>
                </a:endParaRPr>
              </a:p>
            </p:txBody>
          </p:sp>
          <p:sp>
            <p:nvSpPr>
              <p:cNvPr id="192" name="Parallelogram 191">
                <a:extLst>
                  <a:ext uri="{FF2B5EF4-FFF2-40B4-BE49-F238E27FC236}">
                    <a16:creationId xmlns:a16="http://schemas.microsoft.com/office/drawing/2014/main" id="{9432402A-BB73-0440-8FC6-B8A845242D34}"/>
                  </a:ext>
                </a:extLst>
              </p:cNvPr>
              <p:cNvSpPr/>
              <p:nvPr/>
            </p:nvSpPr>
            <p:spPr>
              <a:xfrm>
                <a:off x="8742066" y="3500710"/>
                <a:ext cx="566928" cy="109728"/>
              </a:xfrm>
              <a:prstGeom prst="parallelogram">
                <a:avLst>
                  <a:gd name="adj" fmla="val 126110"/>
                </a:avLst>
              </a:prstGeom>
              <a:grp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dirty="0">
                  <a:solidFill>
                    <a:srgbClr val="000000"/>
                  </a:solidFill>
                </a:endParaRPr>
              </a:p>
            </p:txBody>
          </p:sp>
          <p:sp>
            <p:nvSpPr>
              <p:cNvPr id="193" name="Parallelogram 192">
                <a:extLst>
                  <a:ext uri="{FF2B5EF4-FFF2-40B4-BE49-F238E27FC236}">
                    <a16:creationId xmlns:a16="http://schemas.microsoft.com/office/drawing/2014/main" id="{FC7E426A-F9E1-0444-98F0-692D0E248640}"/>
                  </a:ext>
                </a:extLst>
              </p:cNvPr>
              <p:cNvSpPr/>
              <p:nvPr/>
            </p:nvSpPr>
            <p:spPr>
              <a:xfrm>
                <a:off x="8878178" y="3393281"/>
                <a:ext cx="566928" cy="109728"/>
              </a:xfrm>
              <a:prstGeom prst="parallelogram">
                <a:avLst>
                  <a:gd name="adj" fmla="val 126110"/>
                </a:avLst>
              </a:prstGeom>
              <a:grp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dirty="0">
                  <a:solidFill>
                    <a:srgbClr val="000000"/>
                  </a:solidFill>
                </a:endParaRPr>
              </a:p>
            </p:txBody>
          </p:sp>
          <p:sp>
            <p:nvSpPr>
              <p:cNvPr id="194" name="Parallelogram 193">
                <a:extLst>
                  <a:ext uri="{FF2B5EF4-FFF2-40B4-BE49-F238E27FC236}">
                    <a16:creationId xmlns:a16="http://schemas.microsoft.com/office/drawing/2014/main" id="{A02A9551-B6CE-424B-B236-F700BFCEE4F4}"/>
                  </a:ext>
                </a:extLst>
              </p:cNvPr>
              <p:cNvSpPr/>
              <p:nvPr/>
            </p:nvSpPr>
            <p:spPr>
              <a:xfrm>
                <a:off x="8892163" y="3720006"/>
                <a:ext cx="566928" cy="109728"/>
              </a:xfrm>
              <a:prstGeom prst="parallelogram">
                <a:avLst>
                  <a:gd name="adj" fmla="val 126110"/>
                </a:avLst>
              </a:prstGeom>
              <a:grp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dirty="0">
                  <a:solidFill>
                    <a:srgbClr val="000000"/>
                  </a:solidFill>
                </a:endParaRPr>
              </a:p>
            </p:txBody>
          </p:sp>
          <p:sp>
            <p:nvSpPr>
              <p:cNvPr id="195" name="Parallelogram 194">
                <a:extLst>
                  <a:ext uri="{FF2B5EF4-FFF2-40B4-BE49-F238E27FC236}">
                    <a16:creationId xmlns:a16="http://schemas.microsoft.com/office/drawing/2014/main" id="{B27CC0EF-9A70-6142-A66E-ABC9B6839955}"/>
                  </a:ext>
                </a:extLst>
              </p:cNvPr>
              <p:cNvSpPr/>
              <p:nvPr/>
            </p:nvSpPr>
            <p:spPr>
              <a:xfrm>
                <a:off x="9029227" y="3610439"/>
                <a:ext cx="566928" cy="109728"/>
              </a:xfrm>
              <a:prstGeom prst="parallelogram">
                <a:avLst>
                  <a:gd name="adj" fmla="val 126110"/>
                </a:avLst>
              </a:prstGeom>
              <a:grp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dirty="0">
                  <a:solidFill>
                    <a:srgbClr val="000000"/>
                  </a:solidFill>
                </a:endParaRPr>
              </a:p>
            </p:txBody>
          </p:sp>
          <p:sp>
            <p:nvSpPr>
              <p:cNvPr id="196" name="Parallelogram 195">
                <a:extLst>
                  <a:ext uri="{FF2B5EF4-FFF2-40B4-BE49-F238E27FC236}">
                    <a16:creationId xmlns:a16="http://schemas.microsoft.com/office/drawing/2014/main" id="{83A36778-654F-AE49-AEBA-FA5F618A21B1}"/>
                  </a:ext>
                </a:extLst>
              </p:cNvPr>
              <p:cNvSpPr/>
              <p:nvPr/>
            </p:nvSpPr>
            <p:spPr>
              <a:xfrm>
                <a:off x="9168386" y="3500710"/>
                <a:ext cx="566928" cy="109728"/>
              </a:xfrm>
              <a:prstGeom prst="parallelogram">
                <a:avLst>
                  <a:gd name="adj" fmla="val 126110"/>
                </a:avLst>
              </a:prstGeom>
              <a:grp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dirty="0">
                  <a:solidFill>
                    <a:srgbClr val="000000"/>
                  </a:solidFill>
                </a:endParaRPr>
              </a:p>
            </p:txBody>
          </p:sp>
          <p:sp>
            <p:nvSpPr>
              <p:cNvPr id="197" name="Parallelogram 196">
                <a:extLst>
                  <a:ext uri="{FF2B5EF4-FFF2-40B4-BE49-F238E27FC236}">
                    <a16:creationId xmlns:a16="http://schemas.microsoft.com/office/drawing/2014/main" id="{286DAA3F-6DD9-2D47-828C-20167E16F879}"/>
                  </a:ext>
                </a:extLst>
              </p:cNvPr>
              <p:cNvSpPr/>
              <p:nvPr/>
            </p:nvSpPr>
            <p:spPr>
              <a:xfrm>
                <a:off x="9304498" y="3393281"/>
                <a:ext cx="566928" cy="109728"/>
              </a:xfrm>
              <a:prstGeom prst="parallelogram">
                <a:avLst>
                  <a:gd name="adj" fmla="val 126110"/>
                </a:avLst>
              </a:prstGeom>
              <a:grp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dirty="0">
                  <a:solidFill>
                    <a:srgbClr val="000000"/>
                  </a:solidFill>
                </a:endParaRPr>
              </a:p>
            </p:txBody>
          </p:sp>
          <p:sp>
            <p:nvSpPr>
              <p:cNvPr id="198" name="Parallelogram 197">
                <a:extLst>
                  <a:ext uri="{FF2B5EF4-FFF2-40B4-BE49-F238E27FC236}">
                    <a16:creationId xmlns:a16="http://schemas.microsoft.com/office/drawing/2014/main" id="{79142180-B83D-6F4E-830D-F2E7CF7627CE}"/>
                  </a:ext>
                </a:extLst>
              </p:cNvPr>
              <p:cNvSpPr/>
              <p:nvPr/>
            </p:nvSpPr>
            <p:spPr>
              <a:xfrm>
                <a:off x="9457850" y="3610439"/>
                <a:ext cx="566928" cy="109728"/>
              </a:xfrm>
              <a:prstGeom prst="parallelogram">
                <a:avLst>
                  <a:gd name="adj" fmla="val 126110"/>
                </a:avLst>
              </a:prstGeom>
              <a:grp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dirty="0">
                  <a:solidFill>
                    <a:srgbClr val="000000"/>
                  </a:solidFill>
                </a:endParaRPr>
              </a:p>
            </p:txBody>
          </p:sp>
          <p:sp>
            <p:nvSpPr>
              <p:cNvPr id="199" name="Parallelogram 198">
                <a:extLst>
                  <a:ext uri="{FF2B5EF4-FFF2-40B4-BE49-F238E27FC236}">
                    <a16:creationId xmlns:a16="http://schemas.microsoft.com/office/drawing/2014/main" id="{DCA8BF6B-4B1D-C844-A875-209E4811962C}"/>
                  </a:ext>
                </a:extLst>
              </p:cNvPr>
              <p:cNvSpPr/>
              <p:nvPr/>
            </p:nvSpPr>
            <p:spPr>
              <a:xfrm>
                <a:off x="9597009" y="3500710"/>
                <a:ext cx="566928" cy="109728"/>
              </a:xfrm>
              <a:prstGeom prst="parallelogram">
                <a:avLst>
                  <a:gd name="adj" fmla="val 126110"/>
                </a:avLst>
              </a:prstGeom>
              <a:grp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dirty="0">
                  <a:solidFill>
                    <a:srgbClr val="000000"/>
                  </a:solidFill>
                </a:endParaRPr>
              </a:p>
            </p:txBody>
          </p:sp>
          <p:sp>
            <p:nvSpPr>
              <p:cNvPr id="200" name="Parallelogram 199">
                <a:extLst>
                  <a:ext uri="{FF2B5EF4-FFF2-40B4-BE49-F238E27FC236}">
                    <a16:creationId xmlns:a16="http://schemas.microsoft.com/office/drawing/2014/main" id="{3977BAC1-9872-9049-AA2D-89F37753EE09}"/>
                  </a:ext>
                </a:extLst>
              </p:cNvPr>
              <p:cNvSpPr/>
              <p:nvPr/>
            </p:nvSpPr>
            <p:spPr>
              <a:xfrm>
                <a:off x="9733121" y="3393281"/>
                <a:ext cx="566928" cy="109728"/>
              </a:xfrm>
              <a:prstGeom prst="parallelogram">
                <a:avLst>
                  <a:gd name="adj" fmla="val 126110"/>
                </a:avLst>
              </a:prstGeom>
              <a:grp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dirty="0">
                  <a:solidFill>
                    <a:srgbClr val="000000"/>
                  </a:solidFill>
                </a:endParaRPr>
              </a:p>
            </p:txBody>
          </p:sp>
          <p:sp>
            <p:nvSpPr>
              <p:cNvPr id="201" name="Parallelogram 200">
                <a:extLst>
                  <a:ext uri="{FF2B5EF4-FFF2-40B4-BE49-F238E27FC236}">
                    <a16:creationId xmlns:a16="http://schemas.microsoft.com/office/drawing/2014/main" id="{597BE286-1C9C-3145-88A6-A9A961D5B662}"/>
                  </a:ext>
                </a:extLst>
              </p:cNvPr>
              <p:cNvSpPr/>
              <p:nvPr/>
            </p:nvSpPr>
            <p:spPr>
              <a:xfrm>
                <a:off x="8036485" y="3390822"/>
                <a:ext cx="2267712" cy="438912"/>
              </a:xfrm>
              <a:prstGeom prst="parallelogram">
                <a:avLst>
                  <a:gd name="adj" fmla="val 12611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dirty="0">
                  <a:solidFill>
                    <a:srgbClr val="000000"/>
                  </a:solidFill>
                </a:endParaRPr>
              </a:p>
            </p:txBody>
          </p:sp>
          <p:sp>
            <p:nvSpPr>
              <p:cNvPr id="202" name="Parallelogram 201">
                <a:extLst>
                  <a:ext uri="{FF2B5EF4-FFF2-40B4-BE49-F238E27FC236}">
                    <a16:creationId xmlns:a16="http://schemas.microsoft.com/office/drawing/2014/main" id="{57051A1C-5D77-0248-87B9-30EB2F5866F9}"/>
                  </a:ext>
                </a:extLst>
              </p:cNvPr>
              <p:cNvSpPr/>
              <p:nvPr/>
            </p:nvSpPr>
            <p:spPr>
              <a:xfrm>
                <a:off x="9320786" y="3722627"/>
                <a:ext cx="550640" cy="90216"/>
              </a:xfrm>
              <a:prstGeom prst="parallelogram">
                <a:avLst>
                  <a:gd name="adj" fmla="val 126110"/>
                </a:avLst>
              </a:prstGeom>
              <a:solidFill>
                <a:srgbClr val="F1F1F1"/>
              </a:solidFill>
              <a:ln w="12700">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dirty="0">
                  <a:solidFill>
                    <a:srgbClr val="000000"/>
                  </a:solidFill>
                </a:endParaRPr>
              </a:p>
            </p:txBody>
          </p:sp>
          <p:sp>
            <p:nvSpPr>
              <p:cNvPr id="203" name="Parallelogram 202">
                <a:extLst>
                  <a:ext uri="{FF2B5EF4-FFF2-40B4-BE49-F238E27FC236}">
                    <a16:creationId xmlns:a16="http://schemas.microsoft.com/office/drawing/2014/main" id="{754CED6B-C75A-2C4E-A338-B473CCBE9597}"/>
                  </a:ext>
                </a:extLst>
              </p:cNvPr>
              <p:cNvSpPr/>
              <p:nvPr/>
            </p:nvSpPr>
            <p:spPr>
              <a:xfrm>
                <a:off x="8449689" y="3393281"/>
                <a:ext cx="566928" cy="109728"/>
              </a:xfrm>
              <a:prstGeom prst="parallelogram">
                <a:avLst>
                  <a:gd name="adj" fmla="val 126110"/>
                </a:avLst>
              </a:prstGeom>
              <a:solidFill>
                <a:schemeClr val="accent2">
                  <a:lumMod val="60000"/>
                  <a:lumOff val="4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dirty="0">
                  <a:solidFill>
                    <a:srgbClr val="000000"/>
                  </a:solidFill>
                </a:endParaRPr>
              </a:p>
            </p:txBody>
          </p:sp>
        </p:grpSp>
        <p:cxnSp>
          <p:nvCxnSpPr>
            <p:cNvPr id="144" name="Straight Connector 143">
              <a:extLst>
                <a:ext uri="{FF2B5EF4-FFF2-40B4-BE49-F238E27FC236}">
                  <a16:creationId xmlns:a16="http://schemas.microsoft.com/office/drawing/2014/main" id="{FFD1E99F-B807-044D-B6FD-98CC70E05B60}"/>
                </a:ext>
              </a:extLst>
            </p:cNvPr>
            <p:cNvCxnSpPr/>
            <p:nvPr/>
          </p:nvCxnSpPr>
          <p:spPr>
            <a:xfrm>
              <a:off x="5725461" y="4930815"/>
              <a:ext cx="0" cy="121754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E59FA055-811B-9242-96DA-8AD2C8C97C40}"/>
                </a:ext>
              </a:extLst>
            </p:cNvPr>
            <p:cNvCxnSpPr/>
            <p:nvPr/>
          </p:nvCxnSpPr>
          <p:spPr>
            <a:xfrm>
              <a:off x="6095294" y="4940340"/>
              <a:ext cx="0" cy="121754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7404F250-C930-FD4D-91B3-AF7750BDA256}"/>
                </a:ext>
              </a:extLst>
            </p:cNvPr>
            <p:cNvCxnSpPr/>
            <p:nvPr/>
          </p:nvCxnSpPr>
          <p:spPr>
            <a:xfrm>
              <a:off x="6510453" y="4940340"/>
              <a:ext cx="0" cy="121754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F0CCF667-3B27-8E40-8BC9-2196CB85A258}"/>
                </a:ext>
              </a:extLst>
            </p:cNvPr>
            <p:cNvCxnSpPr/>
            <p:nvPr/>
          </p:nvCxnSpPr>
          <p:spPr>
            <a:xfrm>
              <a:off x="6957142" y="4940340"/>
              <a:ext cx="0" cy="121754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E8FDBD17-F3E3-3041-95C3-EBCDE00AD687}"/>
                </a:ext>
              </a:extLst>
            </p:cNvPr>
            <p:cNvCxnSpPr/>
            <p:nvPr/>
          </p:nvCxnSpPr>
          <p:spPr>
            <a:xfrm>
              <a:off x="7414342" y="4940340"/>
              <a:ext cx="0" cy="121754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6ABBCF8E-775C-3744-BA9A-11A1537065D8}"/>
                </a:ext>
              </a:extLst>
            </p:cNvPr>
            <p:cNvCxnSpPr/>
            <p:nvPr/>
          </p:nvCxnSpPr>
          <p:spPr>
            <a:xfrm>
              <a:off x="7751975" y="4668337"/>
              <a:ext cx="0" cy="121754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896F1D2A-64AA-F546-9AF3-4DE6D631E14F}"/>
                </a:ext>
              </a:extLst>
            </p:cNvPr>
            <p:cNvCxnSpPr/>
            <p:nvPr/>
          </p:nvCxnSpPr>
          <p:spPr>
            <a:xfrm>
              <a:off x="7882053" y="4577733"/>
              <a:ext cx="0" cy="121754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C2781946-9584-4A4C-81B2-0EFD254D8AE3}"/>
                </a:ext>
              </a:extLst>
            </p:cNvPr>
            <p:cNvCxnSpPr/>
            <p:nvPr/>
          </p:nvCxnSpPr>
          <p:spPr>
            <a:xfrm>
              <a:off x="7982605" y="4487379"/>
              <a:ext cx="0" cy="121754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68512C4F-C306-2945-9B59-3D0DC5EE1C84}"/>
                </a:ext>
              </a:extLst>
            </p:cNvPr>
            <p:cNvCxnSpPr/>
            <p:nvPr/>
          </p:nvCxnSpPr>
          <p:spPr>
            <a:xfrm>
              <a:off x="6218525" y="5239479"/>
              <a:ext cx="421" cy="48077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281590AB-B085-C348-8B46-35F41AB7B323}"/>
                </a:ext>
              </a:extLst>
            </p:cNvPr>
            <p:cNvCxnSpPr/>
            <p:nvPr/>
          </p:nvCxnSpPr>
          <p:spPr>
            <a:xfrm flipH="1">
              <a:off x="6401457" y="5239479"/>
              <a:ext cx="2337" cy="29674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F2E73AC5-D9B6-0445-94CD-FA2E79A87FD5}"/>
                </a:ext>
              </a:extLst>
            </p:cNvPr>
            <p:cNvCxnSpPr/>
            <p:nvPr/>
          </p:nvCxnSpPr>
          <p:spPr>
            <a:xfrm>
              <a:off x="6594536" y="5283738"/>
              <a:ext cx="0" cy="43651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0C8436D6-235C-BD47-93A1-9BED50973959}"/>
                </a:ext>
              </a:extLst>
            </p:cNvPr>
            <p:cNvCxnSpPr/>
            <p:nvPr/>
          </p:nvCxnSpPr>
          <p:spPr>
            <a:xfrm>
              <a:off x="6915100" y="5366801"/>
              <a:ext cx="0" cy="35345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A6182839-ACE3-C949-A1B5-118A8C15A2A8}"/>
                </a:ext>
              </a:extLst>
            </p:cNvPr>
            <p:cNvCxnSpPr/>
            <p:nvPr/>
          </p:nvCxnSpPr>
          <p:spPr>
            <a:xfrm>
              <a:off x="6745380" y="5244989"/>
              <a:ext cx="0" cy="29123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0AE9FCED-A3FA-4249-8CCC-90960EB01B65}"/>
                </a:ext>
              </a:extLst>
            </p:cNvPr>
            <p:cNvCxnSpPr/>
            <p:nvPr/>
          </p:nvCxnSpPr>
          <p:spPr>
            <a:xfrm flipH="1">
              <a:off x="7016018" y="5239479"/>
              <a:ext cx="516" cy="29674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F5FAD0C0-9922-304B-9EAC-4DDF6B1A7D93}"/>
                </a:ext>
              </a:extLst>
            </p:cNvPr>
            <p:cNvCxnSpPr/>
            <p:nvPr/>
          </p:nvCxnSpPr>
          <p:spPr>
            <a:xfrm>
              <a:off x="7256687" y="5239479"/>
              <a:ext cx="0" cy="48077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BDF8A032-EBB8-2A4C-AC37-CBD7C5D74865}"/>
                </a:ext>
              </a:extLst>
            </p:cNvPr>
            <p:cNvCxnSpPr/>
            <p:nvPr/>
          </p:nvCxnSpPr>
          <p:spPr>
            <a:xfrm>
              <a:off x="7256687" y="5861138"/>
              <a:ext cx="0" cy="1558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04AD7932-35EE-9343-B824-F676701BD0CF}"/>
                </a:ext>
              </a:extLst>
            </p:cNvPr>
            <p:cNvCxnSpPr/>
            <p:nvPr/>
          </p:nvCxnSpPr>
          <p:spPr>
            <a:xfrm>
              <a:off x="6915100" y="5861138"/>
              <a:ext cx="0" cy="1558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24359B5A-5075-FF41-9AA3-C562C00E58FC}"/>
                </a:ext>
              </a:extLst>
            </p:cNvPr>
            <p:cNvCxnSpPr/>
            <p:nvPr/>
          </p:nvCxnSpPr>
          <p:spPr>
            <a:xfrm>
              <a:off x="6594536" y="5861138"/>
              <a:ext cx="0" cy="1558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2FF4FF48-E23E-B24B-B39A-445B1909492C}"/>
                </a:ext>
              </a:extLst>
            </p:cNvPr>
            <p:cNvCxnSpPr/>
            <p:nvPr/>
          </p:nvCxnSpPr>
          <p:spPr>
            <a:xfrm>
              <a:off x="6218525" y="5861138"/>
              <a:ext cx="0" cy="1558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7E715655-2585-ED40-B396-DE596BD4CED7}"/>
                </a:ext>
              </a:extLst>
            </p:cNvPr>
            <p:cNvCxnSpPr/>
            <p:nvPr/>
          </p:nvCxnSpPr>
          <p:spPr>
            <a:xfrm>
              <a:off x="7256687" y="4940340"/>
              <a:ext cx="0" cy="13715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DB74A745-38B2-9948-8C5D-F27FA0C2280C}"/>
                </a:ext>
              </a:extLst>
            </p:cNvPr>
            <p:cNvCxnSpPr/>
            <p:nvPr/>
          </p:nvCxnSpPr>
          <p:spPr>
            <a:xfrm>
              <a:off x="7016018" y="4944419"/>
              <a:ext cx="0" cy="13715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D67F6399-FE6D-C746-9DD9-1FAEC6AF2962}"/>
                </a:ext>
              </a:extLst>
            </p:cNvPr>
            <p:cNvCxnSpPr/>
            <p:nvPr/>
          </p:nvCxnSpPr>
          <p:spPr>
            <a:xfrm>
              <a:off x="6750475" y="4945582"/>
              <a:ext cx="0" cy="13715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AC3819E9-8252-D546-8A3C-F1D8A6BCD04E}"/>
                </a:ext>
              </a:extLst>
            </p:cNvPr>
            <p:cNvCxnSpPr/>
            <p:nvPr/>
          </p:nvCxnSpPr>
          <p:spPr>
            <a:xfrm>
              <a:off x="6218525" y="4944419"/>
              <a:ext cx="0" cy="13715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67" name="TextBox 166">
              <a:extLst>
                <a:ext uri="{FF2B5EF4-FFF2-40B4-BE49-F238E27FC236}">
                  <a16:creationId xmlns:a16="http://schemas.microsoft.com/office/drawing/2014/main" id="{BAE360AF-B968-8542-B935-A6BD309C1EF2}"/>
                </a:ext>
              </a:extLst>
            </p:cNvPr>
            <p:cNvSpPr txBox="1"/>
            <p:nvPr/>
          </p:nvSpPr>
          <p:spPr>
            <a:xfrm>
              <a:off x="6140312" y="4099745"/>
              <a:ext cx="1985653" cy="448439"/>
            </a:xfrm>
            <a:prstGeom prst="rect">
              <a:avLst/>
            </a:prstGeom>
            <a:noFill/>
          </p:spPr>
          <p:txBody>
            <a:bodyPr wrap="square" rtlCol="0">
              <a:spAutoFit/>
            </a:bodyPr>
            <a:lstStyle/>
            <a:p>
              <a:pPr algn="r">
                <a:defRPr/>
              </a:pPr>
              <a:r>
                <a:rPr lang="en-US" i="1" dirty="0">
                  <a:solidFill>
                    <a:srgbClr val="000000">
                      <a:lumMod val="75000"/>
                      <a:lumOff val="25000"/>
                    </a:srgbClr>
                  </a:solidFill>
                  <a:latin typeface="Calibri" charset="0"/>
                  <a:ea typeface="Calibri" charset="0"/>
                  <a:cs typeface="Calibri" charset="0"/>
                </a:rPr>
                <a:t>DRAM Layers</a:t>
              </a:r>
            </a:p>
          </p:txBody>
        </p:sp>
        <p:sp>
          <p:nvSpPr>
            <p:cNvPr id="168" name="TextBox 167">
              <a:extLst>
                <a:ext uri="{FF2B5EF4-FFF2-40B4-BE49-F238E27FC236}">
                  <a16:creationId xmlns:a16="http://schemas.microsoft.com/office/drawing/2014/main" id="{0FAB95EC-6BCB-AC45-A36B-50452BC77783}"/>
                </a:ext>
              </a:extLst>
            </p:cNvPr>
            <p:cNvSpPr txBox="1"/>
            <p:nvPr/>
          </p:nvSpPr>
          <p:spPr>
            <a:xfrm>
              <a:off x="5607436" y="6078781"/>
              <a:ext cx="1803371" cy="448439"/>
            </a:xfrm>
            <a:prstGeom prst="rect">
              <a:avLst/>
            </a:prstGeom>
            <a:noFill/>
          </p:spPr>
          <p:txBody>
            <a:bodyPr wrap="square" rtlCol="0">
              <a:spAutoFit/>
            </a:bodyPr>
            <a:lstStyle/>
            <a:p>
              <a:pPr>
                <a:defRPr/>
              </a:pPr>
              <a:r>
                <a:rPr lang="en-US" i="1" dirty="0">
                  <a:solidFill>
                    <a:srgbClr val="538234"/>
                  </a:solidFill>
                  <a:latin typeface="Calibri" charset="0"/>
                  <a:ea typeface="Calibri" charset="0"/>
                  <a:cs typeface="Calibri" charset="0"/>
                </a:rPr>
                <a:t>Logic Layer</a:t>
              </a:r>
            </a:p>
          </p:txBody>
        </p:sp>
        <p:grpSp>
          <p:nvGrpSpPr>
            <p:cNvPr id="169" name="Group 168">
              <a:extLst>
                <a:ext uri="{FF2B5EF4-FFF2-40B4-BE49-F238E27FC236}">
                  <a16:creationId xmlns:a16="http://schemas.microsoft.com/office/drawing/2014/main" id="{A8FF8C6B-38CA-D94D-B571-D287B5744D0F}"/>
                </a:ext>
              </a:extLst>
            </p:cNvPr>
            <p:cNvGrpSpPr/>
            <p:nvPr/>
          </p:nvGrpSpPr>
          <p:grpSpPr>
            <a:xfrm>
              <a:off x="5724047" y="4489194"/>
              <a:ext cx="2267712" cy="438912"/>
              <a:chOff x="8036485" y="3390822"/>
              <a:chExt cx="2267712" cy="438912"/>
            </a:xfrm>
            <a:solidFill>
              <a:schemeClr val="bg1">
                <a:lumMod val="95000"/>
              </a:schemeClr>
            </a:solidFill>
          </p:grpSpPr>
          <p:sp>
            <p:nvSpPr>
              <p:cNvPr id="170" name="Parallelogram 169">
                <a:extLst>
                  <a:ext uri="{FF2B5EF4-FFF2-40B4-BE49-F238E27FC236}">
                    <a16:creationId xmlns:a16="http://schemas.microsoft.com/office/drawing/2014/main" id="{CF138E60-E8B5-0540-9E7C-3AA966465437}"/>
                  </a:ext>
                </a:extLst>
              </p:cNvPr>
              <p:cNvSpPr/>
              <p:nvPr/>
            </p:nvSpPr>
            <p:spPr>
              <a:xfrm>
                <a:off x="8037220" y="3720006"/>
                <a:ext cx="566928" cy="109728"/>
              </a:xfrm>
              <a:prstGeom prst="parallelogram">
                <a:avLst>
                  <a:gd name="adj" fmla="val 126110"/>
                </a:avLst>
              </a:prstGeom>
              <a:grp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dirty="0">
                  <a:solidFill>
                    <a:srgbClr val="000000"/>
                  </a:solidFill>
                </a:endParaRPr>
              </a:p>
            </p:txBody>
          </p:sp>
          <p:sp>
            <p:nvSpPr>
              <p:cNvPr id="171" name="Parallelogram 170">
                <a:extLst>
                  <a:ext uri="{FF2B5EF4-FFF2-40B4-BE49-F238E27FC236}">
                    <a16:creationId xmlns:a16="http://schemas.microsoft.com/office/drawing/2014/main" id="{DC6761FF-65C7-0F4B-BF50-8338BDD65FF6}"/>
                  </a:ext>
                </a:extLst>
              </p:cNvPr>
              <p:cNvSpPr/>
              <p:nvPr/>
            </p:nvSpPr>
            <p:spPr>
              <a:xfrm>
                <a:off x="8174284" y="3610439"/>
                <a:ext cx="566928" cy="109728"/>
              </a:xfrm>
              <a:prstGeom prst="parallelogram">
                <a:avLst>
                  <a:gd name="adj" fmla="val 126110"/>
                </a:avLst>
              </a:prstGeom>
              <a:grp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dirty="0">
                  <a:solidFill>
                    <a:srgbClr val="000000"/>
                  </a:solidFill>
                </a:endParaRPr>
              </a:p>
            </p:txBody>
          </p:sp>
          <p:sp>
            <p:nvSpPr>
              <p:cNvPr id="172" name="Parallelogram 171">
                <a:extLst>
                  <a:ext uri="{FF2B5EF4-FFF2-40B4-BE49-F238E27FC236}">
                    <a16:creationId xmlns:a16="http://schemas.microsoft.com/office/drawing/2014/main" id="{602C6FE8-D01C-C34F-94AE-F63C95E5097C}"/>
                  </a:ext>
                </a:extLst>
              </p:cNvPr>
              <p:cNvSpPr/>
              <p:nvPr/>
            </p:nvSpPr>
            <p:spPr>
              <a:xfrm>
                <a:off x="8313443" y="3500710"/>
                <a:ext cx="566928" cy="109728"/>
              </a:xfrm>
              <a:prstGeom prst="parallelogram">
                <a:avLst>
                  <a:gd name="adj" fmla="val 126110"/>
                </a:avLst>
              </a:prstGeom>
              <a:grp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dirty="0">
                  <a:solidFill>
                    <a:srgbClr val="000000"/>
                  </a:solidFill>
                </a:endParaRPr>
              </a:p>
            </p:txBody>
          </p:sp>
          <p:sp>
            <p:nvSpPr>
              <p:cNvPr id="173" name="Parallelogram 172">
                <a:extLst>
                  <a:ext uri="{FF2B5EF4-FFF2-40B4-BE49-F238E27FC236}">
                    <a16:creationId xmlns:a16="http://schemas.microsoft.com/office/drawing/2014/main" id="{01A2FAF4-1A95-DE47-8FB0-6028539DCB3A}"/>
                  </a:ext>
                </a:extLst>
              </p:cNvPr>
              <p:cNvSpPr/>
              <p:nvPr/>
            </p:nvSpPr>
            <p:spPr>
              <a:xfrm>
                <a:off x="8465843" y="3720006"/>
                <a:ext cx="566928" cy="109728"/>
              </a:xfrm>
              <a:prstGeom prst="parallelogram">
                <a:avLst>
                  <a:gd name="adj" fmla="val 126110"/>
                </a:avLst>
              </a:prstGeom>
              <a:grp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dirty="0">
                  <a:solidFill>
                    <a:srgbClr val="000000"/>
                  </a:solidFill>
                </a:endParaRPr>
              </a:p>
            </p:txBody>
          </p:sp>
          <p:sp>
            <p:nvSpPr>
              <p:cNvPr id="174" name="Parallelogram 173">
                <a:extLst>
                  <a:ext uri="{FF2B5EF4-FFF2-40B4-BE49-F238E27FC236}">
                    <a16:creationId xmlns:a16="http://schemas.microsoft.com/office/drawing/2014/main" id="{12246BCB-D78D-6B4B-AB0B-746634DE8380}"/>
                  </a:ext>
                </a:extLst>
              </p:cNvPr>
              <p:cNvSpPr/>
              <p:nvPr/>
            </p:nvSpPr>
            <p:spPr>
              <a:xfrm>
                <a:off x="8602907" y="3610439"/>
                <a:ext cx="566928" cy="109728"/>
              </a:xfrm>
              <a:prstGeom prst="parallelogram">
                <a:avLst>
                  <a:gd name="adj" fmla="val 126110"/>
                </a:avLst>
              </a:prstGeom>
              <a:grp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dirty="0">
                  <a:solidFill>
                    <a:srgbClr val="000000"/>
                  </a:solidFill>
                </a:endParaRPr>
              </a:p>
            </p:txBody>
          </p:sp>
          <p:sp>
            <p:nvSpPr>
              <p:cNvPr id="175" name="Parallelogram 174">
                <a:extLst>
                  <a:ext uri="{FF2B5EF4-FFF2-40B4-BE49-F238E27FC236}">
                    <a16:creationId xmlns:a16="http://schemas.microsoft.com/office/drawing/2014/main" id="{C3EBD3A5-2619-AA43-B996-902642083354}"/>
                  </a:ext>
                </a:extLst>
              </p:cNvPr>
              <p:cNvSpPr/>
              <p:nvPr/>
            </p:nvSpPr>
            <p:spPr>
              <a:xfrm>
                <a:off x="8742066" y="3500710"/>
                <a:ext cx="566928" cy="109728"/>
              </a:xfrm>
              <a:prstGeom prst="parallelogram">
                <a:avLst>
                  <a:gd name="adj" fmla="val 126110"/>
                </a:avLst>
              </a:prstGeom>
              <a:grp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dirty="0">
                  <a:solidFill>
                    <a:srgbClr val="000000"/>
                  </a:solidFill>
                </a:endParaRPr>
              </a:p>
            </p:txBody>
          </p:sp>
          <p:sp>
            <p:nvSpPr>
              <p:cNvPr id="176" name="Parallelogram 175">
                <a:extLst>
                  <a:ext uri="{FF2B5EF4-FFF2-40B4-BE49-F238E27FC236}">
                    <a16:creationId xmlns:a16="http://schemas.microsoft.com/office/drawing/2014/main" id="{3364BF00-1B89-2944-867A-4B8BD26A51EC}"/>
                  </a:ext>
                </a:extLst>
              </p:cNvPr>
              <p:cNvSpPr/>
              <p:nvPr/>
            </p:nvSpPr>
            <p:spPr>
              <a:xfrm>
                <a:off x="8878178" y="3393281"/>
                <a:ext cx="566928" cy="109728"/>
              </a:xfrm>
              <a:prstGeom prst="parallelogram">
                <a:avLst>
                  <a:gd name="adj" fmla="val 126110"/>
                </a:avLst>
              </a:prstGeom>
              <a:grp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dirty="0">
                  <a:solidFill>
                    <a:srgbClr val="000000"/>
                  </a:solidFill>
                </a:endParaRPr>
              </a:p>
            </p:txBody>
          </p:sp>
          <p:sp>
            <p:nvSpPr>
              <p:cNvPr id="177" name="Parallelogram 176">
                <a:extLst>
                  <a:ext uri="{FF2B5EF4-FFF2-40B4-BE49-F238E27FC236}">
                    <a16:creationId xmlns:a16="http://schemas.microsoft.com/office/drawing/2014/main" id="{0BECFD06-2400-3945-AC6D-B1A98D7CA8C0}"/>
                  </a:ext>
                </a:extLst>
              </p:cNvPr>
              <p:cNvSpPr/>
              <p:nvPr/>
            </p:nvSpPr>
            <p:spPr>
              <a:xfrm>
                <a:off x="8892163" y="3720006"/>
                <a:ext cx="566928" cy="109728"/>
              </a:xfrm>
              <a:prstGeom prst="parallelogram">
                <a:avLst>
                  <a:gd name="adj" fmla="val 126110"/>
                </a:avLst>
              </a:prstGeom>
              <a:grp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dirty="0">
                  <a:solidFill>
                    <a:srgbClr val="000000"/>
                  </a:solidFill>
                </a:endParaRPr>
              </a:p>
            </p:txBody>
          </p:sp>
          <p:sp>
            <p:nvSpPr>
              <p:cNvPr id="178" name="Parallelogram 177">
                <a:extLst>
                  <a:ext uri="{FF2B5EF4-FFF2-40B4-BE49-F238E27FC236}">
                    <a16:creationId xmlns:a16="http://schemas.microsoft.com/office/drawing/2014/main" id="{E54A1FF2-992C-B341-94E9-AB065A2C666A}"/>
                  </a:ext>
                </a:extLst>
              </p:cNvPr>
              <p:cNvSpPr/>
              <p:nvPr/>
            </p:nvSpPr>
            <p:spPr>
              <a:xfrm>
                <a:off x="9029227" y="3610439"/>
                <a:ext cx="566928" cy="109728"/>
              </a:xfrm>
              <a:prstGeom prst="parallelogram">
                <a:avLst>
                  <a:gd name="adj" fmla="val 126110"/>
                </a:avLst>
              </a:prstGeom>
              <a:grp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dirty="0">
                  <a:solidFill>
                    <a:srgbClr val="000000"/>
                  </a:solidFill>
                </a:endParaRPr>
              </a:p>
            </p:txBody>
          </p:sp>
          <p:sp>
            <p:nvSpPr>
              <p:cNvPr id="179" name="Parallelogram 178">
                <a:extLst>
                  <a:ext uri="{FF2B5EF4-FFF2-40B4-BE49-F238E27FC236}">
                    <a16:creationId xmlns:a16="http://schemas.microsoft.com/office/drawing/2014/main" id="{265B0C43-D195-D544-91FD-0427145BC295}"/>
                  </a:ext>
                </a:extLst>
              </p:cNvPr>
              <p:cNvSpPr/>
              <p:nvPr/>
            </p:nvSpPr>
            <p:spPr>
              <a:xfrm>
                <a:off x="9168386" y="3500710"/>
                <a:ext cx="566928" cy="109728"/>
              </a:xfrm>
              <a:prstGeom prst="parallelogram">
                <a:avLst>
                  <a:gd name="adj" fmla="val 126110"/>
                </a:avLst>
              </a:prstGeom>
              <a:grp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dirty="0">
                  <a:solidFill>
                    <a:srgbClr val="000000"/>
                  </a:solidFill>
                </a:endParaRPr>
              </a:p>
            </p:txBody>
          </p:sp>
          <p:sp>
            <p:nvSpPr>
              <p:cNvPr id="180" name="Parallelogram 179">
                <a:extLst>
                  <a:ext uri="{FF2B5EF4-FFF2-40B4-BE49-F238E27FC236}">
                    <a16:creationId xmlns:a16="http://schemas.microsoft.com/office/drawing/2014/main" id="{939BC9D4-67A9-3D49-A038-DC6E71AE5A68}"/>
                  </a:ext>
                </a:extLst>
              </p:cNvPr>
              <p:cNvSpPr/>
              <p:nvPr/>
            </p:nvSpPr>
            <p:spPr>
              <a:xfrm>
                <a:off x="9304498" y="3393281"/>
                <a:ext cx="566928" cy="109728"/>
              </a:xfrm>
              <a:prstGeom prst="parallelogram">
                <a:avLst>
                  <a:gd name="adj" fmla="val 126110"/>
                </a:avLst>
              </a:prstGeom>
              <a:grp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dirty="0">
                  <a:solidFill>
                    <a:srgbClr val="000000"/>
                  </a:solidFill>
                </a:endParaRPr>
              </a:p>
            </p:txBody>
          </p:sp>
          <p:sp>
            <p:nvSpPr>
              <p:cNvPr id="181" name="Parallelogram 180">
                <a:extLst>
                  <a:ext uri="{FF2B5EF4-FFF2-40B4-BE49-F238E27FC236}">
                    <a16:creationId xmlns:a16="http://schemas.microsoft.com/office/drawing/2014/main" id="{66133927-4C7A-D146-BD10-D3EB817304BE}"/>
                  </a:ext>
                </a:extLst>
              </p:cNvPr>
              <p:cNvSpPr/>
              <p:nvPr/>
            </p:nvSpPr>
            <p:spPr>
              <a:xfrm>
                <a:off x="9457850" y="3610439"/>
                <a:ext cx="566928" cy="109728"/>
              </a:xfrm>
              <a:prstGeom prst="parallelogram">
                <a:avLst>
                  <a:gd name="adj" fmla="val 126110"/>
                </a:avLst>
              </a:prstGeom>
              <a:grp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dirty="0">
                  <a:solidFill>
                    <a:srgbClr val="000000"/>
                  </a:solidFill>
                </a:endParaRPr>
              </a:p>
            </p:txBody>
          </p:sp>
          <p:sp>
            <p:nvSpPr>
              <p:cNvPr id="182" name="Parallelogram 181">
                <a:extLst>
                  <a:ext uri="{FF2B5EF4-FFF2-40B4-BE49-F238E27FC236}">
                    <a16:creationId xmlns:a16="http://schemas.microsoft.com/office/drawing/2014/main" id="{39DA3C6E-F51E-DF43-B47D-DAEF4AE7A552}"/>
                  </a:ext>
                </a:extLst>
              </p:cNvPr>
              <p:cNvSpPr/>
              <p:nvPr/>
            </p:nvSpPr>
            <p:spPr>
              <a:xfrm>
                <a:off x="9597009" y="3500710"/>
                <a:ext cx="566928" cy="109728"/>
              </a:xfrm>
              <a:prstGeom prst="parallelogram">
                <a:avLst>
                  <a:gd name="adj" fmla="val 126110"/>
                </a:avLst>
              </a:prstGeom>
              <a:grp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dirty="0">
                  <a:solidFill>
                    <a:srgbClr val="000000"/>
                  </a:solidFill>
                </a:endParaRPr>
              </a:p>
            </p:txBody>
          </p:sp>
          <p:sp>
            <p:nvSpPr>
              <p:cNvPr id="183" name="Parallelogram 182">
                <a:extLst>
                  <a:ext uri="{FF2B5EF4-FFF2-40B4-BE49-F238E27FC236}">
                    <a16:creationId xmlns:a16="http://schemas.microsoft.com/office/drawing/2014/main" id="{B62B8E63-A1A1-074F-9AF8-407D0EB96ED8}"/>
                  </a:ext>
                </a:extLst>
              </p:cNvPr>
              <p:cNvSpPr/>
              <p:nvPr/>
            </p:nvSpPr>
            <p:spPr>
              <a:xfrm>
                <a:off x="9733121" y="3393281"/>
                <a:ext cx="566928" cy="109728"/>
              </a:xfrm>
              <a:prstGeom prst="parallelogram">
                <a:avLst>
                  <a:gd name="adj" fmla="val 126110"/>
                </a:avLst>
              </a:prstGeom>
              <a:grp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dirty="0">
                  <a:solidFill>
                    <a:srgbClr val="000000"/>
                  </a:solidFill>
                </a:endParaRPr>
              </a:p>
            </p:txBody>
          </p:sp>
          <p:sp>
            <p:nvSpPr>
              <p:cNvPr id="184" name="Parallelogram 183">
                <a:extLst>
                  <a:ext uri="{FF2B5EF4-FFF2-40B4-BE49-F238E27FC236}">
                    <a16:creationId xmlns:a16="http://schemas.microsoft.com/office/drawing/2014/main" id="{6EAC7704-E271-374F-8C89-716FA3B47F3C}"/>
                  </a:ext>
                </a:extLst>
              </p:cNvPr>
              <p:cNvSpPr/>
              <p:nvPr/>
            </p:nvSpPr>
            <p:spPr>
              <a:xfrm>
                <a:off x="8036485" y="3390822"/>
                <a:ext cx="2267712" cy="438912"/>
              </a:xfrm>
              <a:prstGeom prst="parallelogram">
                <a:avLst>
                  <a:gd name="adj" fmla="val 12611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dirty="0">
                  <a:solidFill>
                    <a:srgbClr val="000000"/>
                  </a:solidFill>
                </a:endParaRPr>
              </a:p>
            </p:txBody>
          </p:sp>
          <p:sp>
            <p:nvSpPr>
              <p:cNvPr id="185" name="Parallelogram 184">
                <a:extLst>
                  <a:ext uri="{FF2B5EF4-FFF2-40B4-BE49-F238E27FC236}">
                    <a16:creationId xmlns:a16="http://schemas.microsoft.com/office/drawing/2014/main" id="{6E24AAD2-93EC-C94D-BB3A-3CC2B247C316}"/>
                  </a:ext>
                </a:extLst>
              </p:cNvPr>
              <p:cNvSpPr/>
              <p:nvPr/>
            </p:nvSpPr>
            <p:spPr>
              <a:xfrm>
                <a:off x="9320786" y="3721982"/>
                <a:ext cx="554661" cy="97305"/>
              </a:xfrm>
              <a:prstGeom prst="parallelogram">
                <a:avLst>
                  <a:gd name="adj" fmla="val 126110"/>
                </a:avLst>
              </a:prstGeom>
              <a:solidFill>
                <a:srgbClr val="F1F1F1"/>
              </a:solidFill>
              <a:ln w="12700">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dirty="0">
                  <a:solidFill>
                    <a:srgbClr val="000000"/>
                  </a:solidFill>
                </a:endParaRPr>
              </a:p>
            </p:txBody>
          </p:sp>
          <p:sp>
            <p:nvSpPr>
              <p:cNvPr id="186" name="Parallelogram 185">
                <a:extLst>
                  <a:ext uri="{FF2B5EF4-FFF2-40B4-BE49-F238E27FC236}">
                    <a16:creationId xmlns:a16="http://schemas.microsoft.com/office/drawing/2014/main" id="{B052AADB-5BDA-6145-87B5-408C47311F1F}"/>
                  </a:ext>
                </a:extLst>
              </p:cNvPr>
              <p:cNvSpPr/>
              <p:nvPr/>
            </p:nvSpPr>
            <p:spPr>
              <a:xfrm>
                <a:off x="8460845" y="3397123"/>
                <a:ext cx="555772" cy="105886"/>
              </a:xfrm>
              <a:prstGeom prst="parallelogram">
                <a:avLst>
                  <a:gd name="adj" fmla="val 126110"/>
                </a:avLst>
              </a:prstGeom>
              <a:solidFill>
                <a:srgbClr val="F1F1F1"/>
              </a:solidFill>
              <a:ln w="12700">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dirty="0">
                  <a:solidFill>
                    <a:srgbClr val="000000"/>
                  </a:solidFill>
                </a:endParaRPr>
              </a:p>
            </p:txBody>
          </p:sp>
        </p:grpSp>
      </p:grpSp>
    </p:spTree>
    <p:extLst>
      <p:ext uri="{BB962C8B-B14F-4D97-AF65-F5344CB8AC3E}">
        <p14:creationId xmlns:p14="http://schemas.microsoft.com/office/powerpoint/2010/main" val="303105205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0"/>
                                        </p:tgtEl>
                                        <p:attrNameLst>
                                          <p:attrName>style.visibility</p:attrName>
                                        </p:attrNameLst>
                                      </p:cBhvr>
                                      <p:to>
                                        <p:strVal val="visible"/>
                                      </p:to>
                                    </p:set>
                                    <p:animEffect transition="in" filter="fade">
                                      <p:cBhvr>
                                        <p:cTn id="7" dur="500"/>
                                        <p:tgtEl>
                                          <p:spTgt spid="130"/>
                                        </p:tgtEl>
                                      </p:cBhvr>
                                    </p:animEffect>
                                  </p:childTnLst>
                                </p:cTn>
                              </p:par>
                              <p:par>
                                <p:cTn id="8" presetID="10" presetClass="entr" presetSubtype="0" fill="hold" nodeType="withEffect">
                                  <p:stCondLst>
                                    <p:cond delay="0"/>
                                  </p:stCondLst>
                                  <p:childTnLst>
                                    <p:set>
                                      <p:cBhvr>
                                        <p:cTn id="9" dur="1" fill="hold">
                                          <p:stCondLst>
                                            <p:cond delay="0"/>
                                          </p:stCondLst>
                                        </p:cTn>
                                        <p:tgtEl>
                                          <p:spTgt spid="131"/>
                                        </p:tgtEl>
                                        <p:attrNameLst>
                                          <p:attrName>style.visibility</p:attrName>
                                        </p:attrNameLst>
                                      </p:cBhvr>
                                      <p:to>
                                        <p:strVal val="visible"/>
                                      </p:to>
                                    </p:set>
                                    <p:animEffect transition="in" filter="fade">
                                      <p:cBhvr>
                                        <p:cTn id="10" dur="500"/>
                                        <p:tgtEl>
                                          <p:spTgt spid="131"/>
                                        </p:tgtEl>
                                      </p:cBhvr>
                                    </p:animEffect>
                                  </p:childTnLst>
                                </p:cTn>
                              </p:par>
                              <p:par>
                                <p:cTn id="11" presetID="10" presetClass="entr" presetSubtype="0" fill="hold" nodeType="withEffect">
                                  <p:stCondLst>
                                    <p:cond delay="0"/>
                                  </p:stCondLst>
                                  <p:childTnLst>
                                    <p:set>
                                      <p:cBhvr>
                                        <p:cTn id="12" dur="1" fill="hold">
                                          <p:stCondLst>
                                            <p:cond delay="0"/>
                                          </p:stCondLst>
                                        </p:cTn>
                                        <p:tgtEl>
                                          <p:spTgt spid="133"/>
                                        </p:tgtEl>
                                        <p:attrNameLst>
                                          <p:attrName>style.visibility</p:attrName>
                                        </p:attrNameLst>
                                      </p:cBhvr>
                                      <p:to>
                                        <p:strVal val="visible"/>
                                      </p:to>
                                    </p:set>
                                    <p:animEffect transition="in" filter="fade">
                                      <p:cBhvr>
                                        <p:cTn id="13" dur="500"/>
                                        <p:tgtEl>
                                          <p:spTgt spid="133"/>
                                        </p:tgtEl>
                                      </p:cBhvr>
                                    </p:animEffect>
                                  </p:childTnLst>
                                </p:cTn>
                              </p:par>
                              <p:par>
                                <p:cTn id="14" presetID="10" presetClass="entr" presetSubtype="0" fill="hold" nodeType="withEffect">
                                  <p:stCondLst>
                                    <p:cond delay="0"/>
                                  </p:stCondLst>
                                  <p:childTnLst>
                                    <p:set>
                                      <p:cBhvr>
                                        <p:cTn id="15" dur="1" fill="hold">
                                          <p:stCondLst>
                                            <p:cond delay="0"/>
                                          </p:stCondLst>
                                        </p:cTn>
                                        <p:tgtEl>
                                          <p:spTgt spid="132"/>
                                        </p:tgtEl>
                                        <p:attrNameLst>
                                          <p:attrName>style.visibility</p:attrName>
                                        </p:attrNameLst>
                                      </p:cBhvr>
                                      <p:to>
                                        <p:strVal val="visible"/>
                                      </p:to>
                                    </p:set>
                                    <p:animEffect transition="in" filter="fade">
                                      <p:cBhvr>
                                        <p:cTn id="16" dur="500"/>
                                        <p:tgtEl>
                                          <p:spTgt spid="132"/>
                                        </p:tgtEl>
                                      </p:cBhvr>
                                    </p:animEffect>
                                  </p:childTnLst>
                                </p:cTn>
                              </p:par>
                              <p:par>
                                <p:cTn id="17" presetID="10" presetClass="entr" presetSubtype="0" fill="hold" nodeType="withEffect">
                                  <p:stCondLst>
                                    <p:cond delay="0"/>
                                  </p:stCondLst>
                                  <p:childTnLst>
                                    <p:set>
                                      <p:cBhvr>
                                        <p:cTn id="18" dur="1" fill="hold">
                                          <p:stCondLst>
                                            <p:cond delay="0"/>
                                          </p:stCondLst>
                                        </p:cTn>
                                        <p:tgtEl>
                                          <p:spTgt spid="134"/>
                                        </p:tgtEl>
                                        <p:attrNameLst>
                                          <p:attrName>style.visibility</p:attrName>
                                        </p:attrNameLst>
                                      </p:cBhvr>
                                      <p:to>
                                        <p:strVal val="visible"/>
                                      </p:to>
                                    </p:set>
                                    <p:animEffect transition="in" filter="fade">
                                      <p:cBhvr>
                                        <p:cTn id="19" dur="500"/>
                                        <p:tgtEl>
                                          <p:spTgt spid="1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0"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E86574E-FA2E-425B-A84C-39F9592E9ECB}" type="slidenum">
              <a:rPr kumimoji="0" lang="en-US" altLang="en-US" sz="1600" b="0" i="0" u="none" strike="noStrike" kern="1200" cap="none" spc="0" normalizeH="0" baseline="0" noProof="0" smtClean="0">
                <a:ln>
                  <a:noFill/>
                </a:ln>
                <a:solidFill>
                  <a:prstClr val="black"/>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0" lang="en-US" altLang="en-US" sz="1600" b="0" i="0" u="none" strike="noStrike" kern="1200" cap="none" spc="0" normalizeH="0" baseline="0" noProof="0">
              <a:ln>
                <a:noFill/>
              </a:ln>
              <a:solidFill>
                <a:prstClr val="black"/>
              </a:solidFill>
              <a:effectLst/>
              <a:uLnTx/>
              <a:uFillTx/>
              <a:latin typeface="Garamond" pitchFamily="18" charset="0"/>
              <a:ea typeface="+mn-ea"/>
              <a:cs typeface="+mn-cs"/>
            </a:endParaRPr>
          </a:p>
        </p:txBody>
      </p:sp>
      <p:graphicFrame>
        <p:nvGraphicFramePr>
          <p:cNvPr id="4" name="Object 3"/>
          <p:cNvGraphicFramePr>
            <a:graphicFrameLocks noChangeAspect="1"/>
          </p:cNvGraphicFramePr>
          <p:nvPr>
            <p:extLst/>
          </p:nvPr>
        </p:nvGraphicFramePr>
        <p:xfrm>
          <a:off x="273396" y="2692989"/>
          <a:ext cx="8556908" cy="3646726"/>
        </p:xfrm>
        <a:graphic>
          <a:graphicData uri="http://schemas.openxmlformats.org/presentationml/2006/ole">
            <mc:AlternateContent xmlns:mc="http://schemas.openxmlformats.org/markup-compatibility/2006">
              <mc:Choice xmlns:v="urn:schemas-microsoft-com:vml" Requires="v">
                <p:oleObj spid="_x0000_s16574" name="Visio" r:id="rId4" imgW="9268335" imgH="3950208" progId="Visio.Drawing.11">
                  <p:embed/>
                </p:oleObj>
              </mc:Choice>
              <mc:Fallback>
                <p:oleObj name="Visio" r:id="rId4" imgW="9268335" imgH="3950208" progId="Visio.Drawing.11">
                  <p:embed/>
                  <p:pic>
                    <p:nvPicPr>
                      <p:cNvPr id="4" name="Object 3"/>
                      <p:cNvPicPr/>
                      <p:nvPr/>
                    </p:nvPicPr>
                    <p:blipFill>
                      <a:blip r:embed="rId5"/>
                      <a:stretch>
                        <a:fillRect/>
                      </a:stretch>
                    </p:blipFill>
                    <p:spPr>
                      <a:xfrm>
                        <a:off x="273396" y="2692989"/>
                        <a:ext cx="8556908" cy="3646726"/>
                      </a:xfrm>
                      <a:prstGeom prst="rect">
                        <a:avLst/>
                      </a:prstGeom>
                    </p:spPr>
                  </p:pic>
                </p:oleObj>
              </mc:Fallback>
            </mc:AlternateContent>
          </a:graphicData>
        </a:graphic>
      </p:graphicFrame>
      <p:sp>
        <p:nvSpPr>
          <p:cNvPr id="5" name="Title 1"/>
          <p:cNvSpPr txBox="1">
            <a:spLocks/>
          </p:cNvSpPr>
          <p:nvPr/>
        </p:nvSpPr>
        <p:spPr>
          <a:xfrm>
            <a:off x="228600" y="152400"/>
            <a:ext cx="8610600" cy="1066800"/>
          </a:xfrm>
          <a:prstGeom prst="rect">
            <a:avLst/>
          </a:prstGeom>
        </p:spPr>
        <p:txBody>
          <a:bodyPr/>
          <a:lst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4000" b="0" i="0" u="none" strike="noStrike" kern="0" cap="none" spc="0" normalizeH="0" baseline="0" noProof="0" dirty="0">
                <a:ln>
                  <a:noFill/>
                </a:ln>
                <a:solidFill>
                  <a:srgbClr val="1F497D"/>
                </a:solidFill>
                <a:effectLst/>
                <a:uLnTx/>
                <a:uFillTx/>
                <a:latin typeface="Garamond"/>
                <a:ea typeface="+mj-ea"/>
                <a:cs typeface="+mj-cs"/>
              </a:rPr>
              <a:t>Our Solution: </a:t>
            </a:r>
            <a:r>
              <a:rPr kumimoji="0" lang="en-US" sz="4000" b="0" i="0" u="none" strike="noStrike" kern="0" cap="none" spc="0" normalizeH="0" baseline="0" noProof="0" dirty="0" err="1">
                <a:ln>
                  <a:noFill/>
                </a:ln>
                <a:solidFill>
                  <a:srgbClr val="1F497D"/>
                </a:solidFill>
                <a:effectLst/>
                <a:uLnTx/>
                <a:uFillTx/>
                <a:latin typeface="Garamond"/>
                <a:ea typeface="+mj-ea"/>
                <a:cs typeface="+mj-cs"/>
              </a:rPr>
              <a:t>GateKeeper</a:t>
            </a:r>
            <a:endParaRPr kumimoji="0" lang="en-US" sz="4000" b="0" i="0" u="none" strike="noStrike" kern="0" cap="none" spc="0" normalizeH="0" baseline="0" noProof="0" dirty="0">
              <a:ln>
                <a:noFill/>
              </a:ln>
              <a:solidFill>
                <a:srgbClr val="1F497D"/>
              </a:solidFill>
              <a:effectLst/>
              <a:uLnTx/>
              <a:uFillTx/>
              <a:latin typeface="Garamond"/>
              <a:ea typeface="+mj-ea"/>
              <a:cs typeface="+mj-cs"/>
            </a:endParaRPr>
          </a:p>
        </p:txBody>
      </p:sp>
      <p:pic>
        <p:nvPicPr>
          <p:cNvPr id="9" name="Picture 8" descr="http://www.fpgadeveloper.com/wp-content/uploads/2016/03/fpga-drive-bring-up-2.jp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b="9275"/>
          <a:stretch/>
        </p:blipFill>
        <p:spPr bwMode="auto">
          <a:xfrm>
            <a:off x="3536006" y="1275733"/>
            <a:ext cx="1878272" cy="1243731"/>
          </a:xfrm>
          <a:prstGeom prst="rect">
            <a:avLst/>
          </a:prstGeom>
          <a:noFill/>
          <a:extLst>
            <a:ext uri="{909E8E84-426E-40DD-AFC4-6F175D3DCCD1}">
              <a14:hiddenFill xmlns:a14="http://schemas.microsoft.com/office/drawing/2010/main">
                <a:solidFill>
                  <a:srgbClr val="FFFFFF"/>
                </a:solidFill>
              </a14:hiddenFill>
            </a:ext>
          </a:extLst>
        </p:spPr>
      </p:pic>
      <p:sp>
        <p:nvSpPr>
          <p:cNvPr id="10" name="Cube 9"/>
          <p:cNvSpPr>
            <a:spLocks/>
          </p:cNvSpPr>
          <p:nvPr/>
        </p:nvSpPr>
        <p:spPr>
          <a:xfrm>
            <a:off x="1364419" y="1508488"/>
            <a:ext cx="1645920" cy="1005840"/>
          </a:xfrm>
          <a:prstGeom prst="cube">
            <a:avLst/>
          </a:prstGeom>
          <a:ln/>
        </p:spPr>
        <p:style>
          <a:lnRef idx="3">
            <a:schemeClr val="lt1"/>
          </a:lnRef>
          <a:fillRef idx="1">
            <a:schemeClr val="accent1"/>
          </a:fillRef>
          <a:effectRef idx="1">
            <a:schemeClr val="accent1"/>
          </a:effectRef>
          <a:fontRef idx="minor">
            <a:schemeClr val="lt1"/>
          </a:fontRef>
        </p:style>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europa"/>
                <a:ea typeface="+mn-ea"/>
                <a:cs typeface="+mn-cs"/>
              </a:rPr>
              <a:t>Alignment Filter</a:t>
            </a:r>
          </a:p>
        </p:txBody>
      </p:sp>
      <p:sp>
        <p:nvSpPr>
          <p:cNvPr id="11" name="Cross 10"/>
          <p:cNvSpPr/>
          <p:nvPr/>
        </p:nvSpPr>
        <p:spPr>
          <a:xfrm>
            <a:off x="3106352" y="1787354"/>
            <a:ext cx="406406" cy="406406"/>
          </a:xfrm>
          <a:prstGeom prst="plus">
            <a:avLst>
              <a:gd name="adj" fmla="val 37284"/>
            </a:avLst>
          </a:prstGeom>
          <a:solidFill>
            <a:srgbClr val="FF0000"/>
          </a:solidFill>
        </p:spPr>
        <p:txBody>
          <a:bodyPr wrap="square" rtlCol="0" anchor="ctr">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400" b="1" i="0" u="none" strike="noStrike" kern="1200" cap="none" spc="0" normalizeH="0" baseline="0" noProof="0" dirty="0">
              <a:ln>
                <a:noFill/>
              </a:ln>
              <a:solidFill>
                <a:srgbClr val="EEECE1"/>
              </a:solidFill>
              <a:effectLst/>
              <a:uLnTx/>
              <a:uFillTx/>
              <a:latin typeface="europa"/>
              <a:ea typeface="+mn-ea"/>
              <a:cs typeface="+mn-cs"/>
            </a:endParaRPr>
          </a:p>
        </p:txBody>
      </p:sp>
      <p:grpSp>
        <p:nvGrpSpPr>
          <p:cNvPr id="12" name="Group 11"/>
          <p:cNvGrpSpPr/>
          <p:nvPr/>
        </p:nvGrpSpPr>
        <p:grpSpPr>
          <a:xfrm>
            <a:off x="5953706" y="862882"/>
            <a:ext cx="2109214" cy="1899606"/>
            <a:chOff x="6300192" y="517140"/>
            <a:chExt cx="2736304" cy="2464377"/>
          </a:xfrm>
        </p:grpSpPr>
        <p:grpSp>
          <p:nvGrpSpPr>
            <p:cNvPr id="13" name="Group 12"/>
            <p:cNvGrpSpPr/>
            <p:nvPr/>
          </p:nvGrpSpPr>
          <p:grpSpPr>
            <a:xfrm>
              <a:off x="7111817" y="517140"/>
              <a:ext cx="1080120" cy="1876623"/>
              <a:chOff x="-108520" y="4149080"/>
              <a:chExt cx="1080120" cy="1876623"/>
            </a:xfrm>
          </p:grpSpPr>
          <p:sp>
            <p:nvSpPr>
              <p:cNvPr id="15" name="TextBox 14"/>
              <p:cNvSpPr txBox="1"/>
              <p:nvPr/>
            </p:nvSpPr>
            <p:spPr>
              <a:xfrm>
                <a:off x="467544" y="4437113"/>
                <a:ext cx="504056" cy="51906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err="1">
                    <a:ln>
                      <a:noFill/>
                    </a:ln>
                    <a:solidFill>
                      <a:srgbClr val="2A55D6"/>
                    </a:solidFill>
                    <a:effectLst/>
                    <a:uLnTx/>
                    <a:uFillTx/>
                    <a:latin typeface="Tahoma"/>
                    <a:ea typeface="+mn-ea"/>
                    <a:cs typeface="+mn-cs"/>
                  </a:rPr>
                  <a:t>st</a:t>
                </a:r>
                <a:endParaRPr kumimoji="0" lang="en-US" sz="2000" b="0" i="0" u="none" strike="noStrike" kern="1200" cap="none" spc="0" normalizeH="0" baseline="0" noProof="0" dirty="0">
                  <a:ln>
                    <a:noFill/>
                  </a:ln>
                  <a:solidFill>
                    <a:srgbClr val="2A55D6"/>
                  </a:solidFill>
                  <a:effectLst/>
                  <a:uLnTx/>
                  <a:uFillTx/>
                  <a:latin typeface="Tahoma"/>
                  <a:ea typeface="+mn-ea"/>
                  <a:cs typeface="+mn-cs"/>
                </a:endParaRPr>
              </a:p>
            </p:txBody>
          </p:sp>
          <p:sp>
            <p:nvSpPr>
              <p:cNvPr id="16" name="Rectangle 15"/>
              <p:cNvSpPr/>
              <p:nvPr/>
            </p:nvSpPr>
            <p:spPr>
              <a:xfrm>
                <a:off x="-108520" y="4149080"/>
                <a:ext cx="1038132" cy="1876623"/>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dirty="0">
                    <a:ln>
                      <a:noFill/>
                    </a:ln>
                    <a:solidFill>
                      <a:srgbClr val="2A55D6"/>
                    </a:solidFill>
                    <a:effectLst/>
                    <a:uLnTx/>
                    <a:uFillTx/>
                    <a:latin typeface="Tahoma"/>
                    <a:ea typeface="+mn-ea"/>
                    <a:cs typeface="+mn-cs"/>
                  </a:rPr>
                  <a:t>1</a:t>
                </a:r>
              </a:p>
            </p:txBody>
          </p:sp>
        </p:grpSp>
        <p:sp>
          <p:nvSpPr>
            <p:cNvPr id="14" name="Rectangle 13"/>
            <p:cNvSpPr/>
            <p:nvPr/>
          </p:nvSpPr>
          <p:spPr>
            <a:xfrm>
              <a:off x="6300192" y="2063170"/>
              <a:ext cx="2736304" cy="91834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2A55D6"/>
                  </a:solidFill>
                  <a:effectLst/>
                  <a:uLnTx/>
                  <a:uFillTx/>
                  <a:latin typeface="Tahoma"/>
                  <a:ea typeface="+mn-ea"/>
                  <a:cs typeface="+mn-cs"/>
                </a:rPr>
                <a:t>FPGA-based Alignment Filter.</a:t>
              </a:r>
            </a:p>
          </p:txBody>
        </p:sp>
      </p:grpSp>
      <p:sp>
        <p:nvSpPr>
          <p:cNvPr id="17" name="Equal 16"/>
          <p:cNvSpPr/>
          <p:nvPr/>
        </p:nvSpPr>
        <p:spPr>
          <a:xfrm>
            <a:off x="5475548" y="1775284"/>
            <a:ext cx="587150" cy="422906"/>
          </a:xfrm>
          <a:prstGeom prst="mathEqual">
            <a:avLst/>
          </a:prstGeom>
          <a:solidFill>
            <a:srgbClr val="FE0606"/>
          </a:solidFill>
        </p:spPr>
        <p:txBody>
          <a:bodyPr wrap="square" rtlCol="0" anchor="ctr">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400" b="1" i="0" u="none" strike="noStrike" kern="1200" cap="none" spc="0" normalizeH="0" baseline="0" noProof="0" dirty="0">
              <a:ln>
                <a:noFill/>
              </a:ln>
              <a:solidFill>
                <a:srgbClr val="EEECE1"/>
              </a:solidFill>
              <a:effectLst/>
              <a:uLnTx/>
              <a:uFillTx/>
              <a:latin typeface="europa"/>
              <a:ea typeface="+mn-ea"/>
              <a:cs typeface="+mn-cs"/>
            </a:endParaRPr>
          </a:p>
        </p:txBody>
      </p:sp>
    </p:spTree>
    <p:extLst>
      <p:ext uri="{BB962C8B-B14F-4D97-AF65-F5344CB8AC3E}">
        <p14:creationId xmlns:p14="http://schemas.microsoft.com/office/powerpoint/2010/main" val="1633131284"/>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fld id="{323594FA-E141-4234-AE05-360401972BE7}" type="slidenum">
              <a:rPr lang="en-US" altLang="en-US" smtClean="0">
                <a:solidFill>
                  <a:prstClr val="black"/>
                </a:solidFill>
              </a:rPr>
              <a:pPr/>
              <a:t>7</a:t>
            </a:fld>
            <a:endParaRPr lang="en-US" altLang="en-US">
              <a:solidFill>
                <a:prstClr val="black"/>
              </a:solidFill>
            </a:endParaRPr>
          </a:p>
        </p:txBody>
      </p:sp>
      <p:pic>
        <p:nvPicPr>
          <p:cNvPr id="36868" name="Picture 4" descr="Image result for human dna under a microscope"/>
          <p:cNvPicPr>
            <a:picLocks noChangeAspect="1" noChangeArrowheads="1"/>
          </p:cNvPicPr>
          <p:nvPr/>
        </p:nvPicPr>
        <p:blipFill rotWithShape="1">
          <a:blip r:embed="rId3">
            <a:extLst>
              <a:ext uri="{28A0092B-C50C-407E-A947-70E740481C1C}">
                <a14:useLocalDpi xmlns:a14="http://schemas.microsoft.com/office/drawing/2010/main" val="0"/>
              </a:ext>
            </a:extLst>
          </a:blip>
          <a:srcRect t="33525"/>
          <a:stretch/>
        </p:blipFill>
        <p:spPr bwMode="auto">
          <a:xfrm>
            <a:off x="2488490" y="957129"/>
            <a:ext cx="6350710" cy="3525522"/>
          </a:xfrm>
          <a:prstGeom prst="rect">
            <a:avLst/>
          </a:prstGeom>
          <a:noFill/>
          <a:extLst>
            <a:ext uri="{909E8E84-426E-40DD-AFC4-6F175D3DCCD1}">
              <a14:hiddenFill xmlns:a14="http://schemas.microsoft.com/office/drawing/2010/main">
                <a:solidFill>
                  <a:srgbClr val="FFFFFF"/>
                </a:solidFill>
              </a14:hiddenFill>
            </a:ext>
          </a:extLst>
        </p:spPr>
      </p:pic>
      <p:pic>
        <p:nvPicPr>
          <p:cNvPr id="36870" name="Picture 6" descr="Image result for human dna under a microscop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00" y="3841718"/>
            <a:ext cx="5738608" cy="2502352"/>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5751320" y="5535752"/>
            <a:ext cx="3087880" cy="707886"/>
          </a:xfrm>
          <a:prstGeom prst="rect">
            <a:avLst/>
          </a:prstGeom>
          <a:solidFill>
            <a:schemeClr val="bg1"/>
          </a:solidFill>
          <a:ln>
            <a:solidFill>
              <a:schemeClr val="tx1"/>
            </a:solidFill>
          </a:ln>
        </p:spPr>
        <p:txBody>
          <a:bodyPr wrap="square">
            <a:spAutoFit/>
          </a:bodyPr>
          <a:lstStyle/>
          <a:p>
            <a:r>
              <a:rPr lang="en-US" sz="2000" dirty="0"/>
              <a:t>human chromosome #12</a:t>
            </a:r>
          </a:p>
          <a:p>
            <a:r>
              <a:rPr lang="en-US" sz="2000" dirty="0"/>
              <a:t>from HeLa’s cell</a:t>
            </a:r>
          </a:p>
        </p:txBody>
      </p:sp>
      <p:sp>
        <p:nvSpPr>
          <p:cNvPr id="9" name="Title 8"/>
          <p:cNvSpPr>
            <a:spLocks noGrp="1"/>
          </p:cNvSpPr>
          <p:nvPr>
            <p:ph type="title"/>
          </p:nvPr>
        </p:nvSpPr>
        <p:spPr/>
        <p:txBody>
          <a:bodyPr/>
          <a:lstStyle/>
          <a:p>
            <a:r>
              <a:rPr lang="en-US" dirty="0"/>
              <a:t>DNA Under Electron Microscope</a:t>
            </a:r>
          </a:p>
        </p:txBody>
      </p:sp>
    </p:spTree>
    <p:extLst>
      <p:ext uri="{BB962C8B-B14F-4D97-AF65-F5344CB8AC3E}">
        <p14:creationId xmlns:p14="http://schemas.microsoft.com/office/powerpoint/2010/main" val="3563173023"/>
      </p:ext>
    </p:extLst>
  </p:cSld>
  <p:clrMapOvr>
    <a:masterClrMapping/>
  </p:clrMapOvr>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GateKeeper Walkthrough</a:t>
            </a:r>
          </a:p>
        </p:txBody>
      </p:sp>
      <p:sp>
        <p:nvSpPr>
          <p:cNvPr id="3" name="Slide Number Placeholder 2"/>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18A7077-2B78-4FB5-8F56-24239751AEF0}" type="slidenum">
              <a:rPr kumimoji="0" lang="en-US" altLang="en-US" sz="1600" b="0" i="0" u="none" strike="noStrike" kern="1200" cap="none" spc="0" normalizeH="0" baseline="0" noProof="0" smtClean="0">
                <a:ln>
                  <a:noFill/>
                </a:ln>
                <a:solidFill>
                  <a:prstClr val="black"/>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en-US" altLang="en-US" sz="1600" b="0" i="0" u="none" strike="noStrike" kern="1200" cap="none" spc="0" normalizeH="0" baseline="0" noProof="0">
              <a:ln>
                <a:noFill/>
              </a:ln>
              <a:solidFill>
                <a:prstClr val="black"/>
              </a:solidFill>
              <a:effectLst/>
              <a:uLnTx/>
              <a:uFillTx/>
              <a:latin typeface="Garamond" pitchFamily="18" charset="0"/>
              <a:ea typeface="+mn-ea"/>
              <a:cs typeface="+mn-cs"/>
            </a:endParaRPr>
          </a:p>
        </p:txBody>
      </p:sp>
      <p:graphicFrame>
        <p:nvGraphicFramePr>
          <p:cNvPr id="4" name="Diagram 3"/>
          <p:cNvGraphicFramePr/>
          <p:nvPr>
            <p:extLst/>
          </p:nvPr>
        </p:nvGraphicFramePr>
        <p:xfrm>
          <a:off x="39756" y="979729"/>
          <a:ext cx="8988287" cy="47894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28" name="Object 27"/>
          <p:cNvGraphicFramePr>
            <a:graphicFrameLocks noChangeAspect="1"/>
          </p:cNvGraphicFramePr>
          <p:nvPr>
            <p:extLst/>
          </p:nvPr>
        </p:nvGraphicFramePr>
        <p:xfrm>
          <a:off x="-1481" y="1596738"/>
          <a:ext cx="9148550" cy="4699786"/>
        </p:xfrm>
        <a:graphic>
          <a:graphicData uri="http://schemas.openxmlformats.org/presentationml/2006/ole">
            <mc:AlternateContent xmlns:mc="http://schemas.openxmlformats.org/markup-compatibility/2006">
              <mc:Choice xmlns:v="urn:schemas-microsoft-com:vml" Requires="v">
                <p:oleObj spid="_x0000_s29848" name="Visio" r:id="rId9" imgW="7926832" imgH="4072725" progId="Visio.Drawing.11">
                  <p:embed/>
                </p:oleObj>
              </mc:Choice>
              <mc:Fallback>
                <p:oleObj name="Visio" r:id="rId9" imgW="7926832" imgH="4072725" progId="Visio.Drawing.11">
                  <p:embed/>
                  <p:pic>
                    <p:nvPicPr>
                      <p:cNvPr id="28" name="Object 27"/>
                      <p:cNvPicPr/>
                      <p:nvPr/>
                    </p:nvPicPr>
                    <p:blipFill>
                      <a:blip r:embed="rId10"/>
                      <a:stretch>
                        <a:fillRect/>
                      </a:stretch>
                    </p:blipFill>
                    <p:spPr>
                      <a:xfrm>
                        <a:off x="-1481" y="1596738"/>
                        <a:ext cx="9148550" cy="4699786"/>
                      </a:xfrm>
                      <a:prstGeom prst="rect">
                        <a:avLst/>
                      </a:prstGeom>
                    </p:spPr>
                  </p:pic>
                </p:oleObj>
              </mc:Fallback>
            </mc:AlternateContent>
          </a:graphicData>
        </a:graphic>
      </p:graphicFrame>
    </p:spTree>
    <p:extLst>
      <p:ext uri="{BB962C8B-B14F-4D97-AF65-F5344CB8AC3E}">
        <p14:creationId xmlns:p14="http://schemas.microsoft.com/office/powerpoint/2010/main" val="3835214106"/>
      </p:ext>
    </p:extLst>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Object 8"/>
          <p:cNvGraphicFramePr>
            <a:graphicFrameLocks noChangeAspect="1"/>
          </p:cNvGraphicFramePr>
          <p:nvPr>
            <p:extLst/>
          </p:nvPr>
        </p:nvGraphicFramePr>
        <p:xfrm>
          <a:off x="-1481" y="1636494"/>
          <a:ext cx="9148550" cy="4699786"/>
        </p:xfrm>
        <a:graphic>
          <a:graphicData uri="http://schemas.openxmlformats.org/presentationml/2006/ole">
            <mc:AlternateContent xmlns:mc="http://schemas.openxmlformats.org/markup-compatibility/2006">
              <mc:Choice xmlns:v="urn:schemas-microsoft-com:vml" Requires="v">
                <p:oleObj spid="_x0000_s30872" name="Visio" r:id="rId4" imgW="7926832" imgH="4072725" progId="Visio.Drawing.11">
                  <p:embed/>
                </p:oleObj>
              </mc:Choice>
              <mc:Fallback>
                <p:oleObj name="Visio" r:id="rId4" imgW="7926832" imgH="4072725" progId="Visio.Drawing.11">
                  <p:embed/>
                  <p:pic>
                    <p:nvPicPr>
                      <p:cNvPr id="9" name="Object 8"/>
                      <p:cNvPicPr/>
                      <p:nvPr/>
                    </p:nvPicPr>
                    <p:blipFill>
                      <a:blip r:embed="rId5"/>
                      <a:stretch>
                        <a:fillRect/>
                      </a:stretch>
                    </p:blipFill>
                    <p:spPr>
                      <a:xfrm>
                        <a:off x="-1481" y="1636494"/>
                        <a:ext cx="9148550" cy="4699786"/>
                      </a:xfrm>
                      <a:prstGeom prst="rect">
                        <a:avLst/>
                      </a:prstGeom>
                    </p:spPr>
                  </p:pic>
                </p:oleObj>
              </mc:Fallback>
            </mc:AlternateContent>
          </a:graphicData>
        </a:graphic>
      </p:graphicFrame>
      <p:sp>
        <p:nvSpPr>
          <p:cNvPr id="14" name="Rectangle 13"/>
          <p:cNvSpPr/>
          <p:nvPr/>
        </p:nvSpPr>
        <p:spPr>
          <a:xfrm>
            <a:off x="-240977" y="1354510"/>
            <a:ext cx="9627541" cy="4997858"/>
          </a:xfrm>
          <a:prstGeom prst="rect">
            <a:avLst/>
          </a:prstGeom>
          <a:solidFill>
            <a:schemeClr val="bg1">
              <a:alpha val="80000"/>
            </a:schemeClr>
          </a:solidFill>
        </p:spPr>
        <p:txBody>
          <a:bodyPr wrap="square" rtlCol="0" anchor="ctr">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400" b="1" i="0" u="none" strike="noStrike" kern="1200" cap="none" spc="0" normalizeH="0" baseline="0" noProof="0" dirty="0">
              <a:ln>
                <a:noFill/>
              </a:ln>
              <a:solidFill>
                <a:srgbClr val="EEECE1"/>
              </a:solidFill>
              <a:effectLst/>
              <a:uLnTx/>
              <a:uFillTx/>
              <a:latin typeface="europa"/>
              <a:ea typeface="+mn-ea"/>
              <a:cs typeface="+mn-cs"/>
            </a:endParaRPr>
          </a:p>
        </p:txBody>
      </p:sp>
      <p:sp>
        <p:nvSpPr>
          <p:cNvPr id="2" name="Title 1"/>
          <p:cNvSpPr>
            <a:spLocks noGrp="1"/>
          </p:cNvSpPr>
          <p:nvPr>
            <p:ph type="title"/>
          </p:nvPr>
        </p:nvSpPr>
        <p:spPr/>
        <p:txBody>
          <a:bodyPr/>
          <a:lstStyle/>
          <a:p>
            <a:r>
              <a:rPr lang="en-US" dirty="0"/>
              <a:t>GateKeeper Walkthrough (cont’d)</a:t>
            </a:r>
          </a:p>
        </p:txBody>
      </p:sp>
      <p:sp>
        <p:nvSpPr>
          <p:cNvPr id="3" name="Slide Number Placeholder 2"/>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18A7077-2B78-4FB5-8F56-24239751AEF0}" type="slidenum">
              <a:rPr kumimoji="0" lang="en-US" altLang="en-US" sz="1600" b="0" i="0" u="none" strike="noStrike" kern="1200" cap="none" spc="0" normalizeH="0" baseline="0" noProof="0" smtClean="0">
                <a:ln>
                  <a:noFill/>
                </a:ln>
                <a:solidFill>
                  <a:prstClr val="black"/>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0" lang="en-US" altLang="en-US" sz="1600" b="0" i="0" u="none" strike="noStrike" kern="1200" cap="none" spc="0" normalizeH="0" baseline="0" noProof="0">
              <a:ln>
                <a:noFill/>
              </a:ln>
              <a:solidFill>
                <a:prstClr val="black"/>
              </a:solidFill>
              <a:effectLst/>
              <a:uLnTx/>
              <a:uFillTx/>
              <a:latin typeface="Garamond" pitchFamily="18" charset="0"/>
              <a:ea typeface="+mn-ea"/>
              <a:cs typeface="+mn-cs"/>
            </a:endParaRPr>
          </a:p>
        </p:txBody>
      </p:sp>
      <p:graphicFrame>
        <p:nvGraphicFramePr>
          <p:cNvPr id="4" name="Diagram 3"/>
          <p:cNvGraphicFramePr/>
          <p:nvPr>
            <p:extLst/>
          </p:nvPr>
        </p:nvGraphicFramePr>
        <p:xfrm>
          <a:off x="39756" y="979729"/>
          <a:ext cx="8988287" cy="478942"/>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10" name="Line Callout 2 (Border and Accent Bar) 9"/>
          <p:cNvSpPr/>
          <p:nvPr/>
        </p:nvSpPr>
        <p:spPr>
          <a:xfrm>
            <a:off x="2060716" y="2862326"/>
            <a:ext cx="6036365" cy="3474720"/>
          </a:xfrm>
          <a:prstGeom prst="accentBorderCallout2">
            <a:avLst>
              <a:gd name="adj1" fmla="val 12079"/>
              <a:gd name="adj2" fmla="val -2186"/>
              <a:gd name="adj3" fmla="val 12339"/>
              <a:gd name="adj4" fmla="val -7682"/>
              <a:gd name="adj5" fmla="val -38520"/>
              <a:gd name="adj6" fmla="val -7777"/>
            </a:avLst>
          </a:prstGeom>
          <a:solidFill>
            <a:schemeClr val="bg1"/>
          </a:solidFill>
          <a:ln w="38100">
            <a:solidFill>
              <a:srgbClr val="3DBF22"/>
            </a:solidFill>
            <a:headEnd type="oval" w="med" len="med"/>
            <a:tailEnd type="oval" w="med" len="med"/>
          </a:ln>
          <a:effectLst>
            <a:outerShdw blurRad="50800" dist="38100" dir="2700000" algn="tl" rotWithShape="0">
              <a:prstClr val="black">
                <a:alpha val="40000"/>
              </a:prstClr>
            </a:outerShdw>
          </a:effectLst>
        </p:spPr>
        <p:txBody>
          <a:bodyPr wrap="square" rtlCol="0" anchor="ctr">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400" b="1" i="0" u="none" strike="noStrike" kern="1200" cap="none" spc="0" normalizeH="0" baseline="0" noProof="0" dirty="0">
              <a:ln>
                <a:noFill/>
              </a:ln>
              <a:solidFill>
                <a:srgbClr val="EEECE1"/>
              </a:solidFill>
              <a:effectLst/>
              <a:uLnTx/>
              <a:uFillTx/>
              <a:latin typeface="europa"/>
              <a:ea typeface="+mn-ea"/>
              <a:cs typeface="+mn-cs"/>
            </a:endParaRPr>
          </a:p>
        </p:txBody>
      </p:sp>
      <p:sp>
        <p:nvSpPr>
          <p:cNvPr id="11" name="TextBox 10"/>
          <p:cNvSpPr txBox="1"/>
          <p:nvPr/>
        </p:nvSpPr>
        <p:spPr>
          <a:xfrm>
            <a:off x="2253212" y="5779687"/>
            <a:ext cx="5632174" cy="369332"/>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Tahoma"/>
                <a:ea typeface="+mn-ea"/>
                <a:cs typeface="+mn-cs"/>
              </a:rPr>
              <a:t>(2E+1)*(</a:t>
            </a:r>
            <a:r>
              <a:rPr kumimoji="0" lang="en-US" sz="1800" b="0" i="0" u="none" strike="noStrike" kern="1200" cap="none" spc="0" normalizeH="0" baseline="0" noProof="0" dirty="0" err="1">
                <a:ln>
                  <a:noFill/>
                </a:ln>
                <a:solidFill>
                  <a:prstClr val="black"/>
                </a:solidFill>
                <a:effectLst/>
                <a:uLnTx/>
                <a:uFillTx/>
                <a:latin typeface="Tahoma"/>
                <a:ea typeface="+mn-ea"/>
                <a:cs typeface="+mn-cs"/>
              </a:rPr>
              <a:t>ReadLength</a:t>
            </a:r>
            <a:r>
              <a:rPr kumimoji="0" lang="en-US" sz="1800" b="0" i="0" u="none" strike="noStrike" kern="1200" cap="none" spc="0" normalizeH="0" baseline="0" noProof="0" dirty="0">
                <a:ln>
                  <a:noFill/>
                </a:ln>
                <a:solidFill>
                  <a:prstClr val="black"/>
                </a:solidFill>
                <a:effectLst/>
                <a:uLnTx/>
                <a:uFillTx/>
                <a:latin typeface="Tahoma"/>
                <a:ea typeface="+mn-ea"/>
                <a:cs typeface="+mn-cs"/>
              </a:rPr>
              <a:t>) 5-input LUT. </a:t>
            </a:r>
          </a:p>
        </p:txBody>
      </p:sp>
      <p:pic>
        <p:nvPicPr>
          <p:cNvPr id="12" name="Picture 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073970" y="2848482"/>
            <a:ext cx="5990659" cy="2831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Line Callout 2 (Border and Accent Bar) 4"/>
          <p:cNvSpPr/>
          <p:nvPr/>
        </p:nvSpPr>
        <p:spPr>
          <a:xfrm>
            <a:off x="523458" y="1659321"/>
            <a:ext cx="4777412" cy="1005840"/>
          </a:xfrm>
          <a:prstGeom prst="accentBorderCallout2">
            <a:avLst>
              <a:gd name="adj1" fmla="val 20068"/>
              <a:gd name="adj2" fmla="val -2536"/>
              <a:gd name="adj3" fmla="val 18750"/>
              <a:gd name="adj4" fmla="val -7181"/>
              <a:gd name="adj5" fmla="val -15978"/>
              <a:gd name="adj6" fmla="val -7004"/>
            </a:avLst>
          </a:prstGeom>
          <a:solidFill>
            <a:schemeClr val="bg1"/>
          </a:solidFill>
          <a:ln w="38100">
            <a:solidFill>
              <a:srgbClr val="2B92AD"/>
            </a:solidFill>
            <a:headEnd type="oval" w="med" len="med"/>
            <a:tailEnd type="oval" w="med" len="med"/>
          </a:ln>
          <a:effectLst>
            <a:outerShdw blurRad="50800" dist="38100" dir="2700000" algn="tl" rotWithShape="0">
              <a:prstClr val="black">
                <a:alpha val="40000"/>
              </a:prstClr>
            </a:outerShdw>
          </a:effectLst>
        </p:spPr>
        <p:txBody>
          <a:bodyPr wrap="square" rtlCol="0" anchor="ctr">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400" b="1" i="0" u="none" strike="noStrike" kern="1200" cap="none" spc="0" normalizeH="0" baseline="0" noProof="0" dirty="0">
              <a:ln>
                <a:noFill/>
              </a:ln>
              <a:solidFill>
                <a:srgbClr val="EEECE1"/>
              </a:solidFill>
              <a:effectLst/>
              <a:uLnTx/>
              <a:uFillTx/>
              <a:latin typeface="europa"/>
              <a:ea typeface="+mn-ea"/>
              <a:cs typeface="+mn-cs"/>
            </a:endParaRPr>
          </a:p>
        </p:txBody>
      </p:sp>
      <p:sp>
        <p:nvSpPr>
          <p:cNvPr id="6" name="TextBox 5"/>
          <p:cNvSpPr txBox="1"/>
          <p:nvPr/>
        </p:nvSpPr>
        <p:spPr>
          <a:xfrm>
            <a:off x="523456" y="1700480"/>
            <a:ext cx="4882719" cy="923330"/>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Tahoma"/>
                <a:ea typeface="+mn-ea"/>
                <a:cs typeface="+mn-cs"/>
              </a:rPr>
              <a:t>E right-shift registers (length=</a:t>
            </a:r>
            <a:r>
              <a:rPr kumimoji="0" lang="en-US" sz="1800" b="0" i="0" u="none" strike="noStrike" kern="1200" cap="none" spc="0" normalizeH="0" baseline="0" noProof="0" dirty="0" err="1">
                <a:ln>
                  <a:noFill/>
                </a:ln>
                <a:solidFill>
                  <a:prstClr val="black"/>
                </a:solidFill>
                <a:effectLst/>
                <a:uLnTx/>
                <a:uFillTx/>
                <a:latin typeface="Tahoma"/>
                <a:ea typeface="+mn-ea"/>
                <a:cs typeface="+mn-cs"/>
              </a:rPr>
              <a:t>ReadLength</a:t>
            </a:r>
            <a:r>
              <a:rPr kumimoji="0" lang="en-US" sz="1800" b="0" i="0" u="none" strike="noStrike" kern="1200" cap="none" spc="0" normalizeH="0" baseline="0" noProof="0" dirty="0">
                <a:ln>
                  <a:noFill/>
                </a:ln>
                <a:solidFill>
                  <a:prstClr val="black"/>
                </a:solidFill>
                <a:effectLst/>
                <a:uLnTx/>
                <a:uFillTx/>
                <a:latin typeface="Tahoma"/>
                <a:ea typeface="+mn-ea"/>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Tahoma"/>
                <a:ea typeface="+mn-ea"/>
                <a:cs typeface="+mn-cs"/>
              </a:rPr>
              <a:t>E left-shift registers (length=</a:t>
            </a:r>
            <a:r>
              <a:rPr kumimoji="0" lang="en-US" sz="1800" b="0" i="0" u="none" strike="noStrike" kern="1200" cap="none" spc="0" normalizeH="0" baseline="0" noProof="0" dirty="0" err="1">
                <a:ln>
                  <a:noFill/>
                </a:ln>
                <a:solidFill>
                  <a:prstClr val="black"/>
                </a:solidFill>
                <a:effectLst/>
                <a:uLnTx/>
                <a:uFillTx/>
                <a:latin typeface="Tahoma"/>
                <a:ea typeface="+mn-ea"/>
                <a:cs typeface="+mn-cs"/>
              </a:rPr>
              <a:t>ReadLength</a:t>
            </a:r>
            <a:r>
              <a:rPr kumimoji="0" lang="en-US" sz="1800" b="0" i="0" u="none" strike="noStrike" kern="1200" cap="none" spc="0" normalizeH="0" baseline="0" noProof="0" dirty="0">
                <a:ln>
                  <a:noFill/>
                </a:ln>
                <a:solidFill>
                  <a:prstClr val="black"/>
                </a:solidFill>
                <a:effectLst/>
                <a:uLnTx/>
                <a:uFillTx/>
                <a:latin typeface="Tahoma"/>
                <a:ea typeface="+mn-ea"/>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Tahoma"/>
                <a:ea typeface="+mn-ea"/>
                <a:cs typeface="+mn-cs"/>
              </a:rPr>
              <a:t>(2E+1) * (</a:t>
            </a:r>
            <a:r>
              <a:rPr kumimoji="0" lang="en-US" sz="1800" b="0" i="0" u="none" strike="noStrike" kern="1200" cap="none" spc="0" normalizeH="0" baseline="0" noProof="0" dirty="0" err="1">
                <a:ln>
                  <a:noFill/>
                </a:ln>
                <a:solidFill>
                  <a:prstClr val="black"/>
                </a:solidFill>
                <a:effectLst/>
                <a:uLnTx/>
                <a:uFillTx/>
                <a:latin typeface="Tahoma"/>
                <a:ea typeface="+mn-ea"/>
                <a:cs typeface="+mn-cs"/>
              </a:rPr>
              <a:t>ReadLength</a:t>
            </a:r>
            <a:r>
              <a:rPr kumimoji="0" lang="en-US" sz="1800" b="0" i="0" u="none" strike="noStrike" kern="1200" cap="none" spc="0" normalizeH="0" baseline="0" noProof="0" dirty="0">
                <a:ln>
                  <a:noFill/>
                </a:ln>
                <a:solidFill>
                  <a:prstClr val="black"/>
                </a:solidFill>
                <a:effectLst/>
                <a:uLnTx/>
                <a:uFillTx/>
                <a:latin typeface="Tahoma"/>
                <a:ea typeface="+mn-ea"/>
                <a:cs typeface="+mn-cs"/>
              </a:rPr>
              <a:t>) 2-XOR operations.</a:t>
            </a:r>
          </a:p>
        </p:txBody>
      </p:sp>
      <p:sp>
        <p:nvSpPr>
          <p:cNvPr id="15" name="Line Callout 2 (Border and Accent Bar) 14"/>
          <p:cNvSpPr/>
          <p:nvPr/>
        </p:nvSpPr>
        <p:spPr>
          <a:xfrm>
            <a:off x="5618922" y="1546679"/>
            <a:ext cx="3405810" cy="1188720"/>
          </a:xfrm>
          <a:prstGeom prst="accentBorderCallout2">
            <a:avLst>
              <a:gd name="adj1" fmla="val 20068"/>
              <a:gd name="adj2" fmla="val -3362"/>
              <a:gd name="adj3" fmla="val 18750"/>
              <a:gd name="adj4" fmla="val -7181"/>
              <a:gd name="adj5" fmla="val -3715"/>
              <a:gd name="adj6" fmla="val -7004"/>
            </a:avLst>
          </a:prstGeom>
          <a:solidFill>
            <a:schemeClr val="bg1"/>
          </a:solidFill>
          <a:ln w="38100">
            <a:solidFill>
              <a:srgbClr val="D1701F"/>
            </a:solidFill>
            <a:headEnd type="oval" w="med" len="med"/>
            <a:tailEnd type="oval" w="med" len="med"/>
          </a:ln>
          <a:effectLst>
            <a:outerShdw blurRad="50800" dist="38100" dir="2700000" algn="tl" rotWithShape="0">
              <a:prstClr val="black">
                <a:alpha val="40000"/>
              </a:prstClr>
            </a:outerShdw>
          </a:effectLst>
        </p:spPr>
        <p:txBody>
          <a:bodyPr wrap="square" rtlCol="0" anchor="ctr">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400" b="1" i="0" u="none" strike="noStrike" kern="1200" cap="none" spc="0" normalizeH="0" baseline="0" noProof="0" dirty="0">
              <a:ln>
                <a:noFill/>
              </a:ln>
              <a:solidFill>
                <a:srgbClr val="EEECE1"/>
              </a:solidFill>
              <a:effectLst/>
              <a:uLnTx/>
              <a:uFillTx/>
              <a:latin typeface="europa"/>
              <a:ea typeface="+mn-ea"/>
              <a:cs typeface="+mn-cs"/>
            </a:endParaRPr>
          </a:p>
        </p:txBody>
      </p:sp>
      <mc:AlternateContent xmlns:mc="http://schemas.openxmlformats.org/markup-compatibility/2006" xmlns:a14="http://schemas.microsoft.com/office/drawing/2010/main">
        <mc:Choice Requires="a14">
          <p:sp>
            <p:nvSpPr>
              <p:cNvPr id="16" name="TextBox 15"/>
              <p:cNvSpPr txBox="1"/>
              <p:nvPr/>
            </p:nvSpPr>
            <p:spPr>
              <a:xfrm>
                <a:off x="5658681" y="1548082"/>
                <a:ext cx="3366051" cy="1200329"/>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Tahoma"/>
                    <a:ea typeface="+mn-ea"/>
                    <a:cs typeface="+mn-cs"/>
                  </a:rPr>
                  <a:t>(2E)*(</a:t>
                </a:r>
                <a:r>
                  <a:rPr kumimoji="0" lang="en-US" sz="1800" b="0" i="0" u="none" strike="noStrike" kern="1200" cap="none" spc="0" normalizeH="0" baseline="0" noProof="0" dirty="0" err="1">
                    <a:ln>
                      <a:noFill/>
                    </a:ln>
                    <a:solidFill>
                      <a:prstClr val="black"/>
                    </a:solidFill>
                    <a:effectLst/>
                    <a:uLnTx/>
                    <a:uFillTx/>
                    <a:latin typeface="Tahoma"/>
                    <a:ea typeface="+mn-ea"/>
                    <a:cs typeface="+mn-cs"/>
                  </a:rPr>
                  <a:t>ReadLength</a:t>
                </a:r>
                <a:r>
                  <a:rPr kumimoji="0" lang="en-US" sz="1800" b="0" i="0" u="none" strike="noStrike" kern="1200" cap="none" spc="0" normalizeH="0" baseline="0" noProof="0" dirty="0">
                    <a:ln>
                      <a:noFill/>
                    </a:ln>
                    <a:solidFill>
                      <a:prstClr val="black"/>
                    </a:solidFill>
                    <a:effectLst/>
                    <a:uLnTx/>
                    <a:uFillTx/>
                    <a:latin typeface="Tahoma"/>
                    <a:ea typeface="+mn-ea"/>
                    <a:cs typeface="+mn-cs"/>
                  </a:rPr>
                  <a:t>) 2-AND operations.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Tahoma"/>
                    <a:ea typeface="+mn-ea"/>
                    <a:cs typeface="+mn-cs"/>
                  </a:rPr>
                  <a:t>(</a:t>
                </a:r>
                <a:r>
                  <a:rPr kumimoji="0" lang="en-US" sz="1800" b="0" i="0" u="none" strike="noStrike" kern="1200" cap="none" spc="0" normalizeH="0" baseline="0" noProof="0" dirty="0" err="1">
                    <a:ln>
                      <a:noFill/>
                    </a:ln>
                    <a:solidFill>
                      <a:prstClr val="black"/>
                    </a:solidFill>
                    <a:effectLst/>
                    <a:uLnTx/>
                    <a:uFillTx/>
                    <a:latin typeface="Tahoma"/>
                    <a:ea typeface="+mn-ea"/>
                    <a:cs typeface="+mn-cs"/>
                  </a:rPr>
                  <a:t>ReadLength</a:t>
                </a:r>
                <a:r>
                  <a:rPr kumimoji="0" lang="en-US" sz="1800" b="0" i="0" u="none" strike="noStrike" kern="1200" cap="none" spc="0" normalizeH="0" baseline="0" noProof="0" dirty="0">
                    <a:ln>
                      <a:noFill/>
                    </a:ln>
                    <a:solidFill>
                      <a:prstClr val="black"/>
                    </a:solidFill>
                    <a:effectLst/>
                    <a:uLnTx/>
                    <a:uFillTx/>
                    <a:latin typeface="Tahoma"/>
                    <a:ea typeface="+mn-ea"/>
                    <a:cs typeface="+mn-cs"/>
                  </a:rPr>
                  <a:t>/4) 5-input LUT.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14:m>
                  <m:oMath xmlns:m="http://schemas.openxmlformats.org/officeDocument/2006/math">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𝑙𝑜𝑔</m:t>
                        </m:r>
                      </m:e>
                      <m: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sub>
                    </m:sSub>
                  </m:oMath>
                </a14:m>
                <a:r>
                  <a:rPr kumimoji="0" lang="en-US" sz="1800" b="0" i="0" u="none" strike="noStrike" kern="1200" cap="none" spc="0" normalizeH="0" baseline="0" noProof="0" dirty="0">
                    <a:ln>
                      <a:noFill/>
                    </a:ln>
                    <a:solidFill>
                      <a:prstClr val="black"/>
                    </a:solidFill>
                    <a:effectLst/>
                    <a:uLnTx/>
                    <a:uFillTx/>
                    <a:latin typeface="Tahoma"/>
                    <a:ea typeface="+mn-ea"/>
                    <a:cs typeface="+mn-cs"/>
                  </a:rPr>
                  <a:t>ReadLength-bit counter.</a:t>
                </a:r>
              </a:p>
            </p:txBody>
          </p:sp>
        </mc:Choice>
        <mc:Fallback xmlns="">
          <p:sp>
            <p:nvSpPr>
              <p:cNvPr id="16" name="TextBox 15"/>
              <p:cNvSpPr txBox="1">
                <a:spLocks noRot="1" noChangeAspect="1" noMove="1" noResize="1" noEditPoints="1" noAdjustHandles="1" noChangeArrowheads="1" noChangeShapeType="1" noTextEdit="1"/>
              </p:cNvSpPr>
              <p:nvPr/>
            </p:nvSpPr>
            <p:spPr>
              <a:xfrm>
                <a:off x="5658681" y="1548082"/>
                <a:ext cx="3366051" cy="1200329"/>
              </a:xfrm>
              <a:prstGeom prst="rect">
                <a:avLst/>
              </a:prstGeom>
              <a:blipFill rotWithShape="0">
                <a:blip r:embed="rId12"/>
                <a:stretch>
                  <a:fillRect l="-1087" t="-3046" r="-1449" b="-7107"/>
                </a:stretch>
              </a:blipFill>
            </p:spPr>
            <p:txBody>
              <a:bodyPr/>
              <a:lstStyle/>
              <a:p>
                <a:r>
                  <a:rPr lang="en-US">
                    <a:noFill/>
                  </a:rPr>
                  <a:t> </a:t>
                </a:r>
              </a:p>
            </p:txBody>
          </p:sp>
        </mc:Fallback>
      </mc:AlternateContent>
    </p:spTree>
    <p:extLst>
      <p:ext uri="{BB962C8B-B14F-4D97-AF65-F5344CB8AC3E}">
        <p14:creationId xmlns:p14="http://schemas.microsoft.com/office/powerpoint/2010/main" val="62799385"/>
      </p:ext>
    </p:extLst>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GateKeeper</a:t>
            </a:r>
            <a:r>
              <a:rPr lang="en-US" dirty="0"/>
              <a:t> Accelerator Architecture</a:t>
            </a:r>
          </a:p>
        </p:txBody>
      </p:sp>
      <p:sp>
        <p:nvSpPr>
          <p:cNvPr id="3" name="Content Placeholder 2"/>
          <p:cNvSpPr>
            <a:spLocks noGrp="1"/>
          </p:cNvSpPr>
          <p:nvPr>
            <p:ph idx="1"/>
          </p:nvPr>
        </p:nvSpPr>
        <p:spPr>
          <a:xfrm>
            <a:off x="228600" y="1013079"/>
            <a:ext cx="8610600" cy="4876800"/>
          </a:xfrm>
        </p:spPr>
        <p:txBody>
          <a:bodyPr/>
          <a:lstStyle/>
          <a:p>
            <a:pPr algn="just">
              <a:spcBef>
                <a:spcPts val="0"/>
              </a:spcBef>
              <a:spcAft>
                <a:spcPts val="0"/>
              </a:spcAft>
            </a:pPr>
            <a:r>
              <a:rPr lang="en-US" b="1" dirty="0">
                <a:solidFill>
                  <a:srgbClr val="2C3FEB"/>
                </a:solidFill>
              </a:rPr>
              <a:t>Maximum data throughput </a:t>
            </a:r>
            <a:r>
              <a:rPr lang="en-US" dirty="0"/>
              <a:t>=~13.3 billion bases/sec</a:t>
            </a:r>
          </a:p>
          <a:p>
            <a:pPr algn="just">
              <a:spcBef>
                <a:spcPts val="0"/>
              </a:spcBef>
              <a:spcAft>
                <a:spcPts val="0"/>
              </a:spcAft>
            </a:pPr>
            <a:endParaRPr lang="en-US" sz="1700" dirty="0"/>
          </a:p>
          <a:p>
            <a:pPr algn="just">
              <a:spcBef>
                <a:spcPts val="0"/>
              </a:spcBef>
              <a:spcAft>
                <a:spcPts val="0"/>
              </a:spcAft>
            </a:pPr>
            <a:r>
              <a:rPr lang="en-US" sz="1700" dirty="0"/>
              <a:t>Can examine </a:t>
            </a:r>
            <a:r>
              <a:rPr lang="en-US" sz="1700" b="1" dirty="0">
                <a:solidFill>
                  <a:srgbClr val="2C3FEB"/>
                </a:solidFill>
              </a:rPr>
              <a:t>8 (300 </a:t>
            </a:r>
            <a:r>
              <a:rPr lang="en-US" sz="1700" b="1" dirty="0" err="1">
                <a:solidFill>
                  <a:srgbClr val="2C3FEB"/>
                </a:solidFill>
              </a:rPr>
              <a:t>bp</a:t>
            </a:r>
            <a:r>
              <a:rPr lang="en-US" sz="1700" b="1" dirty="0">
                <a:solidFill>
                  <a:srgbClr val="2C3FEB"/>
                </a:solidFill>
              </a:rPr>
              <a:t>) or 16 (100 </a:t>
            </a:r>
            <a:r>
              <a:rPr lang="en-US" sz="1700" b="1" dirty="0" err="1">
                <a:solidFill>
                  <a:srgbClr val="2C3FEB"/>
                </a:solidFill>
              </a:rPr>
              <a:t>bp</a:t>
            </a:r>
            <a:r>
              <a:rPr lang="en-US" sz="1700" b="1" dirty="0">
                <a:solidFill>
                  <a:srgbClr val="2C3FEB"/>
                </a:solidFill>
              </a:rPr>
              <a:t>) mappings concurrently </a:t>
            </a:r>
            <a:r>
              <a:rPr lang="en-US" sz="1700" dirty="0"/>
              <a:t>at 250 MHz</a:t>
            </a:r>
          </a:p>
          <a:p>
            <a:pPr algn="just">
              <a:spcBef>
                <a:spcPts val="0"/>
              </a:spcBef>
              <a:spcAft>
                <a:spcPts val="0"/>
              </a:spcAft>
            </a:pPr>
            <a:endParaRPr lang="en-US" sz="1700" dirty="0"/>
          </a:p>
          <a:p>
            <a:pPr algn="just">
              <a:spcBef>
                <a:spcPts val="0"/>
              </a:spcBef>
              <a:spcAft>
                <a:spcPts val="0"/>
              </a:spcAft>
            </a:pPr>
            <a:r>
              <a:rPr lang="en-US" sz="1700" b="1" dirty="0">
                <a:solidFill>
                  <a:srgbClr val="2C3FEB"/>
                </a:solidFill>
              </a:rPr>
              <a:t>Occupies 50% </a:t>
            </a:r>
            <a:r>
              <a:rPr lang="en-US" sz="1700" dirty="0"/>
              <a:t>(100 </a:t>
            </a:r>
            <a:r>
              <a:rPr lang="en-US" sz="1700" dirty="0" err="1"/>
              <a:t>bp</a:t>
            </a:r>
            <a:r>
              <a:rPr lang="en-US" sz="1700" dirty="0"/>
              <a:t>) to </a:t>
            </a:r>
            <a:r>
              <a:rPr lang="en-US" sz="1700" b="1" dirty="0">
                <a:solidFill>
                  <a:srgbClr val="2C3FEB"/>
                </a:solidFill>
              </a:rPr>
              <a:t>91% </a:t>
            </a:r>
            <a:r>
              <a:rPr lang="en-US" sz="1700" dirty="0"/>
              <a:t>(300 </a:t>
            </a:r>
            <a:r>
              <a:rPr lang="en-US" sz="1700" dirty="0" err="1"/>
              <a:t>bp</a:t>
            </a:r>
            <a:r>
              <a:rPr lang="en-US" sz="1700" dirty="0"/>
              <a:t>) of the FPGA slice LUTs and registers</a:t>
            </a:r>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prstClr val="black"/>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0" lang="en-US" altLang="en-US" sz="1600" b="0" i="0" u="none" strike="noStrike" kern="1200" cap="none" spc="0" normalizeH="0" baseline="0" noProof="0">
              <a:ln>
                <a:noFill/>
              </a:ln>
              <a:solidFill>
                <a:prstClr val="black"/>
              </a:solidFill>
              <a:effectLst/>
              <a:uLnTx/>
              <a:uFillTx/>
              <a:latin typeface="Garamond" pitchFamily="18" charset="0"/>
              <a:ea typeface="+mn-ea"/>
              <a:cs typeface="+mn-cs"/>
            </a:endParaRPr>
          </a:p>
        </p:txBody>
      </p:sp>
      <p:graphicFrame>
        <p:nvGraphicFramePr>
          <p:cNvPr id="5" name="Object 4"/>
          <p:cNvGraphicFramePr>
            <a:graphicFrameLocks noChangeAspect="1"/>
          </p:cNvGraphicFramePr>
          <p:nvPr>
            <p:extLst>
              <p:ext uri="{D42A27DB-BD31-4B8C-83A1-F6EECF244321}">
                <p14:modId xmlns:p14="http://schemas.microsoft.com/office/powerpoint/2010/main" val="1638575411"/>
              </p:ext>
            </p:extLst>
          </p:nvPr>
        </p:nvGraphicFramePr>
        <p:xfrm>
          <a:off x="48126" y="2655045"/>
          <a:ext cx="9418320" cy="3726283"/>
        </p:xfrm>
        <a:graphic>
          <a:graphicData uri="http://schemas.openxmlformats.org/presentationml/2006/ole">
            <mc:AlternateContent xmlns:mc="http://schemas.openxmlformats.org/markup-compatibility/2006">
              <mc:Choice xmlns:v="urn:schemas-microsoft-com:vml" Requires="v">
                <p:oleObj spid="_x0000_s42103" name="Visio" r:id="rId4" imgW="5981295" imgH="2367465" progId="Visio.Drawing.11">
                  <p:embed/>
                </p:oleObj>
              </mc:Choice>
              <mc:Fallback>
                <p:oleObj name="Visio" r:id="rId4" imgW="5981295" imgH="2367465" progId="Visio.Drawing.11">
                  <p:embed/>
                  <p:pic>
                    <p:nvPicPr>
                      <p:cNvPr id="5" name="Object 4"/>
                      <p:cNvPicPr/>
                      <p:nvPr/>
                    </p:nvPicPr>
                    <p:blipFill>
                      <a:blip r:embed="rId5"/>
                      <a:stretch>
                        <a:fillRect/>
                      </a:stretch>
                    </p:blipFill>
                    <p:spPr>
                      <a:xfrm>
                        <a:off x="48126" y="2655045"/>
                        <a:ext cx="9418320" cy="3726283"/>
                      </a:xfrm>
                      <a:prstGeom prst="rect">
                        <a:avLst/>
                      </a:prstGeom>
                    </p:spPr>
                  </p:pic>
                </p:oleObj>
              </mc:Fallback>
            </mc:AlternateContent>
          </a:graphicData>
        </a:graphic>
      </p:graphicFrame>
    </p:spTree>
    <p:extLst>
      <p:ext uri="{BB962C8B-B14F-4D97-AF65-F5344CB8AC3E}">
        <p14:creationId xmlns:p14="http://schemas.microsoft.com/office/powerpoint/2010/main" val="2064948292"/>
      </p:ext>
    </p:extLst>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err="1"/>
              <a:t>GateKeeper</a:t>
            </a:r>
            <a:r>
              <a:rPr lang="en-US" dirty="0"/>
              <a:t> vs. SHD</a:t>
            </a:r>
          </a:p>
        </p:txBody>
      </p:sp>
      <p:sp>
        <p:nvSpPr>
          <p:cNvPr id="6" name="Content Placeholder 5"/>
          <p:cNvSpPr>
            <a:spLocks noGrp="1"/>
          </p:cNvSpPr>
          <p:nvPr>
            <p:ph sz="half" idx="1"/>
          </p:nvPr>
        </p:nvSpPr>
        <p:spPr>
          <a:xfrm>
            <a:off x="228600" y="1513269"/>
            <a:ext cx="4229100" cy="4876800"/>
          </a:xfrm>
        </p:spPr>
        <p:txBody>
          <a:bodyPr/>
          <a:lstStyle/>
          <a:p>
            <a:r>
              <a:rPr lang="en-US" sz="2500" dirty="0"/>
              <a:t>FPGA (Xilinx VC709)</a:t>
            </a:r>
          </a:p>
          <a:p>
            <a:r>
              <a:rPr lang="en-US" sz="2500" dirty="0"/>
              <a:t>Multi-core (parallel)</a:t>
            </a:r>
          </a:p>
          <a:p>
            <a:r>
              <a:rPr lang="en-US" sz="2500" dirty="0"/>
              <a:t>Examines a single mapping @ 125 MHz</a:t>
            </a:r>
          </a:p>
          <a:p>
            <a:r>
              <a:rPr lang="en-US" sz="2500" dirty="0"/>
              <a:t>Limited to </a:t>
            </a:r>
            <a:r>
              <a:rPr lang="en-US" sz="2500" dirty="0" err="1"/>
              <a:t>PCIe</a:t>
            </a:r>
            <a:r>
              <a:rPr lang="en-US" sz="2500" dirty="0"/>
              <a:t> Gen3(4x) transfer rate (128 bits @ 250MHz)</a:t>
            </a:r>
          </a:p>
          <a:p>
            <a:r>
              <a:rPr lang="en-US" sz="2500" dirty="0"/>
              <a:t>Amending requires:</a:t>
            </a:r>
          </a:p>
          <a:p>
            <a:pPr lvl="1"/>
            <a:r>
              <a:rPr lang="en-US" sz="2100" dirty="0"/>
              <a:t>(2E+1) 5-input LUT. </a:t>
            </a:r>
          </a:p>
        </p:txBody>
      </p:sp>
      <p:sp>
        <p:nvSpPr>
          <p:cNvPr id="7" name="Content Placeholder 6"/>
          <p:cNvSpPr>
            <a:spLocks noGrp="1"/>
          </p:cNvSpPr>
          <p:nvPr>
            <p:ph sz="half" idx="2"/>
          </p:nvPr>
        </p:nvSpPr>
        <p:spPr>
          <a:xfrm>
            <a:off x="4610100" y="1513269"/>
            <a:ext cx="4229100" cy="4876800"/>
          </a:xfrm>
        </p:spPr>
        <p:txBody>
          <a:bodyPr/>
          <a:lstStyle/>
          <a:p>
            <a:r>
              <a:rPr lang="en-US" sz="2500" dirty="0"/>
              <a:t>Intel SIMD</a:t>
            </a:r>
          </a:p>
          <a:p>
            <a:r>
              <a:rPr lang="en-US" sz="2500" dirty="0"/>
              <a:t>Single-core (sequential)</a:t>
            </a:r>
          </a:p>
          <a:p>
            <a:r>
              <a:rPr lang="en-US" sz="2500" dirty="0"/>
              <a:t>Examines a single mapping @ ~2MHz</a:t>
            </a:r>
          </a:p>
          <a:p>
            <a:r>
              <a:rPr lang="en-US" sz="2500" dirty="0"/>
              <a:t>Limited to a read length of 128 </a:t>
            </a:r>
            <a:r>
              <a:rPr lang="en-US" sz="2500" dirty="0" err="1"/>
              <a:t>bp</a:t>
            </a:r>
            <a:r>
              <a:rPr lang="en-US" sz="2500" dirty="0"/>
              <a:t> (SSE register size)</a:t>
            </a:r>
          </a:p>
          <a:p>
            <a:r>
              <a:rPr lang="en-US" sz="2500" dirty="0"/>
              <a:t>Amending requires:</a:t>
            </a:r>
          </a:p>
          <a:p>
            <a:pPr lvl="1"/>
            <a:r>
              <a:rPr lang="en-US" sz="2100" dirty="0"/>
              <a:t>4(2E+1) bitwise OR.</a:t>
            </a:r>
          </a:p>
          <a:p>
            <a:pPr lvl="1"/>
            <a:r>
              <a:rPr lang="en-US" sz="2100" dirty="0"/>
              <a:t>4(2E+1) packed shuffle.</a:t>
            </a:r>
          </a:p>
          <a:p>
            <a:pPr lvl="1"/>
            <a:r>
              <a:rPr lang="en-US" sz="2100" dirty="0"/>
              <a:t>3(2E+1) shift.</a:t>
            </a:r>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prstClr val="black"/>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73</a:t>
            </a:fld>
            <a:endParaRPr kumimoji="0" lang="en-US" altLang="en-US" sz="1600" b="0" i="0" u="none" strike="noStrike" kern="1200" cap="none" spc="0" normalizeH="0" baseline="0" noProof="0">
              <a:ln>
                <a:noFill/>
              </a:ln>
              <a:solidFill>
                <a:prstClr val="black"/>
              </a:solidFill>
              <a:effectLst/>
              <a:uLnTx/>
              <a:uFillTx/>
              <a:latin typeface="Garamond" pitchFamily="18" charset="0"/>
              <a:ea typeface="+mn-ea"/>
              <a:cs typeface="+mn-cs"/>
            </a:endParaRPr>
          </a:p>
        </p:txBody>
      </p:sp>
      <p:sp>
        <p:nvSpPr>
          <p:cNvPr id="3" name="Rectangle 2"/>
          <p:cNvSpPr/>
          <p:nvPr/>
        </p:nvSpPr>
        <p:spPr>
          <a:xfrm>
            <a:off x="267237" y="1014473"/>
            <a:ext cx="4206240" cy="523220"/>
          </a:xfrm>
          <a:prstGeom prst="rect">
            <a:avLst/>
          </a:prstGeom>
          <a:solidFill>
            <a:schemeClr val="tx2">
              <a:lumMod val="60000"/>
              <a:lumOff val="40000"/>
            </a:schemeClr>
          </a:solid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err="1">
                <a:ln>
                  <a:noFill/>
                </a:ln>
                <a:solidFill>
                  <a:prstClr val="white"/>
                </a:solidFill>
                <a:effectLst/>
                <a:uLnTx/>
                <a:uFillTx/>
                <a:latin typeface="Calibri" panose="020F0502020204030204" pitchFamily="34" charset="0"/>
                <a:ea typeface="+mn-ea"/>
                <a:cs typeface="Calibri" panose="020F0502020204030204" pitchFamily="34" charset="0"/>
              </a:rPr>
              <a:t>GateKeeper</a:t>
            </a:r>
            <a:endParaRPr kumimoji="0" lang="en-US" sz="2800" b="1"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8" name="Rectangle 7"/>
          <p:cNvSpPr/>
          <p:nvPr/>
        </p:nvSpPr>
        <p:spPr>
          <a:xfrm>
            <a:off x="4605273" y="1012325"/>
            <a:ext cx="4206240" cy="523220"/>
          </a:xfrm>
          <a:prstGeom prst="rect">
            <a:avLst/>
          </a:prstGeom>
          <a:solidFill>
            <a:schemeClr val="tx2">
              <a:lumMod val="60000"/>
              <a:lumOff val="40000"/>
            </a:schemeClr>
          </a:solid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rPr>
              <a:t>SHD</a:t>
            </a:r>
          </a:p>
        </p:txBody>
      </p:sp>
    </p:spTree>
    <p:extLst>
      <p:ext uri="{BB962C8B-B14F-4D97-AF65-F5344CB8AC3E}">
        <p14:creationId xmlns:p14="http://schemas.microsoft.com/office/powerpoint/2010/main" val="1693620918"/>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GateKeeper</a:t>
            </a:r>
            <a:r>
              <a:rPr lang="en-US" dirty="0"/>
              <a:t>: Speed &amp; Accuracy Results</a:t>
            </a:r>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prstClr val="black"/>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74</a:t>
            </a:fld>
            <a:endParaRPr kumimoji="0" lang="en-US" altLang="en-US" sz="1600" b="0" i="0" u="none" strike="noStrike" kern="1200" cap="none" spc="0" normalizeH="0" baseline="0" noProof="0">
              <a:ln>
                <a:noFill/>
              </a:ln>
              <a:solidFill>
                <a:prstClr val="black"/>
              </a:solidFill>
              <a:effectLst/>
              <a:uLnTx/>
              <a:uFillTx/>
              <a:latin typeface="Garamond" pitchFamily="18" charset="0"/>
              <a:ea typeface="+mn-ea"/>
              <a:cs typeface="+mn-cs"/>
            </a:endParaRPr>
          </a:p>
        </p:txBody>
      </p:sp>
      <p:sp>
        <p:nvSpPr>
          <p:cNvPr id="5" name="Rectangle 4"/>
          <p:cNvSpPr/>
          <p:nvPr/>
        </p:nvSpPr>
        <p:spPr>
          <a:xfrm>
            <a:off x="228600" y="913434"/>
            <a:ext cx="8807896" cy="5570756"/>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srgbClr val="FF0000"/>
                </a:solidFill>
                <a:effectLst/>
                <a:uLnTx/>
                <a:uFillTx/>
                <a:latin typeface="Tahoma"/>
                <a:ea typeface="+mn-ea"/>
                <a:cs typeface="+mn-cs"/>
              </a:rPr>
              <a:t>90x-130x faster filter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Tahoma"/>
                <a:ea typeface="+mn-ea"/>
                <a:cs typeface="+mn-cs"/>
              </a:rPr>
              <a:t>than SHD (Xin et al., 2015) and the Adjacency Filter (Xin et al., 2013)</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srgbClr val="2C3FEB"/>
                </a:solidFill>
                <a:effectLst/>
                <a:uLnTx/>
                <a:uFillTx/>
                <a:latin typeface="Tahoma"/>
                <a:ea typeface="+mn-ea"/>
                <a:cs typeface="+mn-cs"/>
              </a:rPr>
              <a:t>4x lower false accept rate</a:t>
            </a:r>
            <a:r>
              <a:rPr kumimoji="0" lang="en-US" sz="1800" b="1" i="0" u="none" strike="noStrike" kern="1200" cap="none" spc="0" normalizeH="0" baseline="0" noProof="0" dirty="0">
                <a:ln>
                  <a:noFill/>
                </a:ln>
                <a:solidFill>
                  <a:srgbClr val="2C3FEB"/>
                </a:solidFill>
                <a:effectLst/>
                <a:uLnTx/>
                <a:uFillTx/>
                <a:latin typeface="Tahoma"/>
                <a:ea typeface="+mn-ea"/>
                <a:cs typeface="+mn-cs"/>
              </a:rPr>
              <a: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Tahoma"/>
                <a:ea typeface="+mn-ea"/>
                <a:cs typeface="+mn-cs"/>
              </a:rPr>
              <a:t>than the Adjacency Filter (Xin et al., 2013)</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srgbClr val="FF0000"/>
                </a:solidFill>
                <a:effectLst/>
                <a:uLnTx/>
                <a:uFillTx/>
                <a:latin typeface="Tahoma"/>
                <a:ea typeface="+mn-ea"/>
                <a:cs typeface="+mn-cs"/>
              </a:rPr>
              <a:t>10x speedup in read mapping</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Tahoma"/>
                <a:ea typeface="+mn-ea"/>
                <a:cs typeface="+mn-cs"/>
              </a:rPr>
              <a:t>with the addition of GateKeeper to the </a:t>
            </a:r>
            <a:r>
              <a:rPr kumimoji="0" lang="en-US" sz="1800" b="0" i="0" u="none" strike="noStrike" kern="1200" cap="none" spc="0" normalizeH="0" baseline="0" noProof="0" dirty="0" err="1">
                <a:ln>
                  <a:noFill/>
                </a:ln>
                <a:solidFill>
                  <a:prstClr val="black"/>
                </a:solidFill>
                <a:effectLst/>
                <a:uLnTx/>
                <a:uFillTx/>
                <a:latin typeface="Tahoma"/>
                <a:ea typeface="+mn-ea"/>
                <a:cs typeface="+mn-cs"/>
              </a:rPr>
              <a:t>mrFAST</a:t>
            </a:r>
            <a:r>
              <a:rPr kumimoji="0" lang="en-US" sz="1800" b="0" i="0" u="none" strike="noStrike" kern="1200" cap="none" spc="0" normalizeH="0" baseline="0" noProof="0" dirty="0">
                <a:ln>
                  <a:noFill/>
                </a:ln>
                <a:solidFill>
                  <a:prstClr val="black"/>
                </a:solidFill>
                <a:effectLst/>
                <a:uLnTx/>
                <a:uFillTx/>
                <a:latin typeface="Tahoma"/>
                <a:ea typeface="+mn-ea"/>
                <a:cs typeface="+mn-cs"/>
              </a:rPr>
              <a:t> mapper (Alkan et al., 2009)</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black"/>
              </a:solidFill>
              <a:effectLst/>
              <a:uLnTx/>
              <a:uFillTx/>
              <a:latin typeface="Tahoma"/>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srgbClr val="000000"/>
                </a:solidFill>
                <a:effectLst/>
                <a:uLnTx/>
                <a:uFillTx/>
                <a:latin typeface="Tahoma"/>
                <a:ea typeface="+mn-ea"/>
                <a:cs typeface="+mn-cs"/>
              </a:rPr>
              <a:t>Freely available online </a:t>
            </a:r>
            <a:r>
              <a:rPr kumimoji="0" lang="en-US" sz="1800" b="0" i="0" u="none" strike="noStrike" kern="1200" cap="none" spc="0" normalizeH="0" baseline="0" noProof="0" dirty="0">
                <a:ln>
                  <a:noFill/>
                </a:ln>
                <a:solidFill>
                  <a:srgbClr val="000000"/>
                </a:solidFill>
                <a:effectLst/>
                <a:uLnTx/>
                <a:uFillTx/>
                <a:latin typeface="Tahoma"/>
                <a:ea typeface="+mn-ea"/>
                <a:cs typeface="+mn-cs"/>
                <a:hlinkClick r:id="rId2"/>
              </a:rPr>
              <a:t>github.com/</a:t>
            </a:r>
            <a:r>
              <a:rPr kumimoji="0" lang="en-US" sz="1800" b="0" i="0" u="none" strike="noStrike" kern="1200" cap="none" spc="0" normalizeH="0" baseline="0" noProof="0" dirty="0" err="1">
                <a:ln>
                  <a:noFill/>
                </a:ln>
                <a:solidFill>
                  <a:srgbClr val="000000"/>
                </a:solidFill>
                <a:effectLst/>
                <a:uLnTx/>
                <a:uFillTx/>
                <a:latin typeface="Tahoma"/>
                <a:ea typeface="+mn-ea"/>
                <a:cs typeface="+mn-cs"/>
                <a:hlinkClick r:id="rId2"/>
              </a:rPr>
              <a:t>BilkentCompGen</a:t>
            </a:r>
            <a:r>
              <a:rPr kumimoji="0" lang="en-US" sz="1800" b="0" i="0" u="none" strike="noStrike" kern="1200" cap="none" spc="0" normalizeH="0" baseline="0" noProof="0" dirty="0">
                <a:ln>
                  <a:noFill/>
                </a:ln>
                <a:solidFill>
                  <a:srgbClr val="000000"/>
                </a:solidFill>
                <a:effectLst/>
                <a:uLnTx/>
                <a:uFillTx/>
                <a:latin typeface="Tahoma"/>
                <a:ea typeface="+mn-ea"/>
                <a:cs typeface="+mn-cs"/>
                <a:hlinkClick r:id="rId2"/>
              </a:rPr>
              <a:t>/GateKeeper</a:t>
            </a:r>
            <a:r>
              <a:rPr kumimoji="0" lang="en-US" sz="1800" b="0" i="0" u="none" strike="noStrike" kern="1200" cap="none" spc="0" normalizeH="0" baseline="0" noProof="0" dirty="0">
                <a:ln>
                  <a:noFill/>
                </a:ln>
                <a:solidFill>
                  <a:srgbClr val="000000"/>
                </a:solidFill>
                <a:effectLst/>
                <a:uLnTx/>
                <a:uFillTx/>
                <a:latin typeface="Tahoma"/>
                <a:ea typeface="+mn-ea"/>
                <a:cs typeface="+mn-cs"/>
              </a:rPr>
              <a:t> </a:t>
            </a:r>
          </a:p>
        </p:txBody>
      </p:sp>
    </p:spTree>
    <p:extLst>
      <p:ext uri="{BB962C8B-B14F-4D97-AF65-F5344CB8AC3E}">
        <p14:creationId xmlns:p14="http://schemas.microsoft.com/office/powerpoint/2010/main" val="2031045579"/>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Conclusions</a:t>
            </a:r>
          </a:p>
        </p:txBody>
      </p:sp>
      <p:sp>
        <p:nvSpPr>
          <p:cNvPr id="3" name="Content Placeholder 2"/>
          <p:cNvSpPr>
            <a:spLocks noGrp="1"/>
          </p:cNvSpPr>
          <p:nvPr>
            <p:ph idx="1"/>
          </p:nvPr>
        </p:nvSpPr>
        <p:spPr>
          <a:xfrm>
            <a:off x="228600" y="1268760"/>
            <a:ext cx="8735888" cy="4876800"/>
          </a:xfrm>
        </p:spPr>
        <p:txBody>
          <a:bodyPr/>
          <a:lstStyle/>
          <a:p>
            <a:r>
              <a:rPr lang="en-US" dirty="0"/>
              <a:t>FPGA-based pre-alignment greatly speeds up read mapping</a:t>
            </a:r>
          </a:p>
          <a:p>
            <a:pPr lvl="1"/>
            <a:r>
              <a:rPr lang="en-US" dirty="0"/>
              <a:t>10x speedup of a state-of-the-art mapper (</a:t>
            </a:r>
            <a:r>
              <a:rPr lang="en-US" dirty="0" err="1"/>
              <a:t>mrFAST</a:t>
            </a:r>
            <a:r>
              <a:rPr lang="en-US" dirty="0"/>
              <a:t>)</a:t>
            </a:r>
          </a:p>
          <a:p>
            <a:pPr>
              <a:buFont typeface="Wingdings" panose="05000000000000000000" pitchFamily="2" charset="2"/>
              <a:buChar char="§"/>
            </a:pPr>
            <a:endParaRPr lang="en-US" dirty="0"/>
          </a:p>
          <a:p>
            <a:pPr>
              <a:buFont typeface="Wingdings" panose="05000000000000000000" pitchFamily="2" charset="2"/>
              <a:buChar char="§"/>
            </a:pPr>
            <a:endParaRPr lang="en-US" dirty="0"/>
          </a:p>
          <a:p>
            <a:r>
              <a:rPr lang="en-US" dirty="0"/>
              <a:t>FPGA-based pre-alignment can be integrated with the sequencer</a:t>
            </a:r>
          </a:p>
          <a:p>
            <a:pPr lvl="1"/>
            <a:r>
              <a:rPr lang="en-US" dirty="0"/>
              <a:t>It can help to hide the complexity and details of the FPGA</a:t>
            </a:r>
          </a:p>
          <a:p>
            <a:pPr lvl="1"/>
            <a:r>
              <a:rPr lang="en-US" dirty="0">
                <a:solidFill>
                  <a:srgbClr val="0000FF"/>
                </a:solidFill>
              </a:rPr>
              <a:t>Enables real-time filtering while sequencing</a:t>
            </a:r>
            <a:endParaRPr lang="en-US" dirty="0"/>
          </a:p>
          <a:p>
            <a:pPr marL="0" indent="0">
              <a:buNone/>
            </a:pPr>
            <a:endParaRPr lang="en-US" sz="2800" dirty="0"/>
          </a:p>
          <a:p>
            <a:endParaRPr lang="en-US" sz="1600" dirty="0"/>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prstClr val="black"/>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75</a:t>
            </a:fld>
            <a:endParaRPr kumimoji="0" lang="en-US" altLang="en-US" sz="1600" b="0" i="0" u="none" strike="noStrike" kern="1200" cap="none" spc="0" normalizeH="0" baseline="0" noProof="0">
              <a:ln>
                <a:noFill/>
              </a:ln>
              <a:solidFill>
                <a:prstClr val="black"/>
              </a:solidFill>
              <a:effectLst/>
              <a:uLnTx/>
              <a:uFillTx/>
              <a:latin typeface="Garamond" pitchFamily="18" charset="0"/>
              <a:ea typeface="+mn-ea"/>
              <a:cs typeface="+mn-cs"/>
            </a:endParaRPr>
          </a:p>
        </p:txBody>
      </p:sp>
    </p:spTree>
    <p:extLst>
      <p:ext uri="{BB962C8B-B14F-4D97-AF65-F5344CB8AC3E}">
        <p14:creationId xmlns:p14="http://schemas.microsoft.com/office/powerpoint/2010/main" val="122690248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12780E-AA6F-1D4D-89A4-66E4EFAA9306}"/>
              </a:ext>
            </a:extLst>
          </p:cNvPr>
          <p:cNvSpPr>
            <a:spLocks noGrp="1"/>
          </p:cNvSpPr>
          <p:nvPr>
            <p:ph type="title"/>
          </p:nvPr>
        </p:nvSpPr>
        <p:spPr/>
        <p:txBody>
          <a:bodyPr/>
          <a:lstStyle/>
          <a:p>
            <a:r>
              <a:rPr lang="en-US" dirty="0"/>
              <a:t>More on </a:t>
            </a:r>
            <a:r>
              <a:rPr lang="en-US" dirty="0" err="1"/>
              <a:t>GateKeeper</a:t>
            </a:r>
            <a:endParaRPr lang="en-US" dirty="0"/>
          </a:p>
        </p:txBody>
      </p:sp>
      <p:sp>
        <p:nvSpPr>
          <p:cNvPr id="3" name="Content Placeholder 2">
            <a:extLst>
              <a:ext uri="{FF2B5EF4-FFF2-40B4-BE49-F238E27FC236}">
                <a16:creationId xmlns:a16="http://schemas.microsoft.com/office/drawing/2014/main" id="{448D89A7-3EA4-7748-93B1-E872851C444C}"/>
              </a:ext>
            </a:extLst>
          </p:cNvPr>
          <p:cNvSpPr>
            <a:spLocks noGrp="1"/>
          </p:cNvSpPr>
          <p:nvPr>
            <p:ph idx="1"/>
          </p:nvPr>
        </p:nvSpPr>
        <p:spPr>
          <a:xfrm>
            <a:off x="228600" y="1052736"/>
            <a:ext cx="8610600" cy="5040560"/>
          </a:xfrm>
        </p:spPr>
        <p:txBody>
          <a:bodyPr/>
          <a:lstStyle/>
          <a:p>
            <a:r>
              <a:rPr lang="en-US" dirty="0"/>
              <a:t>Download and test for yourself </a:t>
            </a:r>
            <a:r>
              <a:rPr lang="en-US" dirty="0">
                <a:hlinkClick r:id="rId2"/>
              </a:rPr>
              <a:t>https://github.com/BilkentCompGen/GateKeeper</a:t>
            </a:r>
            <a:r>
              <a:rPr lang="en-US" dirty="0"/>
              <a:t> </a:t>
            </a:r>
          </a:p>
        </p:txBody>
      </p:sp>
      <p:sp>
        <p:nvSpPr>
          <p:cNvPr id="4" name="Slide Number Placeholder 3">
            <a:extLst>
              <a:ext uri="{FF2B5EF4-FFF2-40B4-BE49-F238E27FC236}">
                <a16:creationId xmlns:a16="http://schemas.microsoft.com/office/drawing/2014/main" id="{6778F938-82BC-664D-80ED-92478DC2F58F}"/>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76</a:t>
            </a:fld>
            <a:endParaRPr kumimoji="0" lang="en-US" altLang="en-US" sz="1600" b="0" i="0" u="none" strike="noStrike" kern="1200" cap="none" spc="0" normalizeH="0" baseline="0" noProof="0">
              <a:ln>
                <a:noFill/>
              </a:ln>
              <a:solidFill>
                <a:srgbClr val="000000"/>
              </a:solidFill>
              <a:effectLst/>
              <a:uLnTx/>
              <a:uFillTx/>
              <a:latin typeface="Garamond" pitchFamily="18" charset="0"/>
              <a:ea typeface="+mn-ea"/>
              <a:cs typeface="+mn-cs"/>
            </a:endParaRPr>
          </a:p>
        </p:txBody>
      </p:sp>
      <p:pic>
        <p:nvPicPr>
          <p:cNvPr id="5" name="Picture 4">
            <a:extLst>
              <a:ext uri="{FF2B5EF4-FFF2-40B4-BE49-F238E27FC236}">
                <a16:creationId xmlns:a16="http://schemas.microsoft.com/office/drawing/2014/main" id="{3D81DCE6-BB5F-D741-9D6E-970FAC00FD15}"/>
              </a:ext>
            </a:extLst>
          </p:cNvPr>
          <p:cNvPicPr>
            <a:picLocks noChangeAspect="1"/>
          </p:cNvPicPr>
          <p:nvPr/>
        </p:nvPicPr>
        <p:blipFill>
          <a:blip r:embed="rId3"/>
          <a:stretch>
            <a:fillRect/>
          </a:stretch>
        </p:blipFill>
        <p:spPr>
          <a:xfrm>
            <a:off x="25400" y="3299420"/>
            <a:ext cx="9093200" cy="3009900"/>
          </a:xfrm>
          <a:prstGeom prst="rect">
            <a:avLst/>
          </a:prstGeom>
        </p:spPr>
      </p:pic>
      <p:sp>
        <p:nvSpPr>
          <p:cNvPr id="6" name="TextBox 5">
            <a:extLst>
              <a:ext uri="{FF2B5EF4-FFF2-40B4-BE49-F238E27FC236}">
                <a16:creationId xmlns:a16="http://schemas.microsoft.com/office/drawing/2014/main" id="{31C43C0B-A607-C142-8D8E-5599158E3857}"/>
              </a:ext>
            </a:extLst>
          </p:cNvPr>
          <p:cNvSpPr txBox="1"/>
          <p:nvPr/>
        </p:nvSpPr>
        <p:spPr>
          <a:xfrm>
            <a:off x="512618" y="2361654"/>
            <a:ext cx="8048998" cy="923330"/>
          </a:xfrm>
          <a:prstGeom prst="rect">
            <a:avLst/>
          </a:prstGeom>
          <a:noFill/>
        </p:spPr>
        <p:txBody>
          <a:bodyPr wrap="none" rtlCol="0">
            <a:spAutoFit/>
          </a:bodyPr>
          <a:lstStyle/>
          <a:p>
            <a:r>
              <a:rPr lang="en-US" dirty="0" err="1"/>
              <a:t>Alser</a:t>
            </a:r>
            <a:r>
              <a:rPr lang="en-US" dirty="0"/>
              <a:t>+, </a:t>
            </a:r>
            <a:r>
              <a:rPr lang="en-US" b="1" dirty="0">
                <a:hlinkClick r:id="rId4"/>
              </a:rPr>
              <a:t>"GateKeeper: A New Hardware Architecture for Accelerating </a:t>
            </a:r>
          </a:p>
          <a:p>
            <a:r>
              <a:rPr lang="en-US" b="1" dirty="0">
                <a:hlinkClick r:id="rId4"/>
              </a:rPr>
              <a:t>Pre-Alignment in DNA Short Read Mapping”</a:t>
            </a:r>
            <a:r>
              <a:rPr lang="en-US" b="1" dirty="0"/>
              <a:t>, </a:t>
            </a:r>
            <a:r>
              <a:rPr lang="en-US" dirty="0"/>
              <a:t>Bioinformatics, 2017.</a:t>
            </a:r>
            <a:br>
              <a:rPr lang="en-US" dirty="0"/>
            </a:br>
            <a:endParaRPr lang="en-US" dirty="0"/>
          </a:p>
        </p:txBody>
      </p:sp>
    </p:spTree>
    <p:extLst>
      <p:ext uri="{BB962C8B-B14F-4D97-AF65-F5344CB8AC3E}">
        <p14:creationId xmlns:p14="http://schemas.microsoft.com/office/powerpoint/2010/main" val="1804636298"/>
      </p:ext>
    </p:extLst>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MAGNET (AACBB 2018, TIR 2017)</a:t>
            </a:r>
          </a:p>
        </p:txBody>
      </p:sp>
      <p:sp>
        <p:nvSpPr>
          <p:cNvPr id="3" name="Content Placeholder 2"/>
          <p:cNvSpPr>
            <a:spLocks noGrp="1"/>
          </p:cNvSpPr>
          <p:nvPr>
            <p:ph idx="1"/>
          </p:nvPr>
        </p:nvSpPr>
        <p:spPr>
          <a:xfrm>
            <a:off x="103092" y="923374"/>
            <a:ext cx="9094694" cy="4876800"/>
          </a:xfrm>
        </p:spPr>
        <p:txBody>
          <a:bodyPr/>
          <a:lstStyle/>
          <a:p>
            <a:r>
              <a:rPr lang="en-US" u="sng" dirty="0"/>
              <a:t>Key observation: </a:t>
            </a:r>
            <a:r>
              <a:rPr lang="en-US" dirty="0"/>
              <a:t>the use of </a:t>
            </a:r>
            <a:r>
              <a:rPr lang="en-US" b="1" dirty="0">
                <a:solidFill>
                  <a:srgbClr val="FF0000"/>
                </a:solidFill>
              </a:rPr>
              <a:t>AND operation </a:t>
            </a:r>
            <a:r>
              <a:rPr lang="en-US" dirty="0"/>
              <a:t>to check if a zero (match) exists in a column introduces filtering inaccuracy.</a:t>
            </a:r>
          </a:p>
          <a:p>
            <a:r>
              <a:rPr lang="en-US" u="sng" dirty="0"/>
              <a:t>Key Idea: </a:t>
            </a:r>
            <a:r>
              <a:rPr lang="en-US" dirty="0"/>
              <a:t>count the </a:t>
            </a:r>
            <a:r>
              <a:rPr lang="en-US" b="1" dirty="0"/>
              <a:t>consecutive zeros </a:t>
            </a:r>
            <a:r>
              <a:rPr lang="en-US" dirty="0"/>
              <a:t>in each mask and select the longest in a divide-and-conquer approach.</a:t>
            </a:r>
            <a:endParaRPr lang="en-US" b="1" dirty="0">
              <a:solidFill>
                <a:srgbClr val="FF0000"/>
              </a:solidFill>
            </a:endParaRPr>
          </a:p>
          <a:p>
            <a:r>
              <a:rPr lang="en-US" b="1" dirty="0">
                <a:solidFill>
                  <a:srgbClr val="FF0000"/>
                </a:solidFill>
              </a:rPr>
              <a:t>MAGNET</a:t>
            </a:r>
            <a:r>
              <a:rPr lang="en-US" dirty="0">
                <a:solidFill>
                  <a:srgbClr val="FF0000"/>
                </a:solidFill>
              </a:rPr>
              <a:t> </a:t>
            </a:r>
            <a:r>
              <a:rPr lang="en-US" dirty="0"/>
              <a:t>is </a:t>
            </a:r>
            <a:r>
              <a:rPr lang="en-US" b="1" dirty="0"/>
              <a:t>17x to 105x more accurate </a:t>
            </a:r>
            <a:r>
              <a:rPr lang="en-US" dirty="0"/>
              <a:t>than GateKeeper and SHD. </a:t>
            </a:r>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prstClr val="black"/>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77</a:t>
            </a:fld>
            <a:endParaRPr kumimoji="0" lang="en-US" altLang="en-US" sz="1600" b="0" i="0" u="none" strike="noStrike" kern="1200" cap="none" spc="0" normalizeH="0" baseline="0" noProof="0">
              <a:ln>
                <a:noFill/>
              </a:ln>
              <a:solidFill>
                <a:prstClr val="black"/>
              </a:solidFill>
              <a:effectLst/>
              <a:uLnTx/>
              <a:uFillTx/>
              <a:latin typeface="Garamond" pitchFamily="18" charset="0"/>
              <a:ea typeface="+mn-ea"/>
              <a:cs typeface="+mn-cs"/>
            </a:endParaRPr>
          </a:p>
        </p:txBody>
      </p:sp>
      <p:graphicFrame>
        <p:nvGraphicFramePr>
          <p:cNvPr id="7" name="Object 6"/>
          <p:cNvGraphicFramePr>
            <a:graphicFrameLocks noChangeAspect="1"/>
          </p:cNvGraphicFramePr>
          <p:nvPr>
            <p:extLst/>
          </p:nvPr>
        </p:nvGraphicFramePr>
        <p:xfrm>
          <a:off x="-2223249" y="3271830"/>
          <a:ext cx="11785629" cy="3200408"/>
        </p:xfrm>
        <a:graphic>
          <a:graphicData uri="http://schemas.openxmlformats.org/presentationml/2006/ole">
            <mc:AlternateContent xmlns:mc="http://schemas.openxmlformats.org/markup-compatibility/2006">
              <mc:Choice xmlns:v="urn:schemas-microsoft-com:vml" Requires="v">
                <p:oleObj spid="_x0000_s48213" name="Visio" r:id="rId4" imgW="9371552" imgH="2549212" progId="Visio.Drawing.11">
                  <p:embed/>
                </p:oleObj>
              </mc:Choice>
              <mc:Fallback>
                <p:oleObj name="Visio" r:id="rId4" imgW="9371552" imgH="2549212" progId="Visio.Drawing.11">
                  <p:embed/>
                  <p:pic>
                    <p:nvPicPr>
                      <p:cNvPr id="7"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23249" y="3271830"/>
                        <a:ext cx="11785629" cy="3200408"/>
                      </a:xfrm>
                      <a:prstGeom prst="rect">
                        <a:avLst/>
                      </a:prstGeom>
                      <a:noFill/>
                    </p:spPr>
                  </p:pic>
                </p:oleObj>
              </mc:Fallback>
            </mc:AlternateContent>
          </a:graphicData>
        </a:graphic>
      </p:graphicFrame>
    </p:spTree>
    <p:extLst>
      <p:ext uri="{BB962C8B-B14F-4D97-AF65-F5344CB8AC3E}">
        <p14:creationId xmlns:p14="http://schemas.microsoft.com/office/powerpoint/2010/main" val="1198716085"/>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MAGNET Walkthrough</a:t>
            </a:r>
          </a:p>
        </p:txBody>
      </p:sp>
      <p:sp>
        <p:nvSpPr>
          <p:cNvPr id="3" name="Slide Number Placeholder 2"/>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18A7077-2B78-4FB5-8F56-24239751AEF0}" type="slidenum">
              <a:rPr kumimoji="0" lang="en-US" altLang="en-US" sz="1600" b="0" i="0" u="none" strike="noStrike" kern="1200" cap="none" spc="0" normalizeH="0" baseline="0" noProof="0" smtClean="0">
                <a:ln>
                  <a:noFill/>
                </a:ln>
                <a:solidFill>
                  <a:prstClr val="black"/>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78</a:t>
            </a:fld>
            <a:endParaRPr kumimoji="0" lang="en-US" altLang="en-US" sz="1600" b="0" i="0" u="none" strike="noStrike" kern="1200" cap="none" spc="0" normalizeH="0" baseline="0" noProof="0">
              <a:ln>
                <a:noFill/>
              </a:ln>
              <a:solidFill>
                <a:prstClr val="black"/>
              </a:solidFill>
              <a:effectLst/>
              <a:uLnTx/>
              <a:uFillTx/>
              <a:latin typeface="Garamond" pitchFamily="18" charset="0"/>
              <a:ea typeface="+mn-ea"/>
              <a:cs typeface="+mn-cs"/>
            </a:endParaRPr>
          </a:p>
        </p:txBody>
      </p:sp>
      <p:graphicFrame>
        <p:nvGraphicFramePr>
          <p:cNvPr id="4" name="Diagram 3"/>
          <p:cNvGraphicFramePr/>
          <p:nvPr>
            <p:extLst/>
          </p:nvPr>
        </p:nvGraphicFramePr>
        <p:xfrm>
          <a:off x="39756" y="979729"/>
          <a:ext cx="8988287" cy="47894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6" name="Object 5"/>
          <p:cNvGraphicFramePr>
            <a:graphicFrameLocks noChangeAspect="1"/>
          </p:cNvGraphicFramePr>
          <p:nvPr>
            <p:extLst/>
          </p:nvPr>
        </p:nvGraphicFramePr>
        <p:xfrm>
          <a:off x="-22652" y="1641794"/>
          <a:ext cx="9189305" cy="2165708"/>
        </p:xfrm>
        <a:graphic>
          <a:graphicData uri="http://schemas.openxmlformats.org/presentationml/2006/ole">
            <mc:AlternateContent xmlns:mc="http://schemas.openxmlformats.org/markup-compatibility/2006">
              <mc:Choice xmlns:v="urn:schemas-microsoft-com:vml" Requires="v">
                <p:oleObj spid="_x0000_s88070" name="Visio" r:id="rId9" imgW="9250442" imgH="2181260" progId="Visio.Drawing.11">
                  <p:embed/>
                </p:oleObj>
              </mc:Choice>
              <mc:Fallback>
                <p:oleObj name="Visio" r:id="rId9" imgW="9250442" imgH="2181260" progId="Visio.Drawing.11">
                  <p:embed/>
                  <p:pic>
                    <p:nvPicPr>
                      <p:cNvPr id="6" name="Object 5"/>
                      <p:cNvPicPr/>
                      <p:nvPr/>
                    </p:nvPicPr>
                    <p:blipFill>
                      <a:blip r:embed="rId10"/>
                      <a:stretch>
                        <a:fillRect/>
                      </a:stretch>
                    </p:blipFill>
                    <p:spPr>
                      <a:xfrm>
                        <a:off x="-22652" y="1641794"/>
                        <a:ext cx="9189305" cy="2165708"/>
                      </a:xfrm>
                      <a:prstGeom prst="rect">
                        <a:avLst/>
                      </a:prstGeom>
                    </p:spPr>
                  </p:pic>
                </p:oleObj>
              </mc:Fallback>
            </mc:AlternateContent>
          </a:graphicData>
        </a:graphic>
      </p:graphicFrame>
      <p:sp>
        <p:nvSpPr>
          <p:cNvPr id="7" name="Rounded Rectangle 6"/>
          <p:cNvSpPr/>
          <p:nvPr/>
        </p:nvSpPr>
        <p:spPr>
          <a:xfrm>
            <a:off x="3347864" y="1996725"/>
            <a:ext cx="4877113" cy="1554480"/>
          </a:xfrm>
          <a:prstGeom prst="roundRect">
            <a:avLst>
              <a:gd name="adj" fmla="val 5975"/>
            </a:avLst>
          </a:prstGeom>
          <a:noFill/>
          <a:ln w="53975">
            <a:solidFill>
              <a:srgbClr val="FF0000"/>
            </a:solidFill>
          </a:ln>
        </p:spPr>
        <p:txBody>
          <a:bodyPr wrap="square" rtlCol="0" anchor="ctr">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400" b="1" i="0" u="none" strike="noStrike" kern="1200" cap="none" spc="0" normalizeH="0" baseline="0" noProof="0" dirty="0">
              <a:ln>
                <a:noFill/>
              </a:ln>
              <a:solidFill>
                <a:srgbClr val="5F5F5F"/>
              </a:solidFill>
              <a:effectLst/>
              <a:uLnTx/>
              <a:uFillTx/>
              <a:latin typeface="europa"/>
              <a:ea typeface="+mn-ea"/>
              <a:cs typeface="+mn-cs"/>
            </a:endParaRPr>
          </a:p>
        </p:txBody>
      </p:sp>
      <p:sp>
        <p:nvSpPr>
          <p:cNvPr id="8" name="Rounded Rectangle 7"/>
          <p:cNvSpPr/>
          <p:nvPr/>
        </p:nvSpPr>
        <p:spPr>
          <a:xfrm>
            <a:off x="3275856" y="1999225"/>
            <a:ext cx="91440" cy="1554480"/>
          </a:xfrm>
          <a:prstGeom prst="roundRect">
            <a:avLst>
              <a:gd name="adj" fmla="val 5975"/>
            </a:avLst>
          </a:prstGeom>
          <a:solidFill>
            <a:srgbClr val="FFFF00"/>
          </a:solidFill>
          <a:ln w="53975">
            <a:solidFill>
              <a:srgbClr val="FF0000"/>
            </a:solidFill>
          </a:ln>
        </p:spPr>
        <p:txBody>
          <a:bodyPr wrap="square" rtlCol="0" anchor="ctr">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400" b="1" i="0" u="none" strike="noStrike" kern="1200" cap="none" spc="0" normalizeH="0" baseline="0" noProof="0" dirty="0">
              <a:ln>
                <a:noFill/>
              </a:ln>
              <a:solidFill>
                <a:srgbClr val="5F5F5F"/>
              </a:solidFill>
              <a:effectLst/>
              <a:uLnTx/>
              <a:uFillTx/>
              <a:latin typeface="europa"/>
              <a:ea typeface="+mn-ea"/>
              <a:cs typeface="+mn-cs"/>
            </a:endParaRPr>
          </a:p>
        </p:txBody>
      </p:sp>
      <p:sp>
        <p:nvSpPr>
          <p:cNvPr id="9" name="Rounded Rectangle 8"/>
          <p:cNvSpPr/>
          <p:nvPr/>
        </p:nvSpPr>
        <p:spPr>
          <a:xfrm>
            <a:off x="8244408" y="1986735"/>
            <a:ext cx="91440" cy="1554480"/>
          </a:xfrm>
          <a:prstGeom prst="roundRect">
            <a:avLst>
              <a:gd name="adj" fmla="val 5975"/>
            </a:avLst>
          </a:prstGeom>
          <a:solidFill>
            <a:srgbClr val="FFFF00"/>
          </a:solidFill>
          <a:ln w="53975">
            <a:solidFill>
              <a:srgbClr val="FF0000"/>
            </a:solidFill>
          </a:ln>
        </p:spPr>
        <p:txBody>
          <a:bodyPr wrap="square" rtlCol="0" anchor="ctr">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400" b="1" i="0" u="none" strike="noStrike" kern="1200" cap="none" spc="0" normalizeH="0" baseline="0" noProof="0" dirty="0">
              <a:ln>
                <a:noFill/>
              </a:ln>
              <a:solidFill>
                <a:srgbClr val="5F5F5F"/>
              </a:solidFill>
              <a:effectLst/>
              <a:uLnTx/>
              <a:uFillTx/>
              <a:latin typeface="europa"/>
              <a:ea typeface="+mn-ea"/>
              <a:cs typeface="+mn-cs"/>
            </a:endParaRPr>
          </a:p>
        </p:txBody>
      </p:sp>
      <p:sp>
        <p:nvSpPr>
          <p:cNvPr id="10" name="Rectangle 9"/>
          <p:cNvSpPr/>
          <p:nvPr/>
        </p:nvSpPr>
        <p:spPr>
          <a:xfrm>
            <a:off x="755576" y="4824514"/>
            <a:ext cx="6516216" cy="461665"/>
          </a:xfrm>
          <a:prstGeom prst="rect">
            <a:avLst/>
          </a:prstGeom>
          <a:solidFill>
            <a:srgbClr val="FFFF00"/>
          </a:solidFill>
        </p:spPr>
        <p:txBody>
          <a:bodyPr wrap="squar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Tahoma"/>
                <a:ea typeface="+mn-ea"/>
                <a:cs typeface="+mn-cs"/>
              </a:rPr>
              <a:t>Exclude the errors from the search space</a:t>
            </a:r>
          </a:p>
        </p:txBody>
      </p:sp>
      <p:sp>
        <p:nvSpPr>
          <p:cNvPr id="5" name="Up Arrow 4"/>
          <p:cNvSpPr/>
          <p:nvPr/>
        </p:nvSpPr>
        <p:spPr>
          <a:xfrm>
            <a:off x="3184416" y="3663486"/>
            <a:ext cx="307464" cy="354931"/>
          </a:xfrm>
          <a:prstGeom prst="upArrow">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11" name="Up Arrow 10"/>
          <p:cNvSpPr/>
          <p:nvPr/>
        </p:nvSpPr>
        <p:spPr>
          <a:xfrm>
            <a:off x="8152968" y="3645024"/>
            <a:ext cx="307464" cy="354931"/>
          </a:xfrm>
          <a:prstGeom prst="upArrow">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12" name="Rectangle 11"/>
          <p:cNvSpPr/>
          <p:nvPr/>
        </p:nvSpPr>
        <p:spPr>
          <a:xfrm>
            <a:off x="755576" y="5487615"/>
            <a:ext cx="7272808" cy="461665"/>
          </a:xfrm>
          <a:prstGeom prst="rect">
            <a:avLst/>
          </a:prstGeom>
          <a:solidFill>
            <a:srgbClr val="FFFF00"/>
          </a:solidFill>
        </p:spPr>
        <p:txBody>
          <a:bodyPr wrap="squar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Tahoma"/>
                <a:ea typeface="+mn-ea"/>
                <a:cs typeface="+mn-cs"/>
              </a:rPr>
              <a:t>Divide the problem into two </a:t>
            </a:r>
            <a:r>
              <a:rPr kumimoji="0" lang="en-US" sz="2400" b="0" i="0" u="none" strike="noStrike" kern="1200" cap="none" spc="0" normalizeH="0" baseline="0" noProof="0" dirty="0" err="1">
                <a:ln>
                  <a:noFill/>
                </a:ln>
                <a:solidFill>
                  <a:srgbClr val="000000"/>
                </a:solidFill>
                <a:effectLst/>
                <a:uLnTx/>
                <a:uFillTx/>
                <a:latin typeface="Tahoma"/>
                <a:ea typeface="+mn-ea"/>
                <a:cs typeface="+mn-cs"/>
              </a:rPr>
              <a:t>subproblems</a:t>
            </a:r>
            <a:r>
              <a:rPr kumimoji="0" lang="en-US" sz="2400" b="0" i="0" u="none" strike="noStrike" kern="1200" cap="none" spc="0" normalizeH="0" baseline="0" noProof="0" dirty="0">
                <a:ln>
                  <a:noFill/>
                </a:ln>
                <a:solidFill>
                  <a:srgbClr val="000000"/>
                </a:solidFill>
                <a:effectLst/>
                <a:uLnTx/>
                <a:uFillTx/>
                <a:latin typeface="Tahoma"/>
                <a:ea typeface="+mn-ea"/>
                <a:cs typeface="+mn-cs"/>
              </a:rPr>
              <a:t> and repeat</a:t>
            </a:r>
          </a:p>
        </p:txBody>
      </p:sp>
      <p:sp>
        <p:nvSpPr>
          <p:cNvPr id="14" name="Rounded Rectangle 13"/>
          <p:cNvSpPr/>
          <p:nvPr/>
        </p:nvSpPr>
        <p:spPr>
          <a:xfrm>
            <a:off x="3093458" y="2001642"/>
            <a:ext cx="55107" cy="1554480"/>
          </a:xfrm>
          <a:prstGeom prst="roundRect">
            <a:avLst>
              <a:gd name="adj" fmla="val 5975"/>
            </a:avLst>
          </a:prstGeom>
          <a:solidFill>
            <a:srgbClr val="FFFF00"/>
          </a:solidFill>
          <a:ln w="9525">
            <a:solidFill>
              <a:srgbClr val="FF0000"/>
            </a:solidFill>
          </a:ln>
        </p:spPr>
        <p:txBody>
          <a:bodyPr wrap="square" rtlCol="0" anchor="ctr">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400" b="1" i="0" u="none" strike="noStrike" kern="1200" cap="none" spc="0" normalizeH="0" baseline="0" noProof="0" dirty="0">
              <a:ln>
                <a:noFill/>
              </a:ln>
              <a:solidFill>
                <a:srgbClr val="5F5F5F"/>
              </a:solidFill>
              <a:effectLst/>
              <a:uLnTx/>
              <a:uFillTx/>
              <a:latin typeface="europa"/>
              <a:ea typeface="+mn-ea"/>
              <a:cs typeface="+mn-cs"/>
            </a:endParaRPr>
          </a:p>
        </p:txBody>
      </p:sp>
      <p:sp>
        <p:nvSpPr>
          <p:cNvPr id="16" name="Rounded Rectangle 15"/>
          <p:cNvSpPr/>
          <p:nvPr/>
        </p:nvSpPr>
        <p:spPr>
          <a:xfrm>
            <a:off x="8630910" y="1986735"/>
            <a:ext cx="423595" cy="1554480"/>
          </a:xfrm>
          <a:prstGeom prst="roundRect">
            <a:avLst>
              <a:gd name="adj" fmla="val 5975"/>
            </a:avLst>
          </a:prstGeom>
          <a:noFill/>
          <a:ln w="53975">
            <a:solidFill>
              <a:srgbClr val="FF0000"/>
            </a:solidFill>
          </a:ln>
        </p:spPr>
        <p:txBody>
          <a:bodyPr wrap="square" rtlCol="0" anchor="ctr">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400" b="1" i="0" u="none" strike="noStrike" kern="1200" cap="none" spc="0" normalizeH="0" baseline="0" noProof="0" dirty="0">
              <a:ln>
                <a:noFill/>
              </a:ln>
              <a:solidFill>
                <a:srgbClr val="5F5F5F"/>
              </a:solidFill>
              <a:effectLst/>
              <a:uLnTx/>
              <a:uFillTx/>
              <a:latin typeface="europa"/>
              <a:ea typeface="+mn-ea"/>
              <a:cs typeface="+mn-cs"/>
            </a:endParaRPr>
          </a:p>
        </p:txBody>
      </p:sp>
      <p:sp>
        <p:nvSpPr>
          <p:cNvPr id="17" name="Rounded Rectangle 16"/>
          <p:cNvSpPr/>
          <p:nvPr/>
        </p:nvSpPr>
        <p:spPr>
          <a:xfrm>
            <a:off x="1493263" y="2018536"/>
            <a:ext cx="1583294" cy="1554480"/>
          </a:xfrm>
          <a:prstGeom prst="roundRect">
            <a:avLst>
              <a:gd name="adj" fmla="val 5975"/>
            </a:avLst>
          </a:prstGeom>
          <a:noFill/>
          <a:ln w="53975">
            <a:solidFill>
              <a:srgbClr val="FF0000"/>
            </a:solidFill>
          </a:ln>
        </p:spPr>
        <p:txBody>
          <a:bodyPr wrap="square" rtlCol="0" anchor="ctr">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400" b="1" i="0" u="none" strike="noStrike" kern="1200" cap="none" spc="0" normalizeH="0" baseline="0" noProof="0" dirty="0">
              <a:ln>
                <a:noFill/>
              </a:ln>
              <a:solidFill>
                <a:srgbClr val="5F5F5F"/>
              </a:solidFill>
              <a:effectLst/>
              <a:uLnTx/>
              <a:uFillTx/>
              <a:latin typeface="europa"/>
              <a:ea typeface="+mn-ea"/>
              <a:cs typeface="+mn-cs"/>
            </a:endParaRPr>
          </a:p>
        </p:txBody>
      </p:sp>
      <p:sp>
        <p:nvSpPr>
          <p:cNvPr id="23" name="Rounded Rectangle 22"/>
          <p:cNvSpPr/>
          <p:nvPr/>
        </p:nvSpPr>
        <p:spPr>
          <a:xfrm>
            <a:off x="8571955" y="1971408"/>
            <a:ext cx="55107" cy="1554480"/>
          </a:xfrm>
          <a:prstGeom prst="roundRect">
            <a:avLst>
              <a:gd name="adj" fmla="val 5975"/>
            </a:avLst>
          </a:prstGeom>
          <a:solidFill>
            <a:srgbClr val="FFFF00"/>
          </a:solidFill>
          <a:ln w="9525">
            <a:solidFill>
              <a:srgbClr val="FF0000"/>
            </a:solidFill>
          </a:ln>
        </p:spPr>
        <p:txBody>
          <a:bodyPr wrap="square" rtlCol="0" anchor="ctr">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400" b="1" i="0" u="none" strike="noStrike" kern="1200" cap="none" spc="0" normalizeH="0" baseline="0" noProof="0" dirty="0">
              <a:ln>
                <a:noFill/>
              </a:ln>
              <a:solidFill>
                <a:srgbClr val="5F5F5F"/>
              </a:solidFill>
              <a:effectLst/>
              <a:uLnTx/>
              <a:uFillTx/>
              <a:latin typeface="europa"/>
              <a:ea typeface="+mn-ea"/>
              <a:cs typeface="+mn-cs"/>
            </a:endParaRPr>
          </a:p>
        </p:txBody>
      </p:sp>
      <p:sp>
        <p:nvSpPr>
          <p:cNvPr id="24" name="Rounded Rectangle 23"/>
          <p:cNvSpPr/>
          <p:nvPr/>
        </p:nvSpPr>
        <p:spPr>
          <a:xfrm>
            <a:off x="8387710" y="1986735"/>
            <a:ext cx="180397" cy="1554480"/>
          </a:xfrm>
          <a:prstGeom prst="roundRect">
            <a:avLst>
              <a:gd name="adj" fmla="val 5975"/>
            </a:avLst>
          </a:prstGeom>
          <a:noFill/>
          <a:ln w="53975">
            <a:solidFill>
              <a:srgbClr val="FF0000"/>
            </a:solidFill>
          </a:ln>
        </p:spPr>
        <p:txBody>
          <a:bodyPr wrap="square" rtlCol="0" anchor="ctr">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400" b="1" i="0" u="none" strike="noStrike" kern="1200" cap="none" spc="0" normalizeH="0" baseline="0" noProof="0" dirty="0">
              <a:ln>
                <a:noFill/>
              </a:ln>
              <a:solidFill>
                <a:srgbClr val="5F5F5F"/>
              </a:solidFill>
              <a:effectLst/>
              <a:uLnTx/>
              <a:uFillTx/>
              <a:latin typeface="europa"/>
              <a:ea typeface="+mn-ea"/>
              <a:cs typeface="+mn-cs"/>
            </a:endParaRPr>
          </a:p>
        </p:txBody>
      </p:sp>
      <p:sp>
        <p:nvSpPr>
          <p:cNvPr id="25" name="Rounded Rectangle 24"/>
          <p:cNvSpPr/>
          <p:nvPr/>
        </p:nvSpPr>
        <p:spPr>
          <a:xfrm>
            <a:off x="3167467" y="1971424"/>
            <a:ext cx="104541" cy="1554480"/>
          </a:xfrm>
          <a:prstGeom prst="roundRect">
            <a:avLst>
              <a:gd name="adj" fmla="val 5975"/>
            </a:avLst>
          </a:prstGeom>
          <a:noFill/>
          <a:ln w="53975">
            <a:solidFill>
              <a:srgbClr val="FF0000"/>
            </a:solidFill>
          </a:ln>
        </p:spPr>
        <p:txBody>
          <a:bodyPr wrap="square" rtlCol="0" anchor="ctr">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400" b="1" i="0" u="none" strike="noStrike" kern="1200" cap="none" spc="0" normalizeH="0" baseline="0" noProof="0" dirty="0">
              <a:ln>
                <a:noFill/>
              </a:ln>
              <a:solidFill>
                <a:srgbClr val="5F5F5F"/>
              </a:solidFill>
              <a:effectLst/>
              <a:uLnTx/>
              <a:uFillTx/>
              <a:latin typeface="europa"/>
              <a:ea typeface="+mn-ea"/>
              <a:cs typeface="+mn-cs"/>
            </a:endParaRPr>
          </a:p>
        </p:txBody>
      </p:sp>
      <p:sp>
        <p:nvSpPr>
          <p:cNvPr id="26" name="Rectangle 25"/>
          <p:cNvSpPr/>
          <p:nvPr/>
        </p:nvSpPr>
        <p:spPr>
          <a:xfrm>
            <a:off x="755576" y="4181312"/>
            <a:ext cx="6516216" cy="461665"/>
          </a:xfrm>
          <a:prstGeom prst="rect">
            <a:avLst/>
          </a:prstGeom>
          <a:solidFill>
            <a:srgbClr val="FFFF00"/>
          </a:solidFill>
        </p:spPr>
        <p:txBody>
          <a:bodyPr wrap="squar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Tahoma"/>
                <a:ea typeface="+mn-ea"/>
                <a:cs typeface="+mn-cs"/>
              </a:rPr>
              <a:t>Find the longest segment of consecutive zeros</a:t>
            </a:r>
          </a:p>
        </p:txBody>
      </p:sp>
      <p:sp>
        <p:nvSpPr>
          <p:cNvPr id="13" name="Rectangle 12"/>
          <p:cNvSpPr/>
          <p:nvPr/>
        </p:nvSpPr>
        <p:spPr>
          <a:xfrm>
            <a:off x="1527313" y="6323090"/>
            <a:ext cx="6116420" cy="58477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Tahoma"/>
                <a:ea typeface="+mn-ea"/>
                <a:cs typeface="+mn-cs"/>
                <a:hlinkClick r:id="rId11"/>
              </a:rPr>
              <a:t>"MAGNET: understanding and improving the accuracy of genome pre-alignment filtering"</a:t>
            </a:r>
            <a:r>
              <a:rPr kumimoji="0" lang="en-US" sz="1600" b="0" i="0" u="none" strike="noStrike" kern="1200" cap="none" spc="0" normalizeH="0" baseline="0" noProof="0" dirty="0">
                <a:ln>
                  <a:noFill/>
                </a:ln>
                <a:solidFill>
                  <a:srgbClr val="000000"/>
                </a:solidFill>
                <a:effectLst/>
                <a:uLnTx/>
                <a:uFillTx/>
                <a:latin typeface="Tahoma"/>
                <a:ea typeface="+mn-ea"/>
                <a:cs typeface="+mn-cs"/>
              </a:rPr>
              <a:t>, </a:t>
            </a:r>
            <a:r>
              <a:rPr kumimoji="0" lang="en-US" sz="1600" b="0" i="1" u="none" strike="noStrike" kern="1200" cap="none" spc="0" normalizeH="0" baseline="0" noProof="0" dirty="0" err="1">
                <a:ln>
                  <a:noFill/>
                </a:ln>
                <a:solidFill>
                  <a:srgbClr val="000000"/>
                </a:solidFill>
                <a:effectLst/>
                <a:uLnTx/>
                <a:uFillTx/>
                <a:latin typeface="Tahoma"/>
                <a:ea typeface="+mn-ea"/>
                <a:cs typeface="+mn-cs"/>
              </a:rPr>
              <a:t>arXiv</a:t>
            </a:r>
            <a:r>
              <a:rPr kumimoji="0" lang="en-US" sz="1600" b="0" i="1" u="none" strike="noStrike" kern="1200" cap="none" spc="0" normalizeH="0" baseline="0" noProof="0" dirty="0">
                <a:ln>
                  <a:noFill/>
                </a:ln>
                <a:solidFill>
                  <a:srgbClr val="000000"/>
                </a:solidFill>
                <a:effectLst/>
                <a:uLnTx/>
                <a:uFillTx/>
                <a:latin typeface="Tahoma"/>
                <a:ea typeface="+mn-ea"/>
                <a:cs typeface="+mn-cs"/>
              </a:rPr>
              <a:t> preprint </a:t>
            </a:r>
            <a:r>
              <a:rPr kumimoji="0" lang="en-US" sz="1600" b="0" i="0" u="none" strike="noStrike" kern="1200" cap="none" spc="0" normalizeH="0" baseline="0" noProof="0" dirty="0">
                <a:ln>
                  <a:noFill/>
                </a:ln>
                <a:solidFill>
                  <a:srgbClr val="000000"/>
                </a:solidFill>
                <a:effectLst/>
                <a:uLnTx/>
                <a:uFillTx/>
                <a:latin typeface="Tahoma"/>
                <a:ea typeface="+mn-ea"/>
                <a:cs typeface="+mn-cs"/>
              </a:rPr>
              <a:t>2017</a:t>
            </a:r>
          </a:p>
        </p:txBody>
      </p:sp>
    </p:spTree>
    <p:extLst>
      <p:ext uri="{BB962C8B-B14F-4D97-AF65-F5344CB8AC3E}">
        <p14:creationId xmlns:p14="http://schemas.microsoft.com/office/powerpoint/2010/main" val="239554790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mph" presetSubtype="2" fill="hold" nodeType="clickEffect">
                                  <p:stCondLst>
                                    <p:cond delay="0"/>
                                  </p:stCondLst>
                                  <p:childTnLst>
                                    <p:animClr clrSpc="rgb" dir="cw">
                                      <p:cBhvr>
                                        <p:cTn id="16" dur="2000" fill="hold"/>
                                        <p:tgtEl>
                                          <p:spTgt spid="7"/>
                                        </p:tgtEl>
                                        <p:attrNameLst>
                                          <p:attrName>fillcolor</p:attrName>
                                        </p:attrNameLst>
                                      </p:cBhvr>
                                      <p:to>
                                        <a:srgbClr val="606060"/>
                                      </p:to>
                                    </p:animClr>
                                    <p:set>
                                      <p:cBhvr>
                                        <p:cTn id="17" dur="2000" fill="hold"/>
                                        <p:tgtEl>
                                          <p:spTgt spid="7"/>
                                        </p:tgtEl>
                                        <p:attrNameLst>
                                          <p:attrName>fill.type</p:attrName>
                                        </p:attrNameLst>
                                      </p:cBhvr>
                                      <p:to>
                                        <p:strVal val="solid"/>
                                      </p:to>
                                    </p:set>
                                    <p:set>
                                      <p:cBhvr>
                                        <p:cTn id="18" dur="2000" fill="hold"/>
                                        <p:tgtEl>
                                          <p:spTgt spid="7"/>
                                        </p:tgtEl>
                                        <p:attrNameLst>
                                          <p:attrName>fill.on</p:attrName>
                                        </p:attrNameLst>
                                      </p:cBhvr>
                                      <p:to>
                                        <p:strVal val="true"/>
                                      </p:to>
                                    </p:se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additive="base">
                                        <p:cTn id="23" dur="500" fill="hold"/>
                                        <p:tgtEl>
                                          <p:spTgt spid="9"/>
                                        </p:tgtEl>
                                        <p:attrNameLst>
                                          <p:attrName>ppt_x</p:attrName>
                                        </p:attrNameLst>
                                      </p:cBhvr>
                                      <p:tavLst>
                                        <p:tav tm="0">
                                          <p:val>
                                            <p:strVal val="#ppt_x"/>
                                          </p:val>
                                        </p:tav>
                                        <p:tav tm="100000">
                                          <p:val>
                                            <p:strVal val="#ppt_x"/>
                                          </p:val>
                                        </p:tav>
                                      </p:tavLst>
                                    </p:anim>
                                    <p:anim calcmode="lin" valueType="num">
                                      <p:cBhvr additive="base">
                                        <p:cTn id="24" dur="500" fill="hold"/>
                                        <p:tgtEl>
                                          <p:spTgt spid="9"/>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500" fill="hold"/>
                                        <p:tgtEl>
                                          <p:spTgt spid="8"/>
                                        </p:tgtEl>
                                        <p:attrNameLst>
                                          <p:attrName>ppt_x</p:attrName>
                                        </p:attrNameLst>
                                      </p:cBhvr>
                                      <p:tavLst>
                                        <p:tav tm="0">
                                          <p:val>
                                            <p:strVal val="#ppt_x"/>
                                          </p:val>
                                        </p:tav>
                                        <p:tav tm="100000">
                                          <p:val>
                                            <p:strVal val="#ppt_x"/>
                                          </p:val>
                                        </p:tav>
                                      </p:tavLst>
                                    </p:anim>
                                    <p:anim calcmode="lin" valueType="num">
                                      <p:cBhvr additive="base">
                                        <p:cTn id="2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grpId="0" nodeType="click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wipe(down)">
                                      <p:cBhvr>
                                        <p:cTn id="33" dur="500"/>
                                        <p:tgtEl>
                                          <p:spTgt spid="5"/>
                                        </p:tgtEl>
                                      </p:cBhvr>
                                    </p:animEffect>
                                  </p:childTnLst>
                                </p:cTn>
                              </p:par>
                              <p:par>
                                <p:cTn id="34" presetID="22" presetClass="entr" presetSubtype="4" fill="hold" grpId="0" nodeType="with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wipe(down)">
                                      <p:cBhvr>
                                        <p:cTn id="36" dur="500"/>
                                        <p:tgtEl>
                                          <p:spTgt spid="11"/>
                                        </p:tgtEl>
                                      </p:cBhvr>
                                    </p:animEffect>
                                  </p:childTnLst>
                                </p:cTn>
                              </p:par>
                            </p:childTnLst>
                          </p:cTn>
                        </p:par>
                        <p:par>
                          <p:cTn id="37" fill="hold">
                            <p:stCondLst>
                              <p:cond delay="500"/>
                            </p:stCondLst>
                            <p:childTnLst>
                              <p:par>
                                <p:cTn id="38" presetID="26" presetClass="emph" presetSubtype="0" fill="hold" grpId="1" nodeType="afterEffect">
                                  <p:stCondLst>
                                    <p:cond delay="0"/>
                                  </p:stCondLst>
                                  <p:childTnLst>
                                    <p:animEffect transition="out" filter="fade">
                                      <p:cBhvr>
                                        <p:cTn id="39" dur="500" tmFilter="0, 0; .2, .5; .8, .5; 1, 0"/>
                                        <p:tgtEl>
                                          <p:spTgt spid="5"/>
                                        </p:tgtEl>
                                      </p:cBhvr>
                                    </p:animEffect>
                                    <p:animScale>
                                      <p:cBhvr>
                                        <p:cTn id="40" dur="250" autoRev="1" fill="hold"/>
                                        <p:tgtEl>
                                          <p:spTgt spid="5"/>
                                        </p:tgtEl>
                                      </p:cBhvr>
                                      <p:by x="105000" y="105000"/>
                                    </p:animScale>
                                  </p:childTnLst>
                                </p:cTn>
                              </p:par>
                            </p:childTnLst>
                          </p:cTn>
                        </p:par>
                        <p:par>
                          <p:cTn id="41" fill="hold">
                            <p:stCondLst>
                              <p:cond delay="1000"/>
                            </p:stCondLst>
                            <p:childTnLst>
                              <p:par>
                                <p:cTn id="42" presetID="26" presetClass="emph" presetSubtype="0" fill="hold" grpId="1" nodeType="afterEffect">
                                  <p:stCondLst>
                                    <p:cond delay="0"/>
                                  </p:stCondLst>
                                  <p:childTnLst>
                                    <p:animEffect transition="out" filter="fade">
                                      <p:cBhvr>
                                        <p:cTn id="43" dur="500" tmFilter="0, 0; .2, .5; .8, .5; 1, 0"/>
                                        <p:tgtEl>
                                          <p:spTgt spid="11"/>
                                        </p:tgtEl>
                                      </p:cBhvr>
                                    </p:animEffect>
                                    <p:animScale>
                                      <p:cBhvr>
                                        <p:cTn id="44" dur="250" autoRev="1" fill="hold"/>
                                        <p:tgtEl>
                                          <p:spTgt spid="11"/>
                                        </p:tgtEl>
                                      </p:cBhvr>
                                      <p:by x="105000" y="105000"/>
                                    </p:animScale>
                                  </p:childTnLst>
                                </p:cTn>
                              </p:par>
                            </p:childTnLst>
                          </p:cTn>
                        </p:par>
                        <p:par>
                          <p:cTn id="45" fill="hold">
                            <p:stCondLst>
                              <p:cond delay="1500"/>
                            </p:stCondLst>
                            <p:childTnLst>
                              <p:par>
                                <p:cTn id="46" presetID="10" presetClass="entr" presetSubtype="0" fill="hold" grpId="0" nodeType="afterEffect">
                                  <p:stCondLst>
                                    <p:cond delay="0"/>
                                  </p:stCondLst>
                                  <p:childTnLst>
                                    <p:set>
                                      <p:cBhvr>
                                        <p:cTn id="47" dur="1" fill="hold">
                                          <p:stCondLst>
                                            <p:cond delay="0"/>
                                          </p:stCondLst>
                                        </p:cTn>
                                        <p:tgtEl>
                                          <p:spTgt spid="10"/>
                                        </p:tgtEl>
                                        <p:attrNameLst>
                                          <p:attrName>style.visibility</p:attrName>
                                        </p:attrNameLst>
                                      </p:cBhvr>
                                      <p:to>
                                        <p:strVal val="visible"/>
                                      </p:to>
                                    </p:set>
                                    <p:animEffect transition="in" filter="fade">
                                      <p:cBhvr>
                                        <p:cTn id="48" dur="500"/>
                                        <p:tgtEl>
                                          <p:spTgt spid="10"/>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12"/>
                                        </p:tgtEl>
                                        <p:attrNameLst>
                                          <p:attrName>style.visibility</p:attrName>
                                        </p:attrNameLst>
                                      </p:cBhvr>
                                      <p:to>
                                        <p:strVal val="visible"/>
                                      </p:to>
                                    </p:set>
                                    <p:animEffect transition="in" filter="fade">
                                      <p:cBhvr>
                                        <p:cTn id="53" dur="500"/>
                                        <p:tgtEl>
                                          <p:spTgt spid="12"/>
                                        </p:tgtEl>
                                      </p:cBhvr>
                                    </p:animEffect>
                                  </p:childTnLst>
                                </p:cTn>
                              </p:par>
                            </p:childTnLst>
                          </p:cTn>
                        </p:par>
                      </p:childTnLst>
                    </p:cTn>
                  </p:par>
                  <p:par>
                    <p:cTn id="54" fill="hold">
                      <p:stCondLst>
                        <p:cond delay="indefinite"/>
                      </p:stCondLst>
                      <p:childTnLst>
                        <p:par>
                          <p:cTn id="55" fill="hold">
                            <p:stCondLst>
                              <p:cond delay="0"/>
                            </p:stCondLst>
                            <p:childTnLst>
                              <p:par>
                                <p:cTn id="56" presetID="53" presetClass="entr" presetSubtype="16" fill="hold" grpId="0" nodeType="clickEffect">
                                  <p:stCondLst>
                                    <p:cond delay="0"/>
                                  </p:stCondLst>
                                  <p:childTnLst>
                                    <p:set>
                                      <p:cBhvr>
                                        <p:cTn id="57" dur="1" fill="hold">
                                          <p:stCondLst>
                                            <p:cond delay="0"/>
                                          </p:stCondLst>
                                        </p:cTn>
                                        <p:tgtEl>
                                          <p:spTgt spid="17"/>
                                        </p:tgtEl>
                                        <p:attrNameLst>
                                          <p:attrName>style.visibility</p:attrName>
                                        </p:attrNameLst>
                                      </p:cBhvr>
                                      <p:to>
                                        <p:strVal val="visible"/>
                                      </p:to>
                                    </p:set>
                                    <p:anim calcmode="lin" valueType="num">
                                      <p:cBhvr>
                                        <p:cTn id="58" dur="500" fill="hold"/>
                                        <p:tgtEl>
                                          <p:spTgt spid="17"/>
                                        </p:tgtEl>
                                        <p:attrNameLst>
                                          <p:attrName>ppt_w</p:attrName>
                                        </p:attrNameLst>
                                      </p:cBhvr>
                                      <p:tavLst>
                                        <p:tav tm="0">
                                          <p:val>
                                            <p:fltVal val="0"/>
                                          </p:val>
                                        </p:tav>
                                        <p:tav tm="100000">
                                          <p:val>
                                            <p:strVal val="#ppt_w"/>
                                          </p:val>
                                        </p:tav>
                                      </p:tavLst>
                                    </p:anim>
                                    <p:anim calcmode="lin" valueType="num">
                                      <p:cBhvr>
                                        <p:cTn id="59" dur="500" fill="hold"/>
                                        <p:tgtEl>
                                          <p:spTgt spid="17"/>
                                        </p:tgtEl>
                                        <p:attrNameLst>
                                          <p:attrName>ppt_h</p:attrName>
                                        </p:attrNameLst>
                                      </p:cBhvr>
                                      <p:tavLst>
                                        <p:tav tm="0">
                                          <p:val>
                                            <p:fltVal val="0"/>
                                          </p:val>
                                        </p:tav>
                                        <p:tav tm="100000">
                                          <p:val>
                                            <p:strVal val="#ppt_h"/>
                                          </p:val>
                                        </p:tav>
                                      </p:tavLst>
                                    </p:anim>
                                    <p:animEffect transition="in" filter="fade">
                                      <p:cBhvr>
                                        <p:cTn id="60" dur="500"/>
                                        <p:tgtEl>
                                          <p:spTgt spid="17"/>
                                        </p:tgtEl>
                                      </p:cBhvr>
                                    </p:animEffect>
                                  </p:childTnLst>
                                </p:cTn>
                              </p:par>
                              <p:par>
                                <p:cTn id="61" presetID="53" presetClass="entr" presetSubtype="16" fill="hold" grpId="0" nodeType="withEffect">
                                  <p:stCondLst>
                                    <p:cond delay="0"/>
                                  </p:stCondLst>
                                  <p:childTnLst>
                                    <p:set>
                                      <p:cBhvr>
                                        <p:cTn id="62" dur="1" fill="hold">
                                          <p:stCondLst>
                                            <p:cond delay="0"/>
                                          </p:stCondLst>
                                        </p:cTn>
                                        <p:tgtEl>
                                          <p:spTgt spid="16"/>
                                        </p:tgtEl>
                                        <p:attrNameLst>
                                          <p:attrName>style.visibility</p:attrName>
                                        </p:attrNameLst>
                                      </p:cBhvr>
                                      <p:to>
                                        <p:strVal val="visible"/>
                                      </p:to>
                                    </p:set>
                                    <p:anim calcmode="lin" valueType="num">
                                      <p:cBhvr>
                                        <p:cTn id="63" dur="500" fill="hold"/>
                                        <p:tgtEl>
                                          <p:spTgt spid="16"/>
                                        </p:tgtEl>
                                        <p:attrNameLst>
                                          <p:attrName>ppt_w</p:attrName>
                                        </p:attrNameLst>
                                      </p:cBhvr>
                                      <p:tavLst>
                                        <p:tav tm="0">
                                          <p:val>
                                            <p:fltVal val="0"/>
                                          </p:val>
                                        </p:tav>
                                        <p:tav tm="100000">
                                          <p:val>
                                            <p:strVal val="#ppt_w"/>
                                          </p:val>
                                        </p:tav>
                                      </p:tavLst>
                                    </p:anim>
                                    <p:anim calcmode="lin" valueType="num">
                                      <p:cBhvr>
                                        <p:cTn id="64" dur="500" fill="hold"/>
                                        <p:tgtEl>
                                          <p:spTgt spid="16"/>
                                        </p:tgtEl>
                                        <p:attrNameLst>
                                          <p:attrName>ppt_h</p:attrName>
                                        </p:attrNameLst>
                                      </p:cBhvr>
                                      <p:tavLst>
                                        <p:tav tm="0">
                                          <p:val>
                                            <p:fltVal val="0"/>
                                          </p:val>
                                        </p:tav>
                                        <p:tav tm="100000">
                                          <p:val>
                                            <p:strVal val="#ppt_h"/>
                                          </p:val>
                                        </p:tav>
                                      </p:tavLst>
                                    </p:anim>
                                    <p:animEffect transition="in" filter="fade">
                                      <p:cBhvr>
                                        <p:cTn id="65" dur="500"/>
                                        <p:tgtEl>
                                          <p:spTgt spid="16"/>
                                        </p:tgtEl>
                                      </p:cBhvr>
                                    </p:animEffect>
                                  </p:childTnLst>
                                </p:cTn>
                              </p:par>
                            </p:childTnLst>
                          </p:cTn>
                        </p:par>
                      </p:childTnLst>
                    </p:cTn>
                  </p:par>
                  <p:par>
                    <p:cTn id="66" fill="hold">
                      <p:stCondLst>
                        <p:cond delay="indefinite"/>
                      </p:stCondLst>
                      <p:childTnLst>
                        <p:par>
                          <p:cTn id="67" fill="hold">
                            <p:stCondLst>
                              <p:cond delay="0"/>
                            </p:stCondLst>
                            <p:childTnLst>
                              <p:par>
                                <p:cTn id="68" presetID="1" presetClass="emph" presetSubtype="2" fill="hold" nodeType="clickEffect">
                                  <p:stCondLst>
                                    <p:cond delay="0"/>
                                  </p:stCondLst>
                                  <p:childTnLst>
                                    <p:animClr clrSpc="rgb" dir="cw">
                                      <p:cBhvr>
                                        <p:cTn id="69" dur="2000" fill="hold"/>
                                        <p:tgtEl>
                                          <p:spTgt spid="17"/>
                                        </p:tgtEl>
                                        <p:attrNameLst>
                                          <p:attrName>fillcolor</p:attrName>
                                        </p:attrNameLst>
                                      </p:cBhvr>
                                      <p:to>
                                        <a:srgbClr val="606060"/>
                                      </p:to>
                                    </p:animClr>
                                    <p:set>
                                      <p:cBhvr>
                                        <p:cTn id="70" dur="2000" fill="hold"/>
                                        <p:tgtEl>
                                          <p:spTgt spid="17"/>
                                        </p:tgtEl>
                                        <p:attrNameLst>
                                          <p:attrName>fill.type</p:attrName>
                                        </p:attrNameLst>
                                      </p:cBhvr>
                                      <p:to>
                                        <p:strVal val="solid"/>
                                      </p:to>
                                    </p:set>
                                    <p:set>
                                      <p:cBhvr>
                                        <p:cTn id="71" dur="2000" fill="hold"/>
                                        <p:tgtEl>
                                          <p:spTgt spid="17"/>
                                        </p:tgtEl>
                                        <p:attrNameLst>
                                          <p:attrName>fill.on</p:attrName>
                                        </p:attrNameLst>
                                      </p:cBhvr>
                                      <p:to>
                                        <p:strVal val="true"/>
                                      </p:to>
                                    </p:set>
                                  </p:childTnLst>
                                </p:cTn>
                              </p:par>
                              <p:par>
                                <p:cTn id="72" presetID="1" presetClass="emph" presetSubtype="2" fill="hold" nodeType="withEffect">
                                  <p:stCondLst>
                                    <p:cond delay="0"/>
                                  </p:stCondLst>
                                  <p:childTnLst>
                                    <p:animClr clrSpc="rgb" dir="cw">
                                      <p:cBhvr>
                                        <p:cTn id="73" dur="2000" fill="hold"/>
                                        <p:tgtEl>
                                          <p:spTgt spid="16"/>
                                        </p:tgtEl>
                                        <p:attrNameLst>
                                          <p:attrName>fillcolor</p:attrName>
                                        </p:attrNameLst>
                                      </p:cBhvr>
                                      <p:to>
                                        <a:srgbClr val="606060"/>
                                      </p:to>
                                    </p:animClr>
                                    <p:set>
                                      <p:cBhvr>
                                        <p:cTn id="74" dur="2000" fill="hold"/>
                                        <p:tgtEl>
                                          <p:spTgt spid="16"/>
                                        </p:tgtEl>
                                        <p:attrNameLst>
                                          <p:attrName>fill.type</p:attrName>
                                        </p:attrNameLst>
                                      </p:cBhvr>
                                      <p:to>
                                        <p:strVal val="solid"/>
                                      </p:to>
                                    </p:set>
                                    <p:set>
                                      <p:cBhvr>
                                        <p:cTn id="75" dur="2000" fill="hold"/>
                                        <p:tgtEl>
                                          <p:spTgt spid="16"/>
                                        </p:tgtEl>
                                        <p:attrNameLst>
                                          <p:attrName>fill.on</p:attrName>
                                        </p:attrNameLst>
                                      </p:cBhvr>
                                      <p:to>
                                        <p:strVal val="true"/>
                                      </p:to>
                                    </p:set>
                                  </p:childTnLst>
                                </p:cTn>
                              </p:par>
                            </p:childTnLst>
                          </p:cTn>
                        </p:par>
                      </p:childTnLst>
                    </p:cTn>
                  </p:par>
                  <p:par>
                    <p:cTn id="76" fill="hold">
                      <p:stCondLst>
                        <p:cond delay="indefinite"/>
                      </p:stCondLst>
                      <p:childTnLst>
                        <p:par>
                          <p:cTn id="77" fill="hold">
                            <p:stCondLst>
                              <p:cond delay="0"/>
                            </p:stCondLst>
                            <p:childTnLst>
                              <p:par>
                                <p:cTn id="78" presetID="22" presetClass="entr" presetSubtype="4" fill="hold" grpId="0" nodeType="clickEffect">
                                  <p:stCondLst>
                                    <p:cond delay="0"/>
                                  </p:stCondLst>
                                  <p:childTnLst>
                                    <p:set>
                                      <p:cBhvr>
                                        <p:cTn id="79" dur="1" fill="hold">
                                          <p:stCondLst>
                                            <p:cond delay="0"/>
                                          </p:stCondLst>
                                        </p:cTn>
                                        <p:tgtEl>
                                          <p:spTgt spid="14"/>
                                        </p:tgtEl>
                                        <p:attrNameLst>
                                          <p:attrName>style.visibility</p:attrName>
                                        </p:attrNameLst>
                                      </p:cBhvr>
                                      <p:to>
                                        <p:strVal val="visible"/>
                                      </p:to>
                                    </p:set>
                                    <p:animEffect transition="in" filter="wipe(down)">
                                      <p:cBhvr>
                                        <p:cTn id="80" dur="500"/>
                                        <p:tgtEl>
                                          <p:spTgt spid="14"/>
                                        </p:tgtEl>
                                      </p:cBhvr>
                                    </p:animEffect>
                                  </p:childTnLst>
                                </p:cTn>
                              </p:par>
                              <p:par>
                                <p:cTn id="81" presetID="22" presetClass="entr" presetSubtype="4" fill="hold" grpId="0" nodeType="withEffect">
                                  <p:stCondLst>
                                    <p:cond delay="0"/>
                                  </p:stCondLst>
                                  <p:childTnLst>
                                    <p:set>
                                      <p:cBhvr>
                                        <p:cTn id="82" dur="1" fill="hold">
                                          <p:stCondLst>
                                            <p:cond delay="0"/>
                                          </p:stCondLst>
                                        </p:cTn>
                                        <p:tgtEl>
                                          <p:spTgt spid="23"/>
                                        </p:tgtEl>
                                        <p:attrNameLst>
                                          <p:attrName>style.visibility</p:attrName>
                                        </p:attrNameLst>
                                      </p:cBhvr>
                                      <p:to>
                                        <p:strVal val="visible"/>
                                      </p:to>
                                    </p:set>
                                    <p:animEffect transition="in" filter="wipe(down)">
                                      <p:cBhvr>
                                        <p:cTn id="83" dur="500"/>
                                        <p:tgtEl>
                                          <p:spTgt spid="23"/>
                                        </p:tgtEl>
                                      </p:cBhvr>
                                    </p:animEffect>
                                  </p:childTnLst>
                                </p:cTn>
                              </p:par>
                              <p:par>
                                <p:cTn id="84" presetID="53" presetClass="entr" presetSubtype="16" fill="hold" grpId="0" nodeType="withEffect">
                                  <p:stCondLst>
                                    <p:cond delay="0"/>
                                  </p:stCondLst>
                                  <p:childTnLst>
                                    <p:set>
                                      <p:cBhvr>
                                        <p:cTn id="85" dur="1" fill="hold">
                                          <p:stCondLst>
                                            <p:cond delay="0"/>
                                          </p:stCondLst>
                                        </p:cTn>
                                        <p:tgtEl>
                                          <p:spTgt spid="24"/>
                                        </p:tgtEl>
                                        <p:attrNameLst>
                                          <p:attrName>style.visibility</p:attrName>
                                        </p:attrNameLst>
                                      </p:cBhvr>
                                      <p:to>
                                        <p:strVal val="visible"/>
                                      </p:to>
                                    </p:set>
                                    <p:anim calcmode="lin" valueType="num">
                                      <p:cBhvr>
                                        <p:cTn id="86" dur="500" fill="hold"/>
                                        <p:tgtEl>
                                          <p:spTgt spid="24"/>
                                        </p:tgtEl>
                                        <p:attrNameLst>
                                          <p:attrName>ppt_w</p:attrName>
                                        </p:attrNameLst>
                                      </p:cBhvr>
                                      <p:tavLst>
                                        <p:tav tm="0">
                                          <p:val>
                                            <p:fltVal val="0"/>
                                          </p:val>
                                        </p:tav>
                                        <p:tav tm="100000">
                                          <p:val>
                                            <p:strVal val="#ppt_w"/>
                                          </p:val>
                                        </p:tav>
                                      </p:tavLst>
                                    </p:anim>
                                    <p:anim calcmode="lin" valueType="num">
                                      <p:cBhvr>
                                        <p:cTn id="87" dur="500" fill="hold"/>
                                        <p:tgtEl>
                                          <p:spTgt spid="24"/>
                                        </p:tgtEl>
                                        <p:attrNameLst>
                                          <p:attrName>ppt_h</p:attrName>
                                        </p:attrNameLst>
                                      </p:cBhvr>
                                      <p:tavLst>
                                        <p:tav tm="0">
                                          <p:val>
                                            <p:fltVal val="0"/>
                                          </p:val>
                                        </p:tav>
                                        <p:tav tm="100000">
                                          <p:val>
                                            <p:strVal val="#ppt_h"/>
                                          </p:val>
                                        </p:tav>
                                      </p:tavLst>
                                    </p:anim>
                                    <p:animEffect transition="in" filter="fade">
                                      <p:cBhvr>
                                        <p:cTn id="88" dur="500"/>
                                        <p:tgtEl>
                                          <p:spTgt spid="24"/>
                                        </p:tgtEl>
                                      </p:cBhvr>
                                    </p:animEffect>
                                  </p:childTnLst>
                                </p:cTn>
                              </p:par>
                              <p:par>
                                <p:cTn id="89" presetID="1" presetClass="emph" presetSubtype="2" fill="hold" nodeType="withEffect">
                                  <p:stCondLst>
                                    <p:cond delay="0"/>
                                  </p:stCondLst>
                                  <p:childTnLst>
                                    <p:animClr clrSpc="rgb" dir="cw">
                                      <p:cBhvr>
                                        <p:cTn id="90" dur="2000" fill="hold"/>
                                        <p:tgtEl>
                                          <p:spTgt spid="24"/>
                                        </p:tgtEl>
                                        <p:attrNameLst>
                                          <p:attrName>fillcolor</p:attrName>
                                        </p:attrNameLst>
                                      </p:cBhvr>
                                      <p:to>
                                        <a:srgbClr val="606060"/>
                                      </p:to>
                                    </p:animClr>
                                    <p:set>
                                      <p:cBhvr>
                                        <p:cTn id="91" dur="2000" fill="hold"/>
                                        <p:tgtEl>
                                          <p:spTgt spid="24"/>
                                        </p:tgtEl>
                                        <p:attrNameLst>
                                          <p:attrName>fill.type</p:attrName>
                                        </p:attrNameLst>
                                      </p:cBhvr>
                                      <p:to>
                                        <p:strVal val="solid"/>
                                      </p:to>
                                    </p:set>
                                    <p:set>
                                      <p:cBhvr>
                                        <p:cTn id="92" dur="2000" fill="hold"/>
                                        <p:tgtEl>
                                          <p:spTgt spid="24"/>
                                        </p:tgtEl>
                                        <p:attrNameLst>
                                          <p:attrName>fill.on</p:attrName>
                                        </p:attrNameLst>
                                      </p:cBhvr>
                                      <p:to>
                                        <p:strVal val="true"/>
                                      </p:to>
                                    </p:set>
                                  </p:childTnLst>
                                </p:cTn>
                              </p:par>
                              <p:par>
                                <p:cTn id="93" presetID="53" presetClass="entr" presetSubtype="16" fill="hold" grpId="0" nodeType="withEffect">
                                  <p:stCondLst>
                                    <p:cond delay="0"/>
                                  </p:stCondLst>
                                  <p:childTnLst>
                                    <p:set>
                                      <p:cBhvr>
                                        <p:cTn id="94" dur="1" fill="hold">
                                          <p:stCondLst>
                                            <p:cond delay="0"/>
                                          </p:stCondLst>
                                        </p:cTn>
                                        <p:tgtEl>
                                          <p:spTgt spid="25"/>
                                        </p:tgtEl>
                                        <p:attrNameLst>
                                          <p:attrName>style.visibility</p:attrName>
                                        </p:attrNameLst>
                                      </p:cBhvr>
                                      <p:to>
                                        <p:strVal val="visible"/>
                                      </p:to>
                                    </p:set>
                                    <p:anim calcmode="lin" valueType="num">
                                      <p:cBhvr>
                                        <p:cTn id="95" dur="500" fill="hold"/>
                                        <p:tgtEl>
                                          <p:spTgt spid="25"/>
                                        </p:tgtEl>
                                        <p:attrNameLst>
                                          <p:attrName>ppt_w</p:attrName>
                                        </p:attrNameLst>
                                      </p:cBhvr>
                                      <p:tavLst>
                                        <p:tav tm="0">
                                          <p:val>
                                            <p:fltVal val="0"/>
                                          </p:val>
                                        </p:tav>
                                        <p:tav tm="100000">
                                          <p:val>
                                            <p:strVal val="#ppt_w"/>
                                          </p:val>
                                        </p:tav>
                                      </p:tavLst>
                                    </p:anim>
                                    <p:anim calcmode="lin" valueType="num">
                                      <p:cBhvr>
                                        <p:cTn id="96" dur="500" fill="hold"/>
                                        <p:tgtEl>
                                          <p:spTgt spid="25"/>
                                        </p:tgtEl>
                                        <p:attrNameLst>
                                          <p:attrName>ppt_h</p:attrName>
                                        </p:attrNameLst>
                                      </p:cBhvr>
                                      <p:tavLst>
                                        <p:tav tm="0">
                                          <p:val>
                                            <p:fltVal val="0"/>
                                          </p:val>
                                        </p:tav>
                                        <p:tav tm="100000">
                                          <p:val>
                                            <p:strVal val="#ppt_h"/>
                                          </p:val>
                                        </p:tav>
                                      </p:tavLst>
                                    </p:anim>
                                    <p:animEffect transition="in" filter="fade">
                                      <p:cBhvr>
                                        <p:cTn id="97" dur="500"/>
                                        <p:tgtEl>
                                          <p:spTgt spid="25"/>
                                        </p:tgtEl>
                                      </p:cBhvr>
                                    </p:animEffect>
                                  </p:childTnLst>
                                </p:cTn>
                              </p:par>
                              <p:par>
                                <p:cTn id="98" presetID="1" presetClass="emph" presetSubtype="2" fill="hold" nodeType="withEffect">
                                  <p:stCondLst>
                                    <p:cond delay="0"/>
                                  </p:stCondLst>
                                  <p:childTnLst>
                                    <p:animClr clrSpc="rgb" dir="cw">
                                      <p:cBhvr>
                                        <p:cTn id="99" dur="2000" fill="hold"/>
                                        <p:tgtEl>
                                          <p:spTgt spid="25"/>
                                        </p:tgtEl>
                                        <p:attrNameLst>
                                          <p:attrName>fillcolor</p:attrName>
                                        </p:attrNameLst>
                                      </p:cBhvr>
                                      <p:to>
                                        <a:srgbClr val="606060"/>
                                      </p:to>
                                    </p:animClr>
                                    <p:set>
                                      <p:cBhvr>
                                        <p:cTn id="100" dur="2000" fill="hold"/>
                                        <p:tgtEl>
                                          <p:spTgt spid="25"/>
                                        </p:tgtEl>
                                        <p:attrNameLst>
                                          <p:attrName>fill.type</p:attrName>
                                        </p:attrNameLst>
                                      </p:cBhvr>
                                      <p:to>
                                        <p:strVal val="solid"/>
                                      </p:to>
                                    </p:set>
                                    <p:set>
                                      <p:cBhvr>
                                        <p:cTn id="101" dur="2000" fill="hold"/>
                                        <p:tgtEl>
                                          <p:spTgt spid="25"/>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5" grpId="0" animBg="1"/>
      <p:bldP spid="5" grpId="1" animBg="1"/>
      <p:bldP spid="11" grpId="0" animBg="1"/>
      <p:bldP spid="11" grpId="1" animBg="1"/>
      <p:bldP spid="12" grpId="0" animBg="1"/>
      <p:bldP spid="14" grpId="0" animBg="1"/>
      <p:bldP spid="16" grpId="0" animBg="1"/>
      <p:bldP spid="17" grpId="0" animBg="1"/>
      <p:bldP spid="23" grpId="0" animBg="1"/>
      <p:bldP spid="24" grpId="0" animBg="1"/>
      <p:bldP spid="25" grpId="0" animBg="1"/>
      <p:bldP spid="26"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MAGNET Accelerator</a:t>
            </a:r>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prstClr val="black"/>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79</a:t>
            </a:fld>
            <a:endParaRPr kumimoji="0" lang="en-US" altLang="en-US" sz="1600" b="0" i="0" u="none" strike="noStrike" kern="1200" cap="none" spc="0" normalizeH="0" baseline="0" noProof="0">
              <a:ln>
                <a:noFill/>
              </a:ln>
              <a:solidFill>
                <a:prstClr val="black"/>
              </a:solidFill>
              <a:effectLst/>
              <a:uLnTx/>
              <a:uFillTx/>
              <a:latin typeface="Garamond" pitchFamily="18" charset="0"/>
              <a:ea typeface="+mn-ea"/>
              <a:cs typeface="+mn-cs"/>
            </a:endParaRPr>
          </a:p>
        </p:txBody>
      </p:sp>
      <p:graphicFrame>
        <p:nvGraphicFramePr>
          <p:cNvPr id="6" name="Object 5"/>
          <p:cNvGraphicFramePr>
            <a:graphicFrameLocks noChangeAspect="1"/>
          </p:cNvGraphicFramePr>
          <p:nvPr>
            <p:extLst/>
          </p:nvPr>
        </p:nvGraphicFramePr>
        <p:xfrm>
          <a:off x="912836" y="1296593"/>
          <a:ext cx="7318329" cy="4758305"/>
        </p:xfrm>
        <a:graphic>
          <a:graphicData uri="http://schemas.openxmlformats.org/presentationml/2006/ole">
            <mc:AlternateContent xmlns:mc="http://schemas.openxmlformats.org/markup-compatibility/2006">
              <mc:Choice xmlns:v="urn:schemas-microsoft-com:vml" Requires="v">
                <p:oleObj spid="_x0000_s72742" name="Visio" r:id="rId4" imgW="3218681" imgH="2095192" progId="Visio.Drawing.11">
                  <p:embed/>
                </p:oleObj>
              </mc:Choice>
              <mc:Fallback>
                <p:oleObj name="Visio" r:id="rId4" imgW="3218681" imgH="2095192" progId="Visio.Drawing.11">
                  <p:embed/>
                  <p:pic>
                    <p:nvPicPr>
                      <p:cNvPr id="6" name="Object 5"/>
                      <p:cNvPicPr>
                        <a:picLocks noChangeAspect="1" noChangeArrowheads="1"/>
                      </p:cNvPicPr>
                      <p:nvPr/>
                    </p:nvPicPr>
                    <p:blipFill>
                      <a:blip r:embed="rId5"/>
                      <a:srcRect/>
                      <a:stretch>
                        <a:fillRect/>
                      </a:stretch>
                    </p:blipFill>
                    <p:spPr bwMode="auto">
                      <a:xfrm>
                        <a:off x="912836" y="1296593"/>
                        <a:ext cx="7318329" cy="4758305"/>
                      </a:xfrm>
                      <a:prstGeom prst="rect">
                        <a:avLst/>
                      </a:prstGeom>
                      <a:noFill/>
                    </p:spPr>
                  </p:pic>
                </p:oleObj>
              </mc:Fallback>
            </mc:AlternateContent>
          </a:graphicData>
        </a:graphic>
      </p:graphicFrame>
    </p:spTree>
    <p:extLst>
      <p:ext uri="{BB962C8B-B14F-4D97-AF65-F5344CB8AC3E}">
        <p14:creationId xmlns:p14="http://schemas.microsoft.com/office/powerpoint/2010/main" val="3358942311"/>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DNA Sequencing</a:t>
            </a:r>
          </a:p>
        </p:txBody>
      </p:sp>
      <p:sp>
        <p:nvSpPr>
          <p:cNvPr id="3" name="Content Placeholder 2"/>
          <p:cNvSpPr>
            <a:spLocks noGrp="1"/>
          </p:cNvSpPr>
          <p:nvPr>
            <p:ph idx="1"/>
          </p:nvPr>
        </p:nvSpPr>
        <p:spPr>
          <a:xfrm>
            <a:off x="228600" y="1371600"/>
            <a:ext cx="8915400" cy="4876800"/>
          </a:xfrm>
        </p:spPr>
        <p:txBody>
          <a:bodyPr/>
          <a:lstStyle/>
          <a:p>
            <a:r>
              <a:rPr lang="en-US" dirty="0"/>
              <a:t>Goal: </a:t>
            </a:r>
          </a:p>
          <a:p>
            <a:pPr lvl="1"/>
            <a:r>
              <a:rPr lang="en-US" dirty="0"/>
              <a:t>Find the complete sequence of A, C, G, T’s in DNA.</a:t>
            </a:r>
          </a:p>
          <a:p>
            <a:endParaRPr lang="en-US" dirty="0"/>
          </a:p>
          <a:p>
            <a:r>
              <a:rPr lang="en-US" dirty="0"/>
              <a:t>Challenge: </a:t>
            </a:r>
          </a:p>
          <a:p>
            <a:pPr lvl="1"/>
            <a:r>
              <a:rPr lang="en-US" dirty="0"/>
              <a:t>There is no machine that takes long DNA as an input, and gives the complete sequence as output</a:t>
            </a:r>
          </a:p>
          <a:p>
            <a:pPr lvl="1"/>
            <a:r>
              <a:rPr lang="en-US" dirty="0"/>
              <a:t>All sequencing machines chop DNA into pieces and identify relatively small pieces (but not how they fit together)</a:t>
            </a:r>
          </a:p>
        </p:txBody>
      </p:sp>
      <p:sp>
        <p:nvSpPr>
          <p:cNvPr id="4" name="Slide Number Placeholder 3"/>
          <p:cNvSpPr>
            <a:spLocks noGrp="1"/>
          </p:cNvSpPr>
          <p:nvPr>
            <p:ph type="sldNum" sz="quarter" idx="11"/>
          </p:nvPr>
        </p:nvSpPr>
        <p:spPr/>
        <p:txBody>
          <a:bodyPr/>
          <a:lstStyle/>
          <a:p>
            <a:fld id="{323594FA-E141-4234-AE05-360401972BE7}" type="slidenum">
              <a:rPr lang="en-US" altLang="en-US" smtClean="0"/>
              <a:pPr/>
              <a:t>8</a:t>
            </a:fld>
            <a:endParaRPr lang="en-US" altLang="en-US"/>
          </a:p>
        </p:txBody>
      </p:sp>
    </p:spTree>
    <p:extLst>
      <p:ext uri="{BB962C8B-B14F-4D97-AF65-F5344CB8AC3E}">
        <p14:creationId xmlns:p14="http://schemas.microsoft.com/office/powerpoint/2010/main" val="132025453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1E9326-06A9-D843-9F15-BC3324EE5826}"/>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AFB9DA22-BE61-2446-87AE-83F927ADF074}"/>
              </a:ext>
            </a:extLst>
          </p:cNvPr>
          <p:cNvSpPr>
            <a:spLocks noGrp="1"/>
          </p:cNvSpPr>
          <p:nvPr>
            <p:ph idx="1"/>
          </p:nvPr>
        </p:nvSpPr>
        <p:spPr>
          <a:xfrm>
            <a:off x="228600" y="1124744"/>
            <a:ext cx="8610600" cy="5123656"/>
          </a:xfrm>
        </p:spPr>
        <p:txBody>
          <a:bodyPr/>
          <a:lstStyle/>
          <a:p>
            <a:r>
              <a:rPr lang="en-US" dirty="0"/>
              <a:t>The Problem: DNA Read Mapping</a:t>
            </a:r>
          </a:p>
          <a:p>
            <a:pPr lvl="1"/>
            <a:r>
              <a:rPr lang="en-US" dirty="0"/>
              <a:t>State-of-the-art Read Mapper Design</a:t>
            </a:r>
          </a:p>
          <a:p>
            <a:pPr lvl="1"/>
            <a:endParaRPr lang="en-US" dirty="0"/>
          </a:p>
          <a:p>
            <a:r>
              <a:rPr lang="en-US" dirty="0"/>
              <a:t>Algorithmic Acceleration </a:t>
            </a:r>
          </a:p>
          <a:p>
            <a:pPr lvl="1"/>
            <a:r>
              <a:rPr lang="en-US" dirty="0"/>
              <a:t>Exploiting Structure of the Genome</a:t>
            </a:r>
          </a:p>
          <a:p>
            <a:pPr lvl="1"/>
            <a:r>
              <a:rPr lang="en-US" dirty="0"/>
              <a:t>Exploiting SIMD Instructions</a:t>
            </a:r>
          </a:p>
          <a:p>
            <a:endParaRPr lang="en-US" dirty="0"/>
          </a:p>
          <a:p>
            <a:r>
              <a:rPr lang="en-US" dirty="0"/>
              <a:t>Hardware Acceleration</a:t>
            </a:r>
          </a:p>
          <a:p>
            <a:pPr lvl="1"/>
            <a:r>
              <a:rPr lang="en-US" dirty="0"/>
              <a:t>Specialized Architectures</a:t>
            </a:r>
          </a:p>
          <a:p>
            <a:pPr lvl="1"/>
            <a:r>
              <a:rPr lang="en-US" dirty="0">
                <a:solidFill>
                  <a:srgbClr val="0000FF"/>
                </a:solidFill>
              </a:rPr>
              <a:t>Processing in Memory</a:t>
            </a:r>
          </a:p>
          <a:p>
            <a:pPr lvl="1"/>
            <a:endParaRPr lang="en-US" dirty="0"/>
          </a:p>
          <a:p>
            <a:r>
              <a:rPr lang="en-US" dirty="0"/>
              <a:t>Future Opportunities: New Sequencing Technologies</a:t>
            </a:r>
          </a:p>
        </p:txBody>
      </p:sp>
      <p:sp>
        <p:nvSpPr>
          <p:cNvPr id="4" name="Slide Number Placeholder 3">
            <a:extLst>
              <a:ext uri="{FF2B5EF4-FFF2-40B4-BE49-F238E27FC236}">
                <a16:creationId xmlns:a16="http://schemas.microsoft.com/office/drawing/2014/main" id="{F4C949E8-B432-2143-85E7-FAB3F0E378CF}"/>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80</a:t>
            </a:fld>
            <a:endParaRPr kumimoji="0" lang="en-US" altLang="en-US" sz="1600" b="0" i="0" u="none" strike="noStrike" kern="1200" cap="none" spc="0" normalizeH="0" baseline="0" noProof="0">
              <a:ln>
                <a:noFill/>
              </a:ln>
              <a:solidFill>
                <a:srgbClr val="000000"/>
              </a:solidFill>
              <a:effectLst/>
              <a:uLnTx/>
              <a:uFillTx/>
              <a:latin typeface="Garamond" pitchFamily="18" charset="0"/>
              <a:ea typeface="+mn-ea"/>
              <a:cs typeface="+mn-cs"/>
            </a:endParaRPr>
          </a:p>
        </p:txBody>
      </p:sp>
    </p:spTree>
    <p:extLst>
      <p:ext uri="{BB962C8B-B14F-4D97-AF65-F5344CB8AC3E}">
        <p14:creationId xmlns:p14="http://schemas.microsoft.com/office/powerpoint/2010/main" val="3724933957"/>
      </p:ext>
    </p:extLst>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42BC4-7558-384F-A170-28CD5BC5B8CE}"/>
              </a:ext>
            </a:extLst>
          </p:cNvPr>
          <p:cNvSpPr>
            <a:spLocks noGrp="1"/>
          </p:cNvSpPr>
          <p:nvPr>
            <p:ph type="title"/>
          </p:nvPr>
        </p:nvSpPr>
        <p:spPr/>
        <p:txBody>
          <a:bodyPr/>
          <a:lstStyle/>
          <a:p>
            <a:r>
              <a:rPr lang="en-US" dirty="0"/>
              <a:t>Read Mapping &amp; Filtering</a:t>
            </a:r>
          </a:p>
        </p:txBody>
      </p:sp>
      <p:sp>
        <p:nvSpPr>
          <p:cNvPr id="3" name="Content Placeholder 2">
            <a:extLst>
              <a:ext uri="{FF2B5EF4-FFF2-40B4-BE49-F238E27FC236}">
                <a16:creationId xmlns:a16="http://schemas.microsoft.com/office/drawing/2014/main" id="{8854F678-86EC-5D41-9BE6-38569A724327}"/>
              </a:ext>
            </a:extLst>
          </p:cNvPr>
          <p:cNvSpPr>
            <a:spLocks noGrp="1"/>
          </p:cNvSpPr>
          <p:nvPr>
            <p:ph idx="1"/>
          </p:nvPr>
        </p:nvSpPr>
        <p:spPr/>
        <p:txBody>
          <a:bodyPr/>
          <a:lstStyle/>
          <a:p>
            <a:r>
              <a:rPr lang="en-US" dirty="0">
                <a:solidFill>
                  <a:srgbClr val="FF0000"/>
                </a:solidFill>
              </a:rPr>
              <a:t>Problem: Heavily bottlenecked by Data Movement</a:t>
            </a:r>
          </a:p>
          <a:p>
            <a:endParaRPr lang="en-US" dirty="0"/>
          </a:p>
          <a:p>
            <a:r>
              <a:rPr lang="en-US" dirty="0" err="1"/>
              <a:t>GateKeeper</a:t>
            </a:r>
            <a:r>
              <a:rPr lang="en-US" dirty="0"/>
              <a:t> performance limited by DRAM bandwidth [</a:t>
            </a:r>
            <a:r>
              <a:rPr lang="en-US" dirty="0" err="1"/>
              <a:t>Alser</a:t>
            </a:r>
            <a:r>
              <a:rPr lang="en-US" dirty="0"/>
              <a:t>+, Bioinformatics 2017]</a:t>
            </a:r>
          </a:p>
          <a:p>
            <a:endParaRPr lang="en-US" dirty="0"/>
          </a:p>
          <a:p>
            <a:r>
              <a:rPr lang="en-US" dirty="0"/>
              <a:t>Ditto for SHD [Xin+, Bioinformatics 2015]</a:t>
            </a:r>
          </a:p>
          <a:p>
            <a:endParaRPr lang="en-US" dirty="0"/>
          </a:p>
          <a:p>
            <a:r>
              <a:rPr lang="en-US" dirty="0">
                <a:solidFill>
                  <a:srgbClr val="0000FF"/>
                </a:solidFill>
              </a:rPr>
              <a:t>Solution: Processing-in-memory can alleviate the bottleneck</a:t>
            </a:r>
          </a:p>
          <a:p>
            <a:endParaRPr lang="en-US" dirty="0"/>
          </a:p>
          <a:p>
            <a:r>
              <a:rPr lang="en-US" dirty="0">
                <a:solidFill>
                  <a:srgbClr val="1A5712"/>
                </a:solidFill>
              </a:rPr>
              <a:t>However, we need to design mapping &amp; filtering algorithms to fit processing-in-memory</a:t>
            </a:r>
          </a:p>
        </p:txBody>
      </p:sp>
      <p:sp>
        <p:nvSpPr>
          <p:cNvPr id="4" name="Slide Number Placeholder 3">
            <a:extLst>
              <a:ext uri="{FF2B5EF4-FFF2-40B4-BE49-F238E27FC236}">
                <a16:creationId xmlns:a16="http://schemas.microsoft.com/office/drawing/2014/main" id="{DE75728F-ADBF-6A4A-879A-1C188D8441A6}"/>
              </a:ext>
            </a:extLst>
          </p:cNvPr>
          <p:cNvSpPr>
            <a:spLocks noGrp="1"/>
          </p:cNvSpPr>
          <p:nvPr>
            <p:ph type="sldNum" sz="quarter" idx="11"/>
          </p:nvPr>
        </p:nvSpPr>
        <p:spPr/>
        <p:txBody>
          <a:bodyPr/>
          <a:lstStyle/>
          <a:p>
            <a:fld id="{323594FA-E141-4234-AE05-360401972BE7}" type="slidenum">
              <a:rPr lang="en-US" altLang="en-US" smtClean="0"/>
              <a:pPr/>
              <a:t>81</a:t>
            </a:fld>
            <a:endParaRPr lang="en-US" altLang="en-US"/>
          </a:p>
        </p:txBody>
      </p:sp>
    </p:spTree>
    <p:extLst>
      <p:ext uri="{BB962C8B-B14F-4D97-AF65-F5344CB8AC3E}">
        <p14:creationId xmlns:p14="http://schemas.microsoft.com/office/powerpoint/2010/main" val="285876735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ounded Rectangle 86"/>
          <p:cNvSpPr/>
          <p:nvPr/>
        </p:nvSpPr>
        <p:spPr>
          <a:xfrm>
            <a:off x="5455236" y="1277896"/>
            <a:ext cx="2914650" cy="867455"/>
          </a:xfrm>
          <a:prstGeom prst="round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70" name="Rounded Rectangle 69"/>
          <p:cNvSpPr/>
          <p:nvPr/>
        </p:nvSpPr>
        <p:spPr>
          <a:xfrm>
            <a:off x="5621313" y="2560108"/>
            <a:ext cx="3357797" cy="3754825"/>
          </a:xfrm>
          <a:prstGeom prst="roundRect">
            <a:avLst/>
          </a:prstGeom>
          <a:solidFill>
            <a:srgbClr val="EBF2DF"/>
          </a:solidFill>
          <a:ln>
            <a:solidFill>
              <a:schemeClr val="bg1">
                <a:lumMod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dirty="0">
              <a:ln>
                <a:noFill/>
              </a:ln>
              <a:solidFill>
                <a:srgbClr val="000000"/>
              </a:solidFill>
              <a:effectLst/>
              <a:uLnTx/>
              <a:uFillTx/>
              <a:latin typeface="Tahoma"/>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dirty="0">
              <a:ln>
                <a:noFill/>
              </a:ln>
              <a:solidFill>
                <a:srgbClr val="000000"/>
              </a:solidFill>
              <a:effectLst/>
              <a:uLnTx/>
              <a:uFillTx/>
              <a:latin typeface="Tahoma"/>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dirty="0">
              <a:ln>
                <a:noFill/>
              </a:ln>
              <a:solidFill>
                <a:srgbClr val="000000"/>
              </a:solidFill>
              <a:effectLst/>
              <a:uLnTx/>
              <a:uFillTx/>
              <a:latin typeface="Tahoma"/>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00000"/>
                </a:solidFill>
                <a:effectLst/>
                <a:uLnTx/>
                <a:uFillTx/>
                <a:latin typeface="Tahoma"/>
                <a:ea typeface="+mn-ea"/>
                <a:cs typeface="+mn-cs"/>
              </a:rPr>
              <a:t>Filter</a:t>
            </a:r>
            <a:endParaRPr kumimoji="0" lang="en-US" sz="1800" b="1" i="0" u="none" strike="noStrike" kern="1200" cap="none" spc="0" normalizeH="0" baseline="0" noProof="0" dirty="0">
              <a:ln>
                <a:noFill/>
              </a:ln>
              <a:solidFill>
                <a:srgbClr val="000000"/>
              </a:solidFill>
              <a:effectLst/>
              <a:uLnTx/>
              <a:uFillTx/>
              <a:latin typeface="Tahoma"/>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ahoma"/>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ahoma"/>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ahoma"/>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ahoma"/>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ahoma"/>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ahoma"/>
              <a:ea typeface="+mn-ea"/>
              <a:cs typeface="+mn-cs"/>
            </a:endParaRPr>
          </a:p>
        </p:txBody>
      </p:sp>
      <p:sp>
        <p:nvSpPr>
          <p:cNvPr id="35" name="Rounded Rectangle 34"/>
          <p:cNvSpPr/>
          <p:nvPr/>
        </p:nvSpPr>
        <p:spPr>
          <a:xfrm>
            <a:off x="0" y="1288525"/>
            <a:ext cx="2914650" cy="875079"/>
          </a:xfrm>
          <a:prstGeom prst="round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69" name="Rounded Rectangle 68"/>
          <p:cNvSpPr/>
          <p:nvPr/>
        </p:nvSpPr>
        <p:spPr>
          <a:xfrm>
            <a:off x="5819440" y="3320811"/>
            <a:ext cx="715710" cy="330397"/>
          </a:xfrm>
          <a:prstGeom prst="roundRect">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FFFFFF"/>
                </a:solidFill>
                <a:effectLst/>
                <a:uLnTx/>
                <a:uFillTx/>
                <a:latin typeface="Tahoma"/>
                <a:ea typeface="+mn-ea"/>
                <a:cs typeface="+mn-cs"/>
              </a:rPr>
              <a:t>894</a:t>
            </a:r>
            <a:endParaRPr kumimoji="0" lang="en-US" sz="1800" b="1" i="0" u="none" strike="noStrike" kern="1200" cap="none" spc="0" normalizeH="0" baseline="0" noProof="0" dirty="0">
              <a:ln>
                <a:noFill/>
              </a:ln>
              <a:solidFill>
                <a:srgbClr val="FFFFFF"/>
              </a:solidFill>
              <a:effectLst/>
              <a:uLnTx/>
              <a:uFillTx/>
              <a:latin typeface="Tahoma"/>
              <a:ea typeface="+mn-ea"/>
              <a:cs typeface="+mn-cs"/>
            </a:endParaRPr>
          </a:p>
        </p:txBody>
      </p:sp>
      <p:sp>
        <p:nvSpPr>
          <p:cNvPr id="65" name="Rounded Rectangle 64"/>
          <p:cNvSpPr/>
          <p:nvPr/>
        </p:nvSpPr>
        <p:spPr>
          <a:xfrm>
            <a:off x="6006664" y="3314032"/>
            <a:ext cx="507727" cy="323349"/>
          </a:xfrm>
          <a:prstGeom prst="roundRect">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FFFFFF"/>
                </a:solidFill>
                <a:effectLst/>
                <a:uLnTx/>
                <a:uFillTx/>
                <a:latin typeface="Tahoma"/>
                <a:ea typeface="+mn-ea"/>
                <a:cs typeface="+mn-cs"/>
              </a:rPr>
              <a:t>37</a:t>
            </a:r>
            <a:endParaRPr kumimoji="0" lang="en-US" sz="1800" b="1" i="0" u="none" strike="noStrike" kern="1200" cap="none" spc="0" normalizeH="0" baseline="0" noProof="0" dirty="0">
              <a:ln>
                <a:noFill/>
              </a:ln>
              <a:solidFill>
                <a:srgbClr val="FFFFFF"/>
              </a:solidFill>
              <a:effectLst/>
              <a:uLnTx/>
              <a:uFillTx/>
              <a:latin typeface="Tahoma"/>
              <a:ea typeface="+mn-ea"/>
              <a:cs typeface="+mn-cs"/>
            </a:endParaRPr>
          </a:p>
        </p:txBody>
      </p:sp>
      <p:sp>
        <p:nvSpPr>
          <p:cNvPr id="66" name="Rounded Rectangle 65"/>
          <p:cNvSpPr/>
          <p:nvPr/>
        </p:nvSpPr>
        <p:spPr>
          <a:xfrm>
            <a:off x="5713654" y="3320811"/>
            <a:ext cx="803994" cy="330499"/>
          </a:xfrm>
          <a:prstGeom prst="roundRect">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FFFFFF"/>
                </a:solidFill>
                <a:effectLst/>
                <a:uLnTx/>
                <a:uFillTx/>
                <a:latin typeface="Tahoma"/>
                <a:ea typeface="+mn-ea"/>
                <a:cs typeface="+mn-cs"/>
              </a:rPr>
              <a:t>1564</a:t>
            </a:r>
            <a:endParaRPr kumimoji="0" lang="en-US" sz="1800" b="1" i="0" u="none" strike="noStrike" kern="1200" cap="none" spc="0" normalizeH="0" baseline="0" noProof="0" dirty="0">
              <a:ln>
                <a:noFill/>
              </a:ln>
              <a:solidFill>
                <a:srgbClr val="FFFFFF"/>
              </a:solidFill>
              <a:effectLst/>
              <a:uLnTx/>
              <a:uFillTx/>
              <a:latin typeface="Tahoma"/>
              <a:ea typeface="+mn-ea"/>
              <a:cs typeface="+mn-cs"/>
            </a:endParaRPr>
          </a:p>
        </p:txBody>
      </p:sp>
      <p:sp>
        <p:nvSpPr>
          <p:cNvPr id="67" name="Rounded Rectangle 66"/>
          <p:cNvSpPr/>
          <p:nvPr/>
        </p:nvSpPr>
        <p:spPr>
          <a:xfrm>
            <a:off x="5819441" y="3314031"/>
            <a:ext cx="717056" cy="323349"/>
          </a:xfrm>
          <a:prstGeom prst="roundRect">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FFFFFF"/>
                </a:solidFill>
                <a:effectLst/>
                <a:uLnTx/>
                <a:uFillTx/>
                <a:latin typeface="Tahoma"/>
                <a:ea typeface="+mn-ea"/>
                <a:cs typeface="+mn-cs"/>
              </a:rPr>
              <a:t>140</a:t>
            </a:r>
            <a:endParaRPr kumimoji="0" lang="en-US" sz="1800" b="1" i="0" u="none" strike="noStrike" kern="1200" cap="none" spc="0" normalizeH="0" baseline="0" noProof="0" dirty="0">
              <a:ln>
                <a:noFill/>
              </a:ln>
              <a:solidFill>
                <a:srgbClr val="FFFFFF"/>
              </a:solidFill>
              <a:effectLst/>
              <a:uLnTx/>
              <a:uFillTx/>
              <a:latin typeface="Tahoma"/>
              <a:ea typeface="+mn-ea"/>
              <a:cs typeface="+mn-cs"/>
            </a:endParaRPr>
          </a:p>
        </p:txBody>
      </p:sp>
      <p:sp>
        <p:nvSpPr>
          <p:cNvPr id="68" name="Rounded Rectangle 67"/>
          <p:cNvSpPr/>
          <p:nvPr/>
        </p:nvSpPr>
        <p:spPr>
          <a:xfrm>
            <a:off x="5715000" y="3320944"/>
            <a:ext cx="820150" cy="323349"/>
          </a:xfrm>
          <a:prstGeom prst="roundRect">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Tahoma"/>
                <a:ea typeface="+mn-ea"/>
                <a:cs typeface="+mn-cs"/>
              </a:rPr>
              <a:t>1203</a:t>
            </a:r>
          </a:p>
        </p:txBody>
      </p:sp>
      <p:sp>
        <p:nvSpPr>
          <p:cNvPr id="57" name="Rounded Rectangle 56"/>
          <p:cNvSpPr/>
          <p:nvPr/>
        </p:nvSpPr>
        <p:spPr>
          <a:xfrm>
            <a:off x="3333759" y="5636658"/>
            <a:ext cx="909300" cy="323349"/>
          </a:xfrm>
          <a:prstGeom prst="roundRect">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Tahoma"/>
                <a:ea typeface="+mn-ea"/>
                <a:cs typeface="+mn-cs"/>
              </a:rPr>
              <a:t>1564</a:t>
            </a:r>
          </a:p>
        </p:txBody>
      </p:sp>
      <p:sp>
        <p:nvSpPr>
          <p:cNvPr id="55" name="Rounded Rectangle 54"/>
          <p:cNvSpPr/>
          <p:nvPr/>
        </p:nvSpPr>
        <p:spPr>
          <a:xfrm>
            <a:off x="3333759" y="5257442"/>
            <a:ext cx="909300" cy="323349"/>
          </a:xfrm>
          <a:prstGeom prst="roundRect">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Tahoma"/>
                <a:ea typeface="+mn-ea"/>
                <a:cs typeface="+mn-cs"/>
              </a:rPr>
              <a:t>894</a:t>
            </a:r>
          </a:p>
        </p:txBody>
      </p:sp>
      <p:sp>
        <p:nvSpPr>
          <p:cNvPr id="56" name="Rounded Rectangle 55"/>
          <p:cNvSpPr/>
          <p:nvPr/>
        </p:nvSpPr>
        <p:spPr>
          <a:xfrm>
            <a:off x="4368468" y="5257442"/>
            <a:ext cx="909300" cy="323349"/>
          </a:xfrm>
          <a:prstGeom prst="roundRect">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Tahoma"/>
                <a:ea typeface="+mn-ea"/>
                <a:cs typeface="+mn-cs"/>
              </a:rPr>
              <a:t>1203</a:t>
            </a:r>
          </a:p>
        </p:txBody>
      </p:sp>
      <p:sp>
        <p:nvSpPr>
          <p:cNvPr id="44" name="Rounded Rectangle 43"/>
          <p:cNvSpPr/>
          <p:nvPr/>
        </p:nvSpPr>
        <p:spPr>
          <a:xfrm>
            <a:off x="3333759" y="4874449"/>
            <a:ext cx="909300" cy="323349"/>
          </a:xfrm>
          <a:prstGeom prst="roundRect">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Tahoma"/>
                <a:ea typeface="+mn-ea"/>
                <a:cs typeface="+mn-cs"/>
              </a:rPr>
              <a:t>37</a:t>
            </a:r>
          </a:p>
        </p:txBody>
      </p:sp>
      <p:sp>
        <p:nvSpPr>
          <p:cNvPr id="54" name="Rounded Rectangle 53"/>
          <p:cNvSpPr/>
          <p:nvPr/>
        </p:nvSpPr>
        <p:spPr>
          <a:xfrm>
            <a:off x="4368468" y="4881599"/>
            <a:ext cx="909300" cy="323349"/>
          </a:xfrm>
          <a:prstGeom prst="roundRect">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Tahoma"/>
                <a:ea typeface="+mn-ea"/>
                <a:cs typeface="+mn-cs"/>
              </a:rPr>
              <a:t>140</a:t>
            </a:r>
          </a:p>
        </p:txBody>
      </p:sp>
      <p:sp>
        <p:nvSpPr>
          <p:cNvPr id="58" name="Freeform 57"/>
          <p:cNvSpPr/>
          <p:nvPr/>
        </p:nvSpPr>
        <p:spPr>
          <a:xfrm rot="5400000">
            <a:off x="7545841" y="2410724"/>
            <a:ext cx="110838" cy="2101470"/>
          </a:xfrm>
          <a:custGeom>
            <a:avLst/>
            <a:gdLst>
              <a:gd name="connsiteX0" fmla="*/ 23852 w 57982"/>
              <a:gd name="connsiteY0" fmla="*/ 0 h 372533"/>
              <a:gd name="connsiteX1" fmla="*/ 1274 w 57982"/>
              <a:gd name="connsiteY1" fmla="*/ 146755 h 372533"/>
              <a:gd name="connsiteX2" fmla="*/ 57718 w 57982"/>
              <a:gd name="connsiteY2" fmla="*/ 237066 h 372533"/>
              <a:gd name="connsiteX3" fmla="*/ 23852 w 57982"/>
              <a:gd name="connsiteY3" fmla="*/ 372533 h 372533"/>
            </a:gdLst>
            <a:ahLst/>
            <a:cxnLst>
              <a:cxn ang="0">
                <a:pos x="connsiteX0" y="connsiteY0"/>
              </a:cxn>
              <a:cxn ang="0">
                <a:pos x="connsiteX1" y="connsiteY1"/>
              </a:cxn>
              <a:cxn ang="0">
                <a:pos x="connsiteX2" y="connsiteY2"/>
              </a:cxn>
              <a:cxn ang="0">
                <a:pos x="connsiteX3" y="connsiteY3"/>
              </a:cxn>
            </a:cxnLst>
            <a:rect l="l" t="t" r="r" b="b"/>
            <a:pathLst>
              <a:path w="57982" h="372533">
                <a:moveTo>
                  <a:pt x="23852" y="0"/>
                </a:moveTo>
                <a:cubicBezTo>
                  <a:pt x="9741" y="53622"/>
                  <a:pt x="-4370" y="107244"/>
                  <a:pt x="1274" y="146755"/>
                </a:cubicBezTo>
                <a:cubicBezTo>
                  <a:pt x="6918" y="186266"/>
                  <a:pt x="53955" y="199436"/>
                  <a:pt x="57718" y="237066"/>
                </a:cubicBezTo>
                <a:cubicBezTo>
                  <a:pt x="61481" y="274696"/>
                  <a:pt x="23852" y="357481"/>
                  <a:pt x="23852" y="372533"/>
                </a:cubicBezTo>
              </a:path>
            </a:pathLst>
          </a:custGeom>
          <a:noFill/>
          <a:ln w="76200">
            <a:solidFill>
              <a:srgbClr val="CC9A0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Tahoma"/>
              <a:ea typeface="+mn-ea"/>
              <a:cs typeface="+mn-cs"/>
            </a:endParaRPr>
          </a:p>
        </p:txBody>
      </p:sp>
      <p:sp>
        <p:nvSpPr>
          <p:cNvPr id="59" name="Freeform 58"/>
          <p:cNvSpPr/>
          <p:nvPr/>
        </p:nvSpPr>
        <p:spPr>
          <a:xfrm rot="5400000">
            <a:off x="7545841" y="2424970"/>
            <a:ext cx="110838" cy="2101470"/>
          </a:xfrm>
          <a:custGeom>
            <a:avLst/>
            <a:gdLst>
              <a:gd name="connsiteX0" fmla="*/ 23852 w 57982"/>
              <a:gd name="connsiteY0" fmla="*/ 0 h 372533"/>
              <a:gd name="connsiteX1" fmla="*/ 1274 w 57982"/>
              <a:gd name="connsiteY1" fmla="*/ 146755 h 372533"/>
              <a:gd name="connsiteX2" fmla="*/ 57718 w 57982"/>
              <a:gd name="connsiteY2" fmla="*/ 237066 h 372533"/>
              <a:gd name="connsiteX3" fmla="*/ 23852 w 57982"/>
              <a:gd name="connsiteY3" fmla="*/ 372533 h 372533"/>
            </a:gdLst>
            <a:ahLst/>
            <a:cxnLst>
              <a:cxn ang="0">
                <a:pos x="connsiteX0" y="connsiteY0"/>
              </a:cxn>
              <a:cxn ang="0">
                <a:pos x="connsiteX1" y="connsiteY1"/>
              </a:cxn>
              <a:cxn ang="0">
                <a:pos x="connsiteX2" y="connsiteY2"/>
              </a:cxn>
              <a:cxn ang="0">
                <a:pos x="connsiteX3" y="connsiteY3"/>
              </a:cxn>
            </a:cxnLst>
            <a:rect l="l" t="t" r="r" b="b"/>
            <a:pathLst>
              <a:path w="57982" h="372533">
                <a:moveTo>
                  <a:pt x="23852" y="0"/>
                </a:moveTo>
                <a:cubicBezTo>
                  <a:pt x="9741" y="53622"/>
                  <a:pt x="-4370" y="107244"/>
                  <a:pt x="1274" y="146755"/>
                </a:cubicBezTo>
                <a:cubicBezTo>
                  <a:pt x="6918" y="186266"/>
                  <a:pt x="53955" y="199436"/>
                  <a:pt x="57718" y="237066"/>
                </a:cubicBezTo>
                <a:cubicBezTo>
                  <a:pt x="61481" y="274696"/>
                  <a:pt x="23852" y="357481"/>
                  <a:pt x="23852" y="372533"/>
                </a:cubicBezTo>
              </a:path>
            </a:pathLst>
          </a:custGeom>
          <a:noFill/>
          <a:ln w="76200">
            <a:solidFill>
              <a:srgbClr val="CC9A0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Tahoma"/>
              <a:ea typeface="+mn-ea"/>
              <a:cs typeface="+mn-cs"/>
            </a:endParaRPr>
          </a:p>
        </p:txBody>
      </p:sp>
      <p:sp>
        <p:nvSpPr>
          <p:cNvPr id="60" name="Freeform 59"/>
          <p:cNvSpPr/>
          <p:nvPr/>
        </p:nvSpPr>
        <p:spPr>
          <a:xfrm rot="5400000">
            <a:off x="7545841" y="2379854"/>
            <a:ext cx="110838" cy="2101470"/>
          </a:xfrm>
          <a:custGeom>
            <a:avLst/>
            <a:gdLst>
              <a:gd name="connsiteX0" fmla="*/ 23852 w 57982"/>
              <a:gd name="connsiteY0" fmla="*/ 0 h 372533"/>
              <a:gd name="connsiteX1" fmla="*/ 1274 w 57982"/>
              <a:gd name="connsiteY1" fmla="*/ 146755 h 372533"/>
              <a:gd name="connsiteX2" fmla="*/ 57718 w 57982"/>
              <a:gd name="connsiteY2" fmla="*/ 237066 h 372533"/>
              <a:gd name="connsiteX3" fmla="*/ 23852 w 57982"/>
              <a:gd name="connsiteY3" fmla="*/ 372533 h 372533"/>
            </a:gdLst>
            <a:ahLst/>
            <a:cxnLst>
              <a:cxn ang="0">
                <a:pos x="connsiteX0" y="connsiteY0"/>
              </a:cxn>
              <a:cxn ang="0">
                <a:pos x="connsiteX1" y="connsiteY1"/>
              </a:cxn>
              <a:cxn ang="0">
                <a:pos x="connsiteX2" y="connsiteY2"/>
              </a:cxn>
              <a:cxn ang="0">
                <a:pos x="connsiteX3" y="connsiteY3"/>
              </a:cxn>
            </a:cxnLst>
            <a:rect l="l" t="t" r="r" b="b"/>
            <a:pathLst>
              <a:path w="57982" h="372533">
                <a:moveTo>
                  <a:pt x="23852" y="0"/>
                </a:moveTo>
                <a:cubicBezTo>
                  <a:pt x="9741" y="53622"/>
                  <a:pt x="-4370" y="107244"/>
                  <a:pt x="1274" y="146755"/>
                </a:cubicBezTo>
                <a:cubicBezTo>
                  <a:pt x="6918" y="186266"/>
                  <a:pt x="53955" y="199436"/>
                  <a:pt x="57718" y="237066"/>
                </a:cubicBezTo>
                <a:cubicBezTo>
                  <a:pt x="61481" y="274696"/>
                  <a:pt x="23852" y="357481"/>
                  <a:pt x="23852" y="372533"/>
                </a:cubicBezTo>
              </a:path>
            </a:pathLst>
          </a:custGeom>
          <a:noFill/>
          <a:ln w="76200">
            <a:solidFill>
              <a:srgbClr val="CC9A0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Tahoma"/>
              <a:ea typeface="+mn-ea"/>
              <a:cs typeface="+mn-cs"/>
            </a:endParaRPr>
          </a:p>
        </p:txBody>
      </p:sp>
      <p:sp>
        <p:nvSpPr>
          <p:cNvPr id="61" name="Freeform 60"/>
          <p:cNvSpPr/>
          <p:nvPr/>
        </p:nvSpPr>
        <p:spPr>
          <a:xfrm rot="5400000">
            <a:off x="7573899" y="2410724"/>
            <a:ext cx="110838" cy="2101470"/>
          </a:xfrm>
          <a:custGeom>
            <a:avLst/>
            <a:gdLst>
              <a:gd name="connsiteX0" fmla="*/ 23852 w 57982"/>
              <a:gd name="connsiteY0" fmla="*/ 0 h 372533"/>
              <a:gd name="connsiteX1" fmla="*/ 1274 w 57982"/>
              <a:gd name="connsiteY1" fmla="*/ 146755 h 372533"/>
              <a:gd name="connsiteX2" fmla="*/ 57718 w 57982"/>
              <a:gd name="connsiteY2" fmla="*/ 237066 h 372533"/>
              <a:gd name="connsiteX3" fmla="*/ 23852 w 57982"/>
              <a:gd name="connsiteY3" fmla="*/ 372533 h 372533"/>
            </a:gdLst>
            <a:ahLst/>
            <a:cxnLst>
              <a:cxn ang="0">
                <a:pos x="connsiteX0" y="connsiteY0"/>
              </a:cxn>
              <a:cxn ang="0">
                <a:pos x="connsiteX1" y="connsiteY1"/>
              </a:cxn>
              <a:cxn ang="0">
                <a:pos x="connsiteX2" y="connsiteY2"/>
              </a:cxn>
              <a:cxn ang="0">
                <a:pos x="connsiteX3" y="connsiteY3"/>
              </a:cxn>
            </a:cxnLst>
            <a:rect l="l" t="t" r="r" b="b"/>
            <a:pathLst>
              <a:path w="57982" h="372533">
                <a:moveTo>
                  <a:pt x="23852" y="0"/>
                </a:moveTo>
                <a:cubicBezTo>
                  <a:pt x="9741" y="53622"/>
                  <a:pt x="-4370" y="107244"/>
                  <a:pt x="1274" y="146755"/>
                </a:cubicBezTo>
                <a:cubicBezTo>
                  <a:pt x="6918" y="186266"/>
                  <a:pt x="53955" y="199436"/>
                  <a:pt x="57718" y="237066"/>
                </a:cubicBezTo>
                <a:cubicBezTo>
                  <a:pt x="61481" y="274696"/>
                  <a:pt x="23852" y="357481"/>
                  <a:pt x="23852" y="372533"/>
                </a:cubicBezTo>
              </a:path>
            </a:pathLst>
          </a:custGeom>
          <a:noFill/>
          <a:ln w="76200">
            <a:solidFill>
              <a:srgbClr val="CC9A0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Tahoma"/>
              <a:ea typeface="+mn-ea"/>
              <a:cs typeface="+mn-cs"/>
            </a:endParaRPr>
          </a:p>
        </p:txBody>
      </p:sp>
      <p:sp>
        <p:nvSpPr>
          <p:cNvPr id="62" name="Freeform 61"/>
          <p:cNvSpPr/>
          <p:nvPr/>
        </p:nvSpPr>
        <p:spPr>
          <a:xfrm rot="5400000">
            <a:off x="7573899" y="2428024"/>
            <a:ext cx="110838" cy="2101470"/>
          </a:xfrm>
          <a:custGeom>
            <a:avLst/>
            <a:gdLst>
              <a:gd name="connsiteX0" fmla="*/ 23852 w 57982"/>
              <a:gd name="connsiteY0" fmla="*/ 0 h 372533"/>
              <a:gd name="connsiteX1" fmla="*/ 1274 w 57982"/>
              <a:gd name="connsiteY1" fmla="*/ 146755 h 372533"/>
              <a:gd name="connsiteX2" fmla="*/ 57718 w 57982"/>
              <a:gd name="connsiteY2" fmla="*/ 237066 h 372533"/>
              <a:gd name="connsiteX3" fmla="*/ 23852 w 57982"/>
              <a:gd name="connsiteY3" fmla="*/ 372533 h 372533"/>
            </a:gdLst>
            <a:ahLst/>
            <a:cxnLst>
              <a:cxn ang="0">
                <a:pos x="connsiteX0" y="connsiteY0"/>
              </a:cxn>
              <a:cxn ang="0">
                <a:pos x="connsiteX1" y="connsiteY1"/>
              </a:cxn>
              <a:cxn ang="0">
                <a:pos x="connsiteX2" y="connsiteY2"/>
              </a:cxn>
              <a:cxn ang="0">
                <a:pos x="connsiteX3" y="connsiteY3"/>
              </a:cxn>
            </a:cxnLst>
            <a:rect l="l" t="t" r="r" b="b"/>
            <a:pathLst>
              <a:path w="57982" h="372533">
                <a:moveTo>
                  <a:pt x="23852" y="0"/>
                </a:moveTo>
                <a:cubicBezTo>
                  <a:pt x="9741" y="53622"/>
                  <a:pt x="-4370" y="107244"/>
                  <a:pt x="1274" y="146755"/>
                </a:cubicBezTo>
                <a:cubicBezTo>
                  <a:pt x="6918" y="186266"/>
                  <a:pt x="53955" y="199436"/>
                  <a:pt x="57718" y="237066"/>
                </a:cubicBezTo>
                <a:cubicBezTo>
                  <a:pt x="61481" y="274696"/>
                  <a:pt x="23852" y="357481"/>
                  <a:pt x="23852" y="372533"/>
                </a:cubicBezTo>
              </a:path>
            </a:pathLst>
          </a:custGeom>
          <a:noFill/>
          <a:ln w="76200">
            <a:solidFill>
              <a:srgbClr val="CC9A0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Tahoma"/>
              <a:ea typeface="+mn-ea"/>
              <a:cs typeface="+mn-cs"/>
            </a:endParaRPr>
          </a:p>
        </p:txBody>
      </p:sp>
      <p:pic>
        <p:nvPicPr>
          <p:cNvPr id="12" name="Picture 11"/>
          <p:cNvPicPr>
            <a:picLocks noChangeAspect="1"/>
          </p:cNvPicPr>
          <p:nvPr/>
        </p:nvPicPr>
        <p:blipFill rotWithShape="1">
          <a:blip r:embed="rId3">
            <a:extLst>
              <a:ext uri="{28A0092B-C50C-407E-A947-70E740481C1C}">
                <a14:useLocalDpi xmlns:a14="http://schemas.microsoft.com/office/drawing/2010/main" val="0"/>
              </a:ext>
            </a:extLst>
          </a:blip>
          <a:srcRect l="5156" t="33677" r="62961" b="29400"/>
          <a:stretch/>
        </p:blipFill>
        <p:spPr>
          <a:xfrm rot="21254383">
            <a:off x="519044" y="1345002"/>
            <a:ext cx="288954" cy="197331"/>
          </a:xfrm>
          <a:prstGeom prst="rect">
            <a:avLst/>
          </a:prstGeom>
        </p:spPr>
      </p:pic>
      <p:sp>
        <p:nvSpPr>
          <p:cNvPr id="2" name="Title 1"/>
          <p:cNvSpPr>
            <a:spLocks noGrp="1"/>
          </p:cNvSpPr>
          <p:nvPr>
            <p:ph type="title"/>
          </p:nvPr>
        </p:nvSpPr>
        <p:spPr/>
        <p:txBody>
          <a:bodyPr/>
          <a:lstStyle/>
          <a:p>
            <a:r>
              <a:rPr lang="en-US" sz="4400" b="1" dirty="0">
                <a:solidFill>
                  <a:schemeClr val="tx1"/>
                </a:solidFill>
                <a:latin typeface="Cambria" charset="0"/>
                <a:ea typeface="Cambria" charset="0"/>
                <a:cs typeface="Cambria" charset="0"/>
              </a:rPr>
              <a:t>Hash Tables in Read Mapping</a:t>
            </a:r>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AE9295-42F8-0747-9AE1-33958E89C374}" type="slidenum">
              <a:rPr kumimoji="0" lang="en-US" sz="1200" b="0" i="0" u="none" strike="noStrike" kern="1200" cap="none" spc="0" normalizeH="0" baseline="0" noProof="0" smtClean="0">
                <a:ln>
                  <a:noFill/>
                </a:ln>
                <a:solidFill>
                  <a:srgbClr val="000000"/>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82</a:t>
            </a:fld>
            <a:endParaRPr kumimoji="0" lang="en-US" sz="1200" b="0" i="0" u="none" strike="noStrike" kern="1200" cap="none" spc="0" normalizeH="0" baseline="0" noProof="0">
              <a:ln>
                <a:noFill/>
              </a:ln>
              <a:solidFill>
                <a:srgbClr val="000000"/>
              </a:solidFill>
              <a:effectLst/>
              <a:uLnTx/>
              <a:uFillTx/>
              <a:latin typeface="Garamond" pitchFamily="18" charset="0"/>
              <a:ea typeface="+mn-ea"/>
              <a:cs typeface="+mn-cs"/>
            </a:endParaRPr>
          </a:p>
        </p:txBody>
      </p:sp>
      <p:sp>
        <p:nvSpPr>
          <p:cNvPr id="6" name="Rounded Rectangle 5"/>
          <p:cNvSpPr/>
          <p:nvPr/>
        </p:nvSpPr>
        <p:spPr>
          <a:xfrm>
            <a:off x="380905" y="3144297"/>
            <a:ext cx="2410691" cy="685174"/>
          </a:xfrm>
          <a:prstGeom prst="roundRect">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Tahoma"/>
                <a:ea typeface="+mn-ea"/>
                <a:cs typeface="+mn-cs"/>
              </a:rPr>
              <a:t>Hash Table</a:t>
            </a:r>
          </a:p>
        </p:txBody>
      </p:sp>
      <p:sp>
        <p:nvSpPr>
          <p:cNvPr id="7" name="Freeform 6"/>
          <p:cNvSpPr/>
          <p:nvPr/>
        </p:nvSpPr>
        <p:spPr>
          <a:xfrm rot="5400000">
            <a:off x="1510144" y="408550"/>
            <a:ext cx="110838" cy="2101470"/>
          </a:xfrm>
          <a:custGeom>
            <a:avLst/>
            <a:gdLst>
              <a:gd name="connsiteX0" fmla="*/ 23852 w 57982"/>
              <a:gd name="connsiteY0" fmla="*/ 0 h 372533"/>
              <a:gd name="connsiteX1" fmla="*/ 1274 w 57982"/>
              <a:gd name="connsiteY1" fmla="*/ 146755 h 372533"/>
              <a:gd name="connsiteX2" fmla="*/ 57718 w 57982"/>
              <a:gd name="connsiteY2" fmla="*/ 237066 h 372533"/>
              <a:gd name="connsiteX3" fmla="*/ 23852 w 57982"/>
              <a:gd name="connsiteY3" fmla="*/ 372533 h 372533"/>
            </a:gdLst>
            <a:ahLst/>
            <a:cxnLst>
              <a:cxn ang="0">
                <a:pos x="connsiteX0" y="connsiteY0"/>
              </a:cxn>
              <a:cxn ang="0">
                <a:pos x="connsiteX1" y="connsiteY1"/>
              </a:cxn>
              <a:cxn ang="0">
                <a:pos x="connsiteX2" y="connsiteY2"/>
              </a:cxn>
              <a:cxn ang="0">
                <a:pos x="connsiteX3" y="connsiteY3"/>
              </a:cxn>
            </a:cxnLst>
            <a:rect l="l" t="t" r="r" b="b"/>
            <a:pathLst>
              <a:path w="57982" h="372533">
                <a:moveTo>
                  <a:pt x="23852" y="0"/>
                </a:moveTo>
                <a:cubicBezTo>
                  <a:pt x="9741" y="53622"/>
                  <a:pt x="-4370" y="107244"/>
                  <a:pt x="1274" y="146755"/>
                </a:cubicBezTo>
                <a:cubicBezTo>
                  <a:pt x="6918" y="186266"/>
                  <a:pt x="53955" y="199436"/>
                  <a:pt x="57718" y="237066"/>
                </a:cubicBezTo>
                <a:cubicBezTo>
                  <a:pt x="61481" y="274696"/>
                  <a:pt x="23852" y="357481"/>
                  <a:pt x="23852" y="372533"/>
                </a:cubicBezTo>
              </a:path>
            </a:pathLst>
          </a:cu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Tahoma"/>
              <a:ea typeface="+mn-ea"/>
              <a:cs typeface="+mn-cs"/>
            </a:endParaRPr>
          </a:p>
        </p:txBody>
      </p:sp>
      <p:sp>
        <p:nvSpPr>
          <p:cNvPr id="8" name="TextBox 7"/>
          <p:cNvSpPr txBox="1"/>
          <p:nvPr/>
        </p:nvSpPr>
        <p:spPr>
          <a:xfrm>
            <a:off x="79747" y="919191"/>
            <a:ext cx="311482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0000"/>
                </a:solidFill>
                <a:effectLst/>
                <a:uLnTx/>
                <a:uFillTx/>
                <a:latin typeface="Tahoma"/>
                <a:ea typeface="+mn-ea"/>
                <a:cs typeface="+mn-cs"/>
              </a:rPr>
              <a:t>Read Sequence (100 </a:t>
            </a:r>
            <a:r>
              <a:rPr kumimoji="0" lang="en-US" sz="1800" b="1" i="0" u="none" strike="noStrike" kern="1200" cap="none" spc="0" normalizeH="0" baseline="0" noProof="0" dirty="0" err="1">
                <a:ln>
                  <a:noFill/>
                </a:ln>
                <a:solidFill>
                  <a:srgbClr val="FF0000"/>
                </a:solidFill>
                <a:effectLst/>
                <a:uLnTx/>
                <a:uFillTx/>
                <a:latin typeface="Tahoma"/>
                <a:ea typeface="+mn-ea"/>
                <a:cs typeface="+mn-cs"/>
              </a:rPr>
              <a:t>bp</a:t>
            </a:r>
            <a:r>
              <a:rPr kumimoji="0" lang="en-US" sz="1800" b="1" i="0" u="none" strike="noStrike" kern="1200" cap="none" spc="0" normalizeH="0" baseline="0" noProof="0" dirty="0">
                <a:ln>
                  <a:noFill/>
                </a:ln>
                <a:solidFill>
                  <a:srgbClr val="FF0000"/>
                </a:solidFill>
                <a:effectLst/>
                <a:uLnTx/>
                <a:uFillTx/>
                <a:latin typeface="Tahoma"/>
                <a:ea typeface="+mn-ea"/>
                <a:cs typeface="+mn-cs"/>
              </a:rPr>
              <a:t>)</a:t>
            </a:r>
          </a:p>
        </p:txBody>
      </p:sp>
      <p:cxnSp>
        <p:nvCxnSpPr>
          <p:cNvPr id="18" name="Straight Arrow Connector 17"/>
          <p:cNvCxnSpPr>
            <a:endCxn id="13" idx="1"/>
          </p:cNvCxnSpPr>
          <p:nvPr/>
        </p:nvCxnSpPr>
        <p:spPr>
          <a:xfrm>
            <a:off x="1034321" y="5381471"/>
            <a:ext cx="2247378" cy="2403"/>
          </a:xfrm>
          <a:prstGeom prst="straightConnector1">
            <a:avLst/>
          </a:prstGeom>
          <a:ln w="412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1" name="Rectangle 70"/>
          <p:cNvSpPr/>
          <p:nvPr/>
        </p:nvSpPr>
        <p:spPr>
          <a:xfrm>
            <a:off x="1276009" y="1058176"/>
            <a:ext cx="877163" cy="92333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0" normalizeH="0" baseline="0" noProof="0" dirty="0">
                <a:ln>
                  <a:noFill/>
                </a:ln>
                <a:solidFill>
                  <a:srgbClr val="3B812F">
                    <a:lumMod val="75000"/>
                  </a:srgbClr>
                </a:solidFill>
                <a:effectLst/>
                <a:uLnTx/>
                <a:uFillTx/>
                <a:latin typeface="Tahoma"/>
                <a:ea typeface="+mn-ea"/>
                <a:cs typeface="+mn-cs"/>
              </a:rPr>
              <a:t>✔</a:t>
            </a:r>
          </a:p>
        </p:txBody>
      </p:sp>
      <p:cxnSp>
        <p:nvCxnSpPr>
          <p:cNvPr id="77" name="Straight Connector 76"/>
          <p:cNvCxnSpPr/>
          <p:nvPr/>
        </p:nvCxnSpPr>
        <p:spPr>
          <a:xfrm>
            <a:off x="821463" y="1335526"/>
            <a:ext cx="0" cy="24934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Rectangle 42"/>
          <p:cNvSpPr/>
          <p:nvPr/>
        </p:nvSpPr>
        <p:spPr>
          <a:xfrm>
            <a:off x="5621313" y="3104282"/>
            <a:ext cx="3357797" cy="791673"/>
          </a:xfrm>
          <a:prstGeom prst="rect">
            <a:avLst/>
          </a:prstGeom>
          <a:solidFill>
            <a:srgbClr val="CC9A03"/>
          </a:solidFill>
          <a:ln>
            <a:solidFill>
              <a:srgbClr val="CC9A0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FFFFF"/>
                </a:solidFill>
                <a:effectLst/>
                <a:uLnTx/>
                <a:uFillTx/>
                <a:latin typeface="Tahoma"/>
                <a:ea typeface="+mn-ea"/>
                <a:cs typeface="+mn-cs"/>
              </a:rPr>
              <a:t>Reference Genome</a:t>
            </a:r>
            <a:endParaRPr kumimoji="0" lang="en-US" sz="2400" b="0" i="0" u="none" strike="noStrike" kern="1200" cap="none" spc="0" normalizeH="0" baseline="0" noProof="0" dirty="0">
              <a:ln>
                <a:noFill/>
              </a:ln>
              <a:solidFill>
                <a:srgbClr val="FFFFFF"/>
              </a:solidFill>
              <a:effectLst/>
              <a:uLnTx/>
              <a:uFillTx/>
              <a:latin typeface="Tahoma"/>
              <a:ea typeface="+mn-ea"/>
              <a:cs typeface="+mn-cs"/>
            </a:endParaRPr>
          </a:p>
        </p:txBody>
      </p:sp>
      <p:sp>
        <p:nvSpPr>
          <p:cNvPr id="13" name="Rounded Rectangle 12"/>
          <p:cNvSpPr/>
          <p:nvPr/>
        </p:nvSpPr>
        <p:spPr>
          <a:xfrm>
            <a:off x="3281701" y="4807741"/>
            <a:ext cx="2173537" cy="1152265"/>
          </a:xfrm>
          <a:prstGeom prst="roundRect">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marR="0" lvl="0" indent="-342900" algn="ctr" defTabSz="914400" rtl="0" eaLnBrk="1" fontAlgn="auto" latinLnBrk="0" hangingPunct="1">
              <a:lnSpc>
                <a:spcPct val="100000"/>
              </a:lnSpc>
              <a:spcBef>
                <a:spcPts val="0"/>
              </a:spcBef>
              <a:spcAft>
                <a:spcPts val="0"/>
              </a:spcAft>
              <a:buClrTx/>
              <a:buSzTx/>
              <a:buFontTx/>
              <a:buAutoNum type="arabicPlain" startAt="37"/>
              <a:tabLst/>
              <a:defRPr/>
            </a:pPr>
            <a:r>
              <a:rPr kumimoji="0" lang="en-US" sz="1800" b="1" i="0" u="none" strike="noStrike" kern="1200" cap="none" spc="0" normalizeH="0" baseline="0" noProof="0" dirty="0">
                <a:ln>
                  <a:noFill/>
                </a:ln>
                <a:solidFill>
                  <a:srgbClr val="FFFFFF"/>
                </a:solidFill>
                <a:effectLst/>
                <a:uLnTx/>
                <a:uFillTx/>
                <a:latin typeface="Tahoma"/>
                <a:ea typeface="+mn-ea"/>
                <a:cs typeface="+mn-cs"/>
              </a:rPr>
              <a:t>      140</a:t>
            </a:r>
          </a:p>
          <a:p>
            <a:pPr marL="342900" marR="0" lvl="0" indent="-342900" algn="ctr" defTabSz="914400" rtl="0" eaLnBrk="1" fontAlgn="auto" latinLnBrk="0" hangingPunct="1">
              <a:lnSpc>
                <a:spcPct val="100000"/>
              </a:lnSpc>
              <a:spcBef>
                <a:spcPts val="0"/>
              </a:spcBef>
              <a:spcAft>
                <a:spcPts val="0"/>
              </a:spcAft>
              <a:buClrTx/>
              <a:buSzTx/>
              <a:buFontTx/>
              <a:buAutoNum type="arabicPlain" startAt="894"/>
              <a:tabLst/>
              <a:defRPr/>
            </a:pPr>
            <a:r>
              <a:rPr kumimoji="0" lang="en-US" sz="1800" b="1" i="0" u="none" strike="noStrike" kern="1200" cap="none" spc="0" normalizeH="0" baseline="0" noProof="0" dirty="0">
                <a:ln>
                  <a:noFill/>
                </a:ln>
                <a:solidFill>
                  <a:srgbClr val="FFFFFF"/>
                </a:solidFill>
                <a:effectLst/>
                <a:uLnTx/>
                <a:uFillTx/>
                <a:latin typeface="Tahoma"/>
                <a:ea typeface="+mn-ea"/>
                <a:cs typeface="+mn-cs"/>
              </a:rPr>
              <a:t>      1203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Tahoma"/>
                <a:ea typeface="+mn-ea"/>
                <a:cs typeface="+mn-cs"/>
              </a:rPr>
              <a:t>1564</a:t>
            </a:r>
          </a:p>
        </p:txBody>
      </p:sp>
      <p:sp>
        <p:nvSpPr>
          <p:cNvPr id="36" name="TextBox 35"/>
          <p:cNvSpPr txBox="1"/>
          <p:nvPr/>
        </p:nvSpPr>
        <p:spPr>
          <a:xfrm>
            <a:off x="817172" y="1701939"/>
            <a:ext cx="1765864"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1" u="none" strike="noStrike" kern="1200" cap="none" spc="0" normalizeH="0" baseline="0" noProof="0" dirty="0">
                <a:ln>
                  <a:noFill/>
                </a:ln>
                <a:solidFill>
                  <a:srgbClr val="000000"/>
                </a:solidFill>
                <a:effectLst/>
                <a:uLnTx/>
                <a:uFillTx/>
                <a:latin typeface="Tahoma"/>
                <a:ea typeface="+mn-ea"/>
                <a:cs typeface="+mn-cs"/>
              </a:rPr>
              <a:t>Aligning</a:t>
            </a:r>
          </a:p>
        </p:txBody>
      </p:sp>
      <p:sp>
        <p:nvSpPr>
          <p:cNvPr id="37" name="Rectangle 36"/>
          <p:cNvSpPr/>
          <p:nvPr/>
        </p:nvSpPr>
        <p:spPr>
          <a:xfrm>
            <a:off x="2101860" y="1776017"/>
            <a:ext cx="256802"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srgbClr val="000000"/>
                </a:solidFill>
                <a:effectLst/>
                <a:uLnTx/>
                <a:uFillTx/>
                <a:latin typeface="Tahoma"/>
                <a:ea typeface="+mn-ea"/>
                <a:cs typeface="+mn-cs"/>
              </a:rPr>
              <a:t>.</a:t>
            </a:r>
            <a:endParaRPr kumimoji="0" lang="en-US" sz="1800" b="0" i="0" u="none" strike="noStrike" kern="1200" cap="none" spc="0" normalizeH="0" baseline="0" noProof="0" dirty="0">
              <a:ln>
                <a:noFill/>
              </a:ln>
              <a:solidFill>
                <a:srgbClr val="000000"/>
              </a:solidFill>
              <a:effectLst/>
              <a:uLnTx/>
              <a:uFillTx/>
              <a:latin typeface="Tahoma"/>
              <a:ea typeface="+mn-ea"/>
              <a:cs typeface="+mn-cs"/>
            </a:endParaRPr>
          </a:p>
        </p:txBody>
      </p:sp>
      <p:sp>
        <p:nvSpPr>
          <p:cNvPr id="74" name="Rectangle 73"/>
          <p:cNvSpPr/>
          <p:nvPr/>
        </p:nvSpPr>
        <p:spPr>
          <a:xfrm>
            <a:off x="2190390" y="1776017"/>
            <a:ext cx="256802"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a:ln>
                  <a:noFill/>
                </a:ln>
                <a:solidFill>
                  <a:srgbClr val="000000"/>
                </a:solidFill>
                <a:effectLst/>
                <a:uLnTx/>
                <a:uFillTx/>
                <a:latin typeface="Tahoma"/>
                <a:ea typeface="+mn-ea"/>
                <a:cs typeface="+mn-cs"/>
              </a:rPr>
              <a:t>.</a:t>
            </a:r>
            <a:endParaRPr kumimoji="0" lang="en-US" sz="1800" b="0" i="0" u="none" strike="noStrike" kern="1200" cap="none" spc="0" normalizeH="0" baseline="0" noProof="0" dirty="0">
              <a:ln>
                <a:noFill/>
              </a:ln>
              <a:solidFill>
                <a:srgbClr val="000000"/>
              </a:solidFill>
              <a:effectLst/>
              <a:uLnTx/>
              <a:uFillTx/>
              <a:latin typeface="Tahoma"/>
              <a:ea typeface="+mn-ea"/>
              <a:cs typeface="+mn-cs"/>
            </a:endParaRPr>
          </a:p>
        </p:txBody>
      </p:sp>
      <p:sp>
        <p:nvSpPr>
          <p:cNvPr id="76" name="Rectangle 75"/>
          <p:cNvSpPr/>
          <p:nvPr/>
        </p:nvSpPr>
        <p:spPr>
          <a:xfrm>
            <a:off x="2283881" y="1776017"/>
            <a:ext cx="256802"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a:ln>
                  <a:noFill/>
                </a:ln>
                <a:solidFill>
                  <a:srgbClr val="000000"/>
                </a:solidFill>
                <a:effectLst/>
                <a:uLnTx/>
                <a:uFillTx/>
                <a:latin typeface="Tahoma"/>
                <a:ea typeface="+mn-ea"/>
                <a:cs typeface="+mn-cs"/>
              </a:rPr>
              <a:t>.</a:t>
            </a:r>
            <a:endParaRPr kumimoji="0" lang="en-US" sz="1800" b="0" i="0" u="none" strike="noStrike" kern="1200" cap="none" spc="0" normalizeH="0" baseline="0" noProof="0" dirty="0">
              <a:ln>
                <a:noFill/>
              </a:ln>
              <a:solidFill>
                <a:srgbClr val="000000"/>
              </a:solidFill>
              <a:effectLst/>
              <a:uLnTx/>
              <a:uFillTx/>
              <a:latin typeface="Tahoma"/>
              <a:ea typeface="+mn-ea"/>
              <a:cs typeface="+mn-cs"/>
            </a:endParaRPr>
          </a:p>
        </p:txBody>
      </p:sp>
      <p:sp>
        <p:nvSpPr>
          <p:cNvPr id="78" name="TextBox 77"/>
          <p:cNvSpPr txBox="1"/>
          <p:nvPr/>
        </p:nvSpPr>
        <p:spPr>
          <a:xfrm>
            <a:off x="969572" y="1695526"/>
            <a:ext cx="1271956"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1" u="none" strike="noStrike" kern="1200" cap="none" spc="0" normalizeH="0" baseline="0" noProof="0" dirty="0">
                <a:ln>
                  <a:noFill/>
                </a:ln>
                <a:solidFill>
                  <a:srgbClr val="006633"/>
                </a:solidFill>
                <a:effectLst/>
                <a:uLnTx/>
                <a:uFillTx/>
                <a:latin typeface="Tahoma"/>
                <a:ea typeface="+mn-ea"/>
                <a:cs typeface="+mn-cs"/>
              </a:rPr>
              <a:t>Match!</a:t>
            </a:r>
          </a:p>
        </p:txBody>
      </p:sp>
      <p:sp>
        <p:nvSpPr>
          <p:cNvPr id="88" name="TextBox 87"/>
          <p:cNvSpPr txBox="1"/>
          <p:nvPr/>
        </p:nvSpPr>
        <p:spPr>
          <a:xfrm>
            <a:off x="6272408" y="1681371"/>
            <a:ext cx="1765864"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1" u="none" strike="noStrike" kern="1200" cap="none" spc="0" normalizeH="0" baseline="0" noProof="0" dirty="0">
                <a:ln>
                  <a:noFill/>
                </a:ln>
                <a:solidFill>
                  <a:srgbClr val="000000"/>
                </a:solidFill>
                <a:effectLst/>
                <a:uLnTx/>
                <a:uFillTx/>
                <a:latin typeface="Tahoma"/>
                <a:ea typeface="+mn-ea"/>
                <a:cs typeface="+mn-cs"/>
              </a:rPr>
              <a:t>Aligning</a:t>
            </a:r>
          </a:p>
        </p:txBody>
      </p:sp>
      <p:sp>
        <p:nvSpPr>
          <p:cNvPr id="89" name="Rectangle 88"/>
          <p:cNvSpPr/>
          <p:nvPr/>
        </p:nvSpPr>
        <p:spPr>
          <a:xfrm>
            <a:off x="7557096" y="1755449"/>
            <a:ext cx="256802"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srgbClr val="000000"/>
                </a:solidFill>
                <a:effectLst/>
                <a:uLnTx/>
                <a:uFillTx/>
                <a:latin typeface="Tahoma"/>
                <a:ea typeface="+mn-ea"/>
                <a:cs typeface="+mn-cs"/>
              </a:rPr>
              <a:t>.</a:t>
            </a:r>
            <a:endParaRPr kumimoji="0" lang="en-US" sz="1800" b="0" i="0" u="none" strike="noStrike" kern="1200" cap="none" spc="0" normalizeH="0" baseline="0" noProof="0" dirty="0">
              <a:ln>
                <a:noFill/>
              </a:ln>
              <a:solidFill>
                <a:srgbClr val="000000"/>
              </a:solidFill>
              <a:effectLst/>
              <a:uLnTx/>
              <a:uFillTx/>
              <a:latin typeface="Tahoma"/>
              <a:ea typeface="+mn-ea"/>
              <a:cs typeface="+mn-cs"/>
            </a:endParaRPr>
          </a:p>
        </p:txBody>
      </p:sp>
      <p:sp>
        <p:nvSpPr>
          <p:cNvPr id="90" name="Rectangle 89"/>
          <p:cNvSpPr/>
          <p:nvPr/>
        </p:nvSpPr>
        <p:spPr>
          <a:xfrm>
            <a:off x="7645626" y="1755449"/>
            <a:ext cx="256802"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a:ln>
                  <a:noFill/>
                </a:ln>
                <a:solidFill>
                  <a:srgbClr val="000000"/>
                </a:solidFill>
                <a:effectLst/>
                <a:uLnTx/>
                <a:uFillTx/>
                <a:latin typeface="Tahoma"/>
                <a:ea typeface="+mn-ea"/>
                <a:cs typeface="+mn-cs"/>
              </a:rPr>
              <a:t>.</a:t>
            </a:r>
            <a:endParaRPr kumimoji="0" lang="en-US" sz="1800" b="0" i="0" u="none" strike="noStrike" kern="1200" cap="none" spc="0" normalizeH="0" baseline="0" noProof="0" dirty="0">
              <a:ln>
                <a:noFill/>
              </a:ln>
              <a:solidFill>
                <a:srgbClr val="000000"/>
              </a:solidFill>
              <a:effectLst/>
              <a:uLnTx/>
              <a:uFillTx/>
              <a:latin typeface="Tahoma"/>
              <a:ea typeface="+mn-ea"/>
              <a:cs typeface="+mn-cs"/>
            </a:endParaRPr>
          </a:p>
        </p:txBody>
      </p:sp>
      <p:sp>
        <p:nvSpPr>
          <p:cNvPr id="91" name="Rectangle 90"/>
          <p:cNvSpPr/>
          <p:nvPr/>
        </p:nvSpPr>
        <p:spPr>
          <a:xfrm>
            <a:off x="7739117" y="1755449"/>
            <a:ext cx="256802"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a:ln>
                  <a:noFill/>
                </a:ln>
                <a:solidFill>
                  <a:srgbClr val="000000"/>
                </a:solidFill>
                <a:effectLst/>
                <a:uLnTx/>
                <a:uFillTx/>
                <a:latin typeface="Tahoma"/>
                <a:ea typeface="+mn-ea"/>
                <a:cs typeface="+mn-cs"/>
              </a:rPr>
              <a:t>.</a:t>
            </a:r>
            <a:endParaRPr kumimoji="0" lang="en-US" sz="1800" b="0" i="0" u="none" strike="noStrike" kern="1200" cap="none" spc="0" normalizeH="0" baseline="0" noProof="0" dirty="0">
              <a:ln>
                <a:noFill/>
              </a:ln>
              <a:solidFill>
                <a:srgbClr val="000000"/>
              </a:solidFill>
              <a:effectLst/>
              <a:uLnTx/>
              <a:uFillTx/>
              <a:latin typeface="Tahoma"/>
              <a:ea typeface="+mn-ea"/>
              <a:cs typeface="+mn-cs"/>
            </a:endParaRPr>
          </a:p>
        </p:txBody>
      </p:sp>
      <p:sp>
        <p:nvSpPr>
          <p:cNvPr id="92" name="TextBox 91"/>
          <p:cNvSpPr txBox="1"/>
          <p:nvPr/>
        </p:nvSpPr>
        <p:spPr>
          <a:xfrm>
            <a:off x="6249154" y="1684638"/>
            <a:ext cx="2028921"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1" u="none" strike="noStrike" kern="1200" cap="none" spc="0" normalizeH="0" baseline="0" noProof="0" dirty="0">
                <a:ln>
                  <a:noFill/>
                </a:ln>
                <a:solidFill>
                  <a:srgbClr val="FF0000"/>
                </a:solidFill>
                <a:effectLst/>
                <a:uLnTx/>
                <a:uFillTx/>
                <a:latin typeface="Tahoma"/>
                <a:ea typeface="+mn-ea"/>
                <a:cs typeface="+mn-cs"/>
              </a:rPr>
              <a:t>Mismatch</a:t>
            </a:r>
          </a:p>
        </p:txBody>
      </p:sp>
      <p:sp>
        <p:nvSpPr>
          <p:cNvPr id="72" name="TextBox 71"/>
          <p:cNvSpPr txBox="1"/>
          <p:nvPr/>
        </p:nvSpPr>
        <p:spPr>
          <a:xfrm>
            <a:off x="7333868" y="4469526"/>
            <a:ext cx="685800"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0" normalizeH="0" baseline="0" noProof="0" dirty="0">
                <a:ln>
                  <a:noFill/>
                </a:ln>
                <a:solidFill>
                  <a:srgbClr val="FF0000"/>
                </a:solidFill>
                <a:effectLst/>
                <a:uLnTx/>
                <a:uFillTx/>
                <a:latin typeface="Tahoma"/>
                <a:ea typeface="+mn-ea"/>
                <a:cs typeface="+mn-cs"/>
              </a:rPr>
              <a:t>✘</a:t>
            </a:r>
          </a:p>
        </p:txBody>
      </p:sp>
      <p:sp>
        <p:nvSpPr>
          <p:cNvPr id="73" name="TextBox 72"/>
          <p:cNvSpPr txBox="1"/>
          <p:nvPr/>
        </p:nvSpPr>
        <p:spPr>
          <a:xfrm>
            <a:off x="6306391" y="4894917"/>
            <a:ext cx="685800"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0" normalizeH="0" baseline="0" noProof="0" dirty="0">
                <a:ln>
                  <a:noFill/>
                </a:ln>
                <a:solidFill>
                  <a:srgbClr val="FF0000"/>
                </a:solidFill>
                <a:effectLst/>
                <a:uLnTx/>
                <a:uFillTx/>
                <a:latin typeface="Tahoma"/>
                <a:ea typeface="+mn-ea"/>
                <a:cs typeface="+mn-cs"/>
              </a:rPr>
              <a:t>✘</a:t>
            </a:r>
          </a:p>
        </p:txBody>
      </p:sp>
      <p:sp>
        <p:nvSpPr>
          <p:cNvPr id="75" name="TextBox 74"/>
          <p:cNvSpPr txBox="1"/>
          <p:nvPr/>
        </p:nvSpPr>
        <p:spPr>
          <a:xfrm>
            <a:off x="6304525" y="5372028"/>
            <a:ext cx="685800"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0" normalizeH="0" baseline="0" noProof="0" dirty="0">
                <a:ln>
                  <a:noFill/>
                </a:ln>
                <a:solidFill>
                  <a:srgbClr val="FF0000"/>
                </a:solidFill>
                <a:effectLst/>
                <a:uLnTx/>
                <a:uFillTx/>
                <a:latin typeface="Tahoma"/>
                <a:ea typeface="+mn-ea"/>
                <a:cs typeface="+mn-cs"/>
              </a:rPr>
              <a:t>✘</a:t>
            </a:r>
          </a:p>
        </p:txBody>
      </p:sp>
      <p:sp>
        <p:nvSpPr>
          <p:cNvPr id="79" name="TextBox 78"/>
          <p:cNvSpPr txBox="1"/>
          <p:nvPr/>
        </p:nvSpPr>
        <p:spPr>
          <a:xfrm>
            <a:off x="8028883" y="1801138"/>
            <a:ext cx="130234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Tahoma"/>
                <a:ea typeface="+mn-ea"/>
                <a:cs typeface="+mn-cs"/>
              </a:rPr>
              <a:t>False Negative</a:t>
            </a:r>
          </a:p>
        </p:txBody>
      </p:sp>
      <p:sp>
        <p:nvSpPr>
          <p:cNvPr id="93" name="Rectangle 92"/>
          <p:cNvSpPr/>
          <p:nvPr/>
        </p:nvSpPr>
        <p:spPr>
          <a:xfrm>
            <a:off x="6907339" y="1019100"/>
            <a:ext cx="877163" cy="92333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0" normalizeH="0" baseline="0" noProof="0" dirty="0">
                <a:ln>
                  <a:noFill/>
                </a:ln>
                <a:solidFill>
                  <a:srgbClr val="FF0000"/>
                </a:solidFill>
                <a:effectLst/>
                <a:uLnTx/>
                <a:uFillTx/>
                <a:latin typeface="Tahoma"/>
                <a:ea typeface="+mn-ea"/>
                <a:cs typeface="+mn-cs"/>
              </a:rPr>
              <a:t>✘</a:t>
            </a:r>
          </a:p>
        </p:txBody>
      </p:sp>
    </p:spTree>
    <p:extLst>
      <p:ext uri="{BB962C8B-B14F-4D97-AF65-F5344CB8AC3E}">
        <p14:creationId xmlns:p14="http://schemas.microsoft.com/office/powerpoint/2010/main" val="397471653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1" fill="hold" nodeType="clickEffect">
                                  <p:stCondLst>
                                    <p:cond delay="0"/>
                                  </p:stCondLst>
                                  <p:childTnLst>
                                    <p:set>
                                      <p:cBhvr>
                                        <p:cTn id="6" dur="1" fill="hold">
                                          <p:stCondLst>
                                            <p:cond delay="0"/>
                                          </p:stCondLst>
                                        </p:cTn>
                                        <p:tgtEl>
                                          <p:spTgt spid="77"/>
                                        </p:tgtEl>
                                        <p:attrNameLst>
                                          <p:attrName>style.visibility</p:attrName>
                                        </p:attrNameLst>
                                      </p:cBhvr>
                                      <p:to>
                                        <p:strVal val="visible"/>
                                      </p:to>
                                    </p:set>
                                    <p:anim calcmode="lin" valueType="num">
                                      <p:cBhvr additive="base">
                                        <p:cTn id="7" dur="500"/>
                                        <p:tgtEl>
                                          <p:spTgt spid="77"/>
                                        </p:tgtEl>
                                        <p:attrNameLst>
                                          <p:attrName>ppt_y</p:attrName>
                                        </p:attrNameLst>
                                      </p:cBhvr>
                                      <p:tavLst>
                                        <p:tav tm="0">
                                          <p:val>
                                            <p:strVal val="#ppt_y-#ppt_h*1.125000"/>
                                          </p:val>
                                        </p:tav>
                                        <p:tav tm="100000">
                                          <p:val>
                                            <p:strVal val="#ppt_y"/>
                                          </p:val>
                                        </p:tav>
                                      </p:tavLst>
                                    </p:anim>
                                    <p:animEffect transition="in" filter="wipe(down)">
                                      <p:cBhvr>
                                        <p:cTn id="8" dur="500"/>
                                        <p:tgtEl>
                                          <p:spTgt spid="77"/>
                                        </p:tgtEl>
                                      </p:cBhvr>
                                    </p:animEffect>
                                  </p:childTnLst>
                                </p:cTn>
                              </p:par>
                            </p:childTnLst>
                          </p:cTn>
                        </p:par>
                        <p:par>
                          <p:cTn id="9" fill="hold">
                            <p:stCondLst>
                              <p:cond delay="500"/>
                            </p:stCondLst>
                            <p:childTnLst>
                              <p:par>
                                <p:cTn id="10" presetID="42" presetClass="path" presetSubtype="0" accel="50000" decel="50000" fill="hold" nodeType="afterEffect">
                                  <p:stCondLst>
                                    <p:cond delay="0"/>
                                  </p:stCondLst>
                                  <p:childTnLst>
                                    <p:animMotion origin="layout" path="M 5.55556E-7 3.33333E-6 L 0.00347 0.58564 " pathEditMode="relative" rAng="0" ptsTypes="AA">
                                      <p:cBhvr>
                                        <p:cTn id="11" dur="2000" fill="hold"/>
                                        <p:tgtEl>
                                          <p:spTgt spid="12"/>
                                        </p:tgtEl>
                                        <p:attrNameLst>
                                          <p:attrName>ppt_x</p:attrName>
                                          <p:attrName>ppt_y</p:attrName>
                                        </p:attrNameLst>
                                      </p:cBhvr>
                                      <p:rCtr x="174" y="29282"/>
                                    </p:animMotion>
                                  </p:childTnLst>
                                </p:cTn>
                              </p:par>
                              <p:par>
                                <p:cTn id="12" presetID="12" presetClass="entr" presetSubtype="8" fill="hold" nodeType="withEffect">
                                  <p:stCondLst>
                                    <p:cond delay="1500"/>
                                  </p:stCondLst>
                                  <p:childTnLst>
                                    <p:set>
                                      <p:cBhvr>
                                        <p:cTn id="13" dur="1" fill="hold">
                                          <p:stCondLst>
                                            <p:cond delay="0"/>
                                          </p:stCondLst>
                                        </p:cTn>
                                        <p:tgtEl>
                                          <p:spTgt spid="18"/>
                                        </p:tgtEl>
                                        <p:attrNameLst>
                                          <p:attrName>style.visibility</p:attrName>
                                        </p:attrNameLst>
                                      </p:cBhvr>
                                      <p:to>
                                        <p:strVal val="visible"/>
                                      </p:to>
                                    </p:set>
                                    <p:anim calcmode="lin" valueType="num">
                                      <p:cBhvr additive="base">
                                        <p:cTn id="14" dur="500"/>
                                        <p:tgtEl>
                                          <p:spTgt spid="18"/>
                                        </p:tgtEl>
                                        <p:attrNameLst>
                                          <p:attrName>ppt_x</p:attrName>
                                        </p:attrNameLst>
                                      </p:cBhvr>
                                      <p:tavLst>
                                        <p:tav tm="0">
                                          <p:val>
                                            <p:strVal val="#ppt_x-#ppt_w*1.125000"/>
                                          </p:val>
                                        </p:tav>
                                        <p:tav tm="100000">
                                          <p:val>
                                            <p:strVal val="#ppt_x"/>
                                          </p:val>
                                        </p:tav>
                                      </p:tavLst>
                                    </p:anim>
                                    <p:animEffect transition="in" filter="wipe(right)">
                                      <p:cBhvr>
                                        <p:cTn id="15" dur="500"/>
                                        <p:tgtEl>
                                          <p:spTgt spid="18"/>
                                        </p:tgtEl>
                                      </p:cBhvr>
                                    </p:animEffect>
                                  </p:childTnLst>
                                </p:cTn>
                              </p:par>
                              <p:par>
                                <p:cTn id="16" presetID="12" presetClass="entr" presetSubtype="8" fill="hold" grpId="0" nodeType="withEffect">
                                  <p:stCondLst>
                                    <p:cond delay="1500"/>
                                  </p:stCondLst>
                                  <p:childTnLst>
                                    <p:set>
                                      <p:cBhvr>
                                        <p:cTn id="17" dur="1" fill="hold">
                                          <p:stCondLst>
                                            <p:cond delay="0"/>
                                          </p:stCondLst>
                                        </p:cTn>
                                        <p:tgtEl>
                                          <p:spTgt spid="13"/>
                                        </p:tgtEl>
                                        <p:attrNameLst>
                                          <p:attrName>style.visibility</p:attrName>
                                        </p:attrNameLst>
                                      </p:cBhvr>
                                      <p:to>
                                        <p:strVal val="visible"/>
                                      </p:to>
                                    </p:set>
                                    <p:anim calcmode="lin" valueType="num">
                                      <p:cBhvr additive="base">
                                        <p:cTn id="18" dur="500"/>
                                        <p:tgtEl>
                                          <p:spTgt spid="13"/>
                                        </p:tgtEl>
                                        <p:attrNameLst>
                                          <p:attrName>ppt_x</p:attrName>
                                        </p:attrNameLst>
                                      </p:cBhvr>
                                      <p:tavLst>
                                        <p:tav tm="0">
                                          <p:val>
                                            <p:strVal val="#ppt_x-#ppt_w*1.125000"/>
                                          </p:val>
                                        </p:tav>
                                        <p:tav tm="100000">
                                          <p:val>
                                            <p:strVal val="#ppt_x"/>
                                          </p:val>
                                        </p:tav>
                                      </p:tavLst>
                                    </p:anim>
                                    <p:animEffect transition="in" filter="wipe(right)">
                                      <p:cBhvr>
                                        <p:cTn id="19" dur="500"/>
                                        <p:tgtEl>
                                          <p:spTgt spid="13"/>
                                        </p:tgtEl>
                                      </p:cBhvr>
                                    </p:animEffect>
                                  </p:childTnLst>
                                </p:cTn>
                              </p:par>
                            </p:childTnLst>
                          </p:cTn>
                        </p:par>
                        <p:par>
                          <p:cTn id="20" fill="hold">
                            <p:stCondLst>
                              <p:cond delay="2500"/>
                            </p:stCondLst>
                            <p:childTnLst>
                              <p:par>
                                <p:cTn id="21" presetID="1" presetClass="entr" presetSubtype="0" fill="hold" grpId="0" nodeType="afterEffect">
                                  <p:stCondLst>
                                    <p:cond delay="0"/>
                                  </p:stCondLst>
                                  <p:childTnLst>
                                    <p:set>
                                      <p:cBhvr>
                                        <p:cTn id="22" dur="1" fill="hold">
                                          <p:stCondLst>
                                            <p:cond delay="0"/>
                                          </p:stCondLst>
                                        </p:cTn>
                                        <p:tgtEl>
                                          <p:spTgt spid="44"/>
                                        </p:tgtEl>
                                        <p:attrNameLst>
                                          <p:attrName>style.visibility</p:attrName>
                                        </p:attrNameLst>
                                      </p:cBhvr>
                                      <p:to>
                                        <p:strVal val="visible"/>
                                      </p:to>
                                    </p:set>
                                  </p:childTnLst>
                                </p:cTn>
                              </p:par>
                              <p:par>
                                <p:cTn id="23" presetID="1" presetClass="entr" presetSubtype="0" fill="hold" grpId="0" nodeType="withEffect">
                                  <p:stCondLst>
                                    <p:cond delay="1500"/>
                                  </p:stCondLst>
                                  <p:childTnLst>
                                    <p:set>
                                      <p:cBhvr>
                                        <p:cTn id="24" dur="1" fill="hold">
                                          <p:stCondLst>
                                            <p:cond delay="0"/>
                                          </p:stCondLst>
                                        </p:cTn>
                                        <p:tgtEl>
                                          <p:spTgt spid="54"/>
                                        </p:tgtEl>
                                        <p:attrNameLst>
                                          <p:attrName>style.visibility</p:attrName>
                                        </p:attrNameLst>
                                      </p:cBhvr>
                                      <p:to>
                                        <p:strVal val="visible"/>
                                      </p:to>
                                    </p:set>
                                  </p:childTnLst>
                                </p:cTn>
                              </p:par>
                              <p:par>
                                <p:cTn id="25" presetID="1" presetClass="entr" presetSubtype="0" fill="hold" grpId="0" nodeType="withEffect">
                                  <p:stCondLst>
                                    <p:cond delay="1500"/>
                                  </p:stCondLst>
                                  <p:childTnLst>
                                    <p:set>
                                      <p:cBhvr>
                                        <p:cTn id="26" dur="1" fill="hold">
                                          <p:stCondLst>
                                            <p:cond delay="0"/>
                                          </p:stCondLst>
                                        </p:cTn>
                                        <p:tgtEl>
                                          <p:spTgt spid="55"/>
                                        </p:tgtEl>
                                        <p:attrNameLst>
                                          <p:attrName>style.visibility</p:attrName>
                                        </p:attrNameLst>
                                      </p:cBhvr>
                                      <p:to>
                                        <p:strVal val="visible"/>
                                      </p:to>
                                    </p:set>
                                  </p:childTnLst>
                                </p:cTn>
                              </p:par>
                              <p:par>
                                <p:cTn id="27" presetID="1" presetClass="entr" presetSubtype="0" fill="hold" grpId="0" nodeType="withEffect">
                                  <p:stCondLst>
                                    <p:cond delay="1500"/>
                                  </p:stCondLst>
                                  <p:childTnLst>
                                    <p:set>
                                      <p:cBhvr>
                                        <p:cTn id="28" dur="1" fill="hold">
                                          <p:stCondLst>
                                            <p:cond delay="0"/>
                                          </p:stCondLst>
                                        </p:cTn>
                                        <p:tgtEl>
                                          <p:spTgt spid="56"/>
                                        </p:tgtEl>
                                        <p:attrNameLst>
                                          <p:attrName>style.visibility</p:attrName>
                                        </p:attrNameLst>
                                      </p:cBhvr>
                                      <p:to>
                                        <p:strVal val="visible"/>
                                      </p:to>
                                    </p:set>
                                  </p:childTnLst>
                                </p:cTn>
                              </p:par>
                              <p:par>
                                <p:cTn id="29" presetID="1" presetClass="entr" presetSubtype="0" fill="hold" grpId="0" nodeType="withEffect">
                                  <p:stCondLst>
                                    <p:cond delay="1500"/>
                                  </p:stCondLst>
                                  <p:childTnLst>
                                    <p:set>
                                      <p:cBhvr>
                                        <p:cTn id="30" dur="1" fill="hold">
                                          <p:stCondLst>
                                            <p:cond delay="0"/>
                                          </p:stCondLst>
                                        </p:cTn>
                                        <p:tgtEl>
                                          <p:spTgt spid="5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0" presetClass="path" presetSubtype="0" accel="50000" decel="50000" fill="hold" grpId="1" nodeType="clickEffect">
                                  <p:stCondLst>
                                    <p:cond delay="0"/>
                                  </p:stCondLst>
                                  <p:childTnLst>
                                    <p:animMotion origin="layout" path="M 3.88889E-6 7.40741E-7 L 0.32343 7.40741E-7 " pathEditMode="relative" rAng="0" ptsTypes="AA">
                                      <p:cBhvr>
                                        <p:cTn id="34" dur="2000" fill="hold"/>
                                        <p:tgtEl>
                                          <p:spTgt spid="44"/>
                                        </p:tgtEl>
                                        <p:attrNameLst>
                                          <p:attrName>ppt_x</p:attrName>
                                          <p:attrName>ppt_y</p:attrName>
                                        </p:attrNameLst>
                                      </p:cBhvr>
                                      <p:rCtr x="16163" y="0"/>
                                    </p:animMotion>
                                  </p:childTnLst>
                                </p:cTn>
                              </p:par>
                              <p:par>
                                <p:cTn id="35" presetID="0" presetClass="path" presetSubtype="0" accel="50000" decel="50000" fill="hold" grpId="1" nodeType="withEffect">
                                  <p:stCondLst>
                                    <p:cond delay="0"/>
                                  </p:stCondLst>
                                  <p:childTnLst>
                                    <p:animMotion origin="layout" path="M -5.55556E-7 3.33333E-6 L 0.32344 3.33333E-6 " pathEditMode="relative" rAng="0" ptsTypes="AA">
                                      <p:cBhvr>
                                        <p:cTn id="36" dur="2000" fill="hold"/>
                                        <p:tgtEl>
                                          <p:spTgt spid="54"/>
                                        </p:tgtEl>
                                        <p:attrNameLst>
                                          <p:attrName>ppt_x</p:attrName>
                                          <p:attrName>ppt_y</p:attrName>
                                        </p:attrNameLst>
                                      </p:cBhvr>
                                      <p:rCtr x="16163" y="0"/>
                                    </p:animMotion>
                                  </p:childTnLst>
                                </p:cTn>
                              </p:par>
                              <p:par>
                                <p:cTn id="37" presetID="0" presetClass="path" presetSubtype="0" accel="50000" decel="50000" fill="hold" grpId="1" nodeType="withEffect">
                                  <p:stCondLst>
                                    <p:cond delay="0"/>
                                  </p:stCondLst>
                                  <p:childTnLst>
                                    <p:animMotion origin="layout" path="M 0 0 L 0.32344 0 " pathEditMode="relative" ptsTypes="AA">
                                      <p:cBhvr>
                                        <p:cTn id="38" dur="2000" fill="hold"/>
                                        <p:tgtEl>
                                          <p:spTgt spid="55"/>
                                        </p:tgtEl>
                                        <p:attrNameLst>
                                          <p:attrName>ppt_x</p:attrName>
                                          <p:attrName>ppt_y</p:attrName>
                                        </p:attrNameLst>
                                      </p:cBhvr>
                                    </p:animMotion>
                                  </p:childTnLst>
                                </p:cTn>
                              </p:par>
                              <p:par>
                                <p:cTn id="39" presetID="0" presetClass="path" presetSubtype="0" accel="50000" decel="50000" fill="hold" grpId="1" nodeType="withEffect">
                                  <p:stCondLst>
                                    <p:cond delay="0"/>
                                  </p:stCondLst>
                                  <p:childTnLst>
                                    <p:animMotion origin="layout" path="M 0 0 L 0.32344 0 " pathEditMode="relative" ptsTypes="AA">
                                      <p:cBhvr>
                                        <p:cTn id="40" dur="2000" fill="hold"/>
                                        <p:tgtEl>
                                          <p:spTgt spid="56"/>
                                        </p:tgtEl>
                                        <p:attrNameLst>
                                          <p:attrName>ppt_x</p:attrName>
                                          <p:attrName>ppt_y</p:attrName>
                                        </p:attrNameLst>
                                      </p:cBhvr>
                                    </p:animMotion>
                                  </p:childTnLst>
                                </p:cTn>
                              </p:par>
                              <p:par>
                                <p:cTn id="41" presetID="0" presetClass="path" presetSubtype="0" accel="50000" decel="50000" fill="hold" grpId="1" nodeType="withEffect">
                                  <p:stCondLst>
                                    <p:cond delay="0"/>
                                  </p:stCondLst>
                                  <p:childTnLst>
                                    <p:animMotion origin="layout" path="M 3.88889E-6 -3.7037E-7 L 0.32343 -3.7037E-7 " pathEditMode="relative" rAng="0" ptsTypes="AA">
                                      <p:cBhvr>
                                        <p:cTn id="42" dur="2000" fill="hold"/>
                                        <p:tgtEl>
                                          <p:spTgt spid="57"/>
                                        </p:tgtEl>
                                        <p:attrNameLst>
                                          <p:attrName>ppt_x</p:attrName>
                                          <p:attrName>ppt_y</p:attrName>
                                        </p:attrNameLst>
                                      </p:cBhvr>
                                      <p:rCtr x="16163" y="0"/>
                                    </p:animMotion>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72"/>
                                        </p:tgtEl>
                                        <p:attrNameLst>
                                          <p:attrName>style.visibility</p:attrName>
                                        </p:attrNameLst>
                                      </p:cBhvr>
                                      <p:to>
                                        <p:strVal val="visible"/>
                                      </p:to>
                                    </p:set>
                                  </p:childTnLst>
                                </p:cTn>
                              </p:par>
                            </p:childTnLst>
                          </p:cTn>
                        </p:par>
                        <p:par>
                          <p:cTn id="47" fill="hold">
                            <p:stCondLst>
                              <p:cond delay="0"/>
                            </p:stCondLst>
                            <p:childTnLst>
                              <p:par>
                                <p:cTn id="48" presetID="1" presetClass="entr" presetSubtype="0" fill="hold" grpId="0" nodeType="afterEffect">
                                  <p:stCondLst>
                                    <p:cond delay="0"/>
                                  </p:stCondLst>
                                  <p:childTnLst>
                                    <p:set>
                                      <p:cBhvr>
                                        <p:cTn id="49" dur="1" fill="hold">
                                          <p:stCondLst>
                                            <p:cond delay="0"/>
                                          </p:stCondLst>
                                        </p:cTn>
                                        <p:tgtEl>
                                          <p:spTgt spid="73"/>
                                        </p:tgtEl>
                                        <p:attrNameLst>
                                          <p:attrName>style.visibility</p:attrName>
                                        </p:attrNameLst>
                                      </p:cBhvr>
                                      <p:to>
                                        <p:strVal val="visible"/>
                                      </p:to>
                                    </p:set>
                                  </p:childTnLst>
                                </p:cTn>
                              </p:par>
                            </p:childTnLst>
                          </p:cTn>
                        </p:par>
                        <p:par>
                          <p:cTn id="50" fill="hold">
                            <p:stCondLst>
                              <p:cond delay="0"/>
                            </p:stCondLst>
                            <p:childTnLst>
                              <p:par>
                                <p:cTn id="51" presetID="1" presetClass="entr" presetSubtype="0" fill="hold" grpId="0" nodeType="afterEffect">
                                  <p:stCondLst>
                                    <p:cond delay="0"/>
                                  </p:stCondLst>
                                  <p:childTnLst>
                                    <p:set>
                                      <p:cBhvr>
                                        <p:cTn id="52" dur="1" fill="hold">
                                          <p:stCondLst>
                                            <p:cond delay="0"/>
                                          </p:stCondLst>
                                        </p:cTn>
                                        <p:tgtEl>
                                          <p:spTgt spid="75"/>
                                        </p:tgtEl>
                                        <p:attrNameLst>
                                          <p:attrName>style.visibility</p:attrName>
                                        </p:attrNameLst>
                                      </p:cBhvr>
                                      <p:to>
                                        <p:strVal val="visible"/>
                                      </p:to>
                                    </p:set>
                                  </p:childTnLst>
                                </p:cTn>
                              </p:par>
                            </p:childTnLst>
                          </p:cTn>
                        </p:par>
                        <p:par>
                          <p:cTn id="53" fill="hold">
                            <p:stCondLst>
                              <p:cond delay="0"/>
                            </p:stCondLst>
                            <p:childTnLst>
                              <p:par>
                                <p:cTn id="54" presetID="0" presetClass="path" presetSubtype="0" accel="50000" decel="50000" fill="hold" grpId="2" nodeType="afterEffect">
                                  <p:stCondLst>
                                    <p:cond delay="0"/>
                                  </p:stCondLst>
                                  <p:childTnLst>
                                    <p:animMotion origin="layout" path="M 0.32343 7.40741E-7 L 0.32343 -0.20926 " pathEditMode="relative" rAng="0" ptsTypes="AA">
                                      <p:cBhvr>
                                        <p:cTn id="55" dur="2000" fill="hold"/>
                                        <p:tgtEl>
                                          <p:spTgt spid="44"/>
                                        </p:tgtEl>
                                        <p:attrNameLst>
                                          <p:attrName>ppt_x</p:attrName>
                                          <p:attrName>ppt_y</p:attrName>
                                        </p:attrNameLst>
                                      </p:cBhvr>
                                      <p:rCtr x="0" y="-10463"/>
                                    </p:animMotion>
                                  </p:childTnLst>
                                </p:cTn>
                              </p:par>
                              <p:par>
                                <p:cTn id="56" presetID="0" presetClass="path" presetSubtype="0" accel="50000" decel="50000" fill="hold" grpId="2" nodeType="withEffect">
                                  <p:stCondLst>
                                    <p:cond delay="0"/>
                                  </p:stCondLst>
                                  <p:childTnLst>
                                    <p:animMotion origin="layout" path="M 0.32344 2.22222E-6 L 0.32344 -0.2838 " pathEditMode="relative" rAng="0" ptsTypes="AA">
                                      <p:cBhvr>
                                        <p:cTn id="57" dur="2000" fill="hold"/>
                                        <p:tgtEl>
                                          <p:spTgt spid="56"/>
                                        </p:tgtEl>
                                        <p:attrNameLst>
                                          <p:attrName>ppt_x</p:attrName>
                                          <p:attrName>ppt_y</p:attrName>
                                        </p:attrNameLst>
                                      </p:cBhvr>
                                      <p:rCtr x="0" y="-14190"/>
                                    </p:animMotion>
                                  </p:childTnLst>
                                </p:cTn>
                              </p:par>
                            </p:childTnLst>
                          </p:cTn>
                        </p:par>
                        <p:par>
                          <p:cTn id="58" fill="hold">
                            <p:stCondLst>
                              <p:cond delay="2000"/>
                            </p:stCondLst>
                            <p:childTnLst>
                              <p:par>
                                <p:cTn id="59" presetID="0" presetClass="path" presetSubtype="0" accel="50000" decel="50000" fill="hold" grpId="0" nodeType="afterEffect">
                                  <p:stCondLst>
                                    <p:cond delay="0"/>
                                  </p:stCondLst>
                                  <p:childTnLst>
                                    <p:animMotion origin="layout" path="M 0 0.0037 L -0.6592 -0.26852 " pathEditMode="relative" rAng="0" ptsTypes="AA">
                                      <p:cBhvr>
                                        <p:cTn id="60" dur="2000" fill="hold"/>
                                        <p:tgtEl>
                                          <p:spTgt spid="58"/>
                                        </p:tgtEl>
                                        <p:attrNameLst>
                                          <p:attrName>ppt_x</p:attrName>
                                          <p:attrName>ppt_y</p:attrName>
                                        </p:attrNameLst>
                                      </p:cBhvr>
                                      <p:rCtr x="-32969" y="-13611"/>
                                    </p:animMotion>
                                  </p:childTnLst>
                                </p:cTn>
                              </p:par>
                              <p:par>
                                <p:cTn id="61" presetID="0" presetClass="path" presetSubtype="0" accel="50000" decel="50000" fill="hold" grpId="0" nodeType="withEffect">
                                  <p:stCondLst>
                                    <p:cond delay="0"/>
                                  </p:stCondLst>
                                  <p:childTnLst>
                                    <p:animMotion origin="layout" path="M 0 0.00371 L -0.02986 -0.26921 " pathEditMode="relative" rAng="0" ptsTypes="AA">
                                      <p:cBhvr>
                                        <p:cTn id="62" dur="2000" fill="hold"/>
                                        <p:tgtEl>
                                          <p:spTgt spid="60"/>
                                        </p:tgtEl>
                                        <p:attrNameLst>
                                          <p:attrName>ppt_x</p:attrName>
                                          <p:attrName>ppt_y</p:attrName>
                                        </p:attrNameLst>
                                      </p:cBhvr>
                                      <p:rCtr x="-1493" y="-13657"/>
                                    </p:animMotion>
                                  </p:childTnLst>
                                </p:cTn>
                              </p:par>
                              <p:par>
                                <p:cTn id="63" presetID="0" presetClass="path" presetSubtype="0" accel="50000" decel="50000" fill="hold" grpId="0" nodeType="withEffect">
                                  <p:stCondLst>
                                    <p:cond delay="0"/>
                                  </p:stCondLst>
                                  <p:childTnLst>
                                    <p:animMotion origin="layout" path="M 0.00052 -0.00764 L -0.65555 -0.26898 " pathEditMode="relative" rAng="0" ptsTypes="AA">
                                      <p:cBhvr>
                                        <p:cTn id="64" dur="2000" fill="hold"/>
                                        <p:tgtEl>
                                          <p:spTgt spid="65"/>
                                        </p:tgtEl>
                                        <p:attrNameLst>
                                          <p:attrName>ppt_x</p:attrName>
                                          <p:attrName>ppt_y</p:attrName>
                                        </p:attrNameLst>
                                      </p:cBhvr>
                                      <p:rCtr x="-32813" y="-13079"/>
                                    </p:animMotion>
                                  </p:childTnLst>
                                </p:cTn>
                              </p:par>
                              <p:par>
                                <p:cTn id="65" presetID="0" presetClass="path" presetSubtype="0" accel="50000" decel="50000" fill="hold" grpId="0" nodeType="withEffect">
                                  <p:stCondLst>
                                    <p:cond delay="0"/>
                                  </p:stCondLst>
                                  <p:childTnLst>
                                    <p:animMotion origin="layout" path="M -8.33333E-7 -3.33333E-6 L -0.02899 -0.27268 " pathEditMode="relative" rAng="0" ptsTypes="AA">
                                      <p:cBhvr>
                                        <p:cTn id="66" dur="2000" fill="hold"/>
                                        <p:tgtEl>
                                          <p:spTgt spid="69"/>
                                        </p:tgtEl>
                                        <p:attrNameLst>
                                          <p:attrName>ppt_x</p:attrName>
                                          <p:attrName>ppt_y</p:attrName>
                                        </p:attrNameLst>
                                      </p:cBhvr>
                                      <p:rCtr x="-1458" y="-13634"/>
                                    </p:animMotion>
                                  </p:childTnLst>
                                </p:cTn>
                              </p:par>
                            </p:childTnLst>
                          </p:cTn>
                        </p:par>
                      </p:childTnLst>
                    </p:cTn>
                  </p:par>
                  <p:par>
                    <p:cTn id="67" fill="hold">
                      <p:stCondLst>
                        <p:cond delay="indefinite"/>
                      </p:stCondLst>
                      <p:childTnLst>
                        <p:par>
                          <p:cTn id="68" fill="hold">
                            <p:stCondLst>
                              <p:cond delay="0"/>
                            </p:stCondLst>
                            <p:childTnLst>
                              <p:par>
                                <p:cTn id="69" presetID="1" presetClass="exit" presetSubtype="0" fill="hold" nodeType="clickEffect">
                                  <p:stCondLst>
                                    <p:cond delay="0"/>
                                  </p:stCondLst>
                                  <p:childTnLst>
                                    <p:set>
                                      <p:cBhvr>
                                        <p:cTn id="70" dur="1" fill="hold">
                                          <p:stCondLst>
                                            <p:cond delay="0"/>
                                          </p:stCondLst>
                                        </p:cTn>
                                        <p:tgtEl>
                                          <p:spTgt spid="77"/>
                                        </p:tgtEl>
                                        <p:attrNameLst>
                                          <p:attrName>style.visibility</p:attrName>
                                        </p:attrNameLst>
                                      </p:cBhvr>
                                      <p:to>
                                        <p:strVal val="hidden"/>
                                      </p:to>
                                    </p:set>
                                  </p:childTnLst>
                                </p:cTn>
                              </p:par>
                            </p:childTnLst>
                          </p:cTn>
                        </p:par>
                        <p:par>
                          <p:cTn id="71" fill="hold">
                            <p:stCondLst>
                              <p:cond delay="0"/>
                            </p:stCondLst>
                            <p:childTnLst>
                              <p:par>
                                <p:cTn id="72" presetID="1" presetClass="entr" presetSubtype="0" fill="hold" grpId="0" nodeType="afterEffect">
                                  <p:stCondLst>
                                    <p:cond delay="0"/>
                                  </p:stCondLst>
                                  <p:childTnLst>
                                    <p:set>
                                      <p:cBhvr>
                                        <p:cTn id="73" dur="1" fill="hold">
                                          <p:stCondLst>
                                            <p:cond delay="0"/>
                                          </p:stCondLst>
                                        </p:cTn>
                                        <p:tgtEl>
                                          <p:spTgt spid="35"/>
                                        </p:tgtEl>
                                        <p:attrNameLst>
                                          <p:attrName>style.visibility</p:attrName>
                                        </p:attrNameLst>
                                      </p:cBhvr>
                                      <p:to>
                                        <p:strVal val="visible"/>
                                      </p:to>
                                    </p:set>
                                  </p:childTnLst>
                                </p:cTn>
                              </p:par>
                              <p:par>
                                <p:cTn id="74" presetID="1" presetClass="entr" presetSubtype="0" fill="hold" grpId="0" nodeType="withEffect">
                                  <p:stCondLst>
                                    <p:cond delay="0"/>
                                  </p:stCondLst>
                                  <p:childTnLst>
                                    <p:set>
                                      <p:cBhvr>
                                        <p:cTn id="75" dur="1" fill="hold">
                                          <p:stCondLst>
                                            <p:cond delay="0"/>
                                          </p:stCondLst>
                                        </p:cTn>
                                        <p:tgtEl>
                                          <p:spTgt spid="36"/>
                                        </p:tgtEl>
                                        <p:attrNameLst>
                                          <p:attrName>style.visibility</p:attrName>
                                        </p:attrNameLst>
                                      </p:cBhvr>
                                      <p:to>
                                        <p:strVal val="visible"/>
                                      </p:to>
                                    </p:set>
                                  </p:childTnLst>
                                </p:cTn>
                              </p:par>
                            </p:childTnLst>
                          </p:cTn>
                        </p:par>
                        <p:par>
                          <p:cTn id="76" fill="hold">
                            <p:stCondLst>
                              <p:cond delay="0"/>
                            </p:stCondLst>
                            <p:childTnLst>
                              <p:par>
                                <p:cTn id="77" presetID="1" presetClass="entr" presetSubtype="0" fill="hold" grpId="0" nodeType="afterEffect">
                                  <p:stCondLst>
                                    <p:cond delay="500"/>
                                  </p:stCondLst>
                                  <p:childTnLst>
                                    <p:set>
                                      <p:cBhvr>
                                        <p:cTn id="78" dur="1" fill="hold">
                                          <p:stCondLst>
                                            <p:cond delay="0"/>
                                          </p:stCondLst>
                                        </p:cTn>
                                        <p:tgtEl>
                                          <p:spTgt spid="37"/>
                                        </p:tgtEl>
                                        <p:attrNameLst>
                                          <p:attrName>style.visibility</p:attrName>
                                        </p:attrNameLst>
                                      </p:cBhvr>
                                      <p:to>
                                        <p:strVal val="visible"/>
                                      </p:to>
                                    </p:set>
                                  </p:childTnLst>
                                </p:cTn>
                              </p:par>
                            </p:childTnLst>
                          </p:cTn>
                        </p:par>
                        <p:par>
                          <p:cTn id="79" fill="hold">
                            <p:stCondLst>
                              <p:cond delay="500"/>
                            </p:stCondLst>
                            <p:childTnLst>
                              <p:par>
                                <p:cTn id="80" presetID="1" presetClass="entr" presetSubtype="0" fill="hold" grpId="0" nodeType="afterEffect">
                                  <p:stCondLst>
                                    <p:cond delay="500"/>
                                  </p:stCondLst>
                                  <p:childTnLst>
                                    <p:set>
                                      <p:cBhvr>
                                        <p:cTn id="81" dur="1" fill="hold">
                                          <p:stCondLst>
                                            <p:cond delay="0"/>
                                          </p:stCondLst>
                                        </p:cTn>
                                        <p:tgtEl>
                                          <p:spTgt spid="74"/>
                                        </p:tgtEl>
                                        <p:attrNameLst>
                                          <p:attrName>style.visibility</p:attrName>
                                        </p:attrNameLst>
                                      </p:cBhvr>
                                      <p:to>
                                        <p:strVal val="visible"/>
                                      </p:to>
                                    </p:set>
                                  </p:childTnLst>
                                </p:cTn>
                              </p:par>
                            </p:childTnLst>
                          </p:cTn>
                        </p:par>
                        <p:par>
                          <p:cTn id="82" fill="hold">
                            <p:stCondLst>
                              <p:cond delay="1000"/>
                            </p:stCondLst>
                            <p:childTnLst>
                              <p:par>
                                <p:cTn id="83" presetID="1" presetClass="entr" presetSubtype="0" fill="hold" grpId="0" nodeType="afterEffect">
                                  <p:stCondLst>
                                    <p:cond delay="500"/>
                                  </p:stCondLst>
                                  <p:childTnLst>
                                    <p:set>
                                      <p:cBhvr>
                                        <p:cTn id="84" dur="1" fill="hold">
                                          <p:stCondLst>
                                            <p:cond delay="0"/>
                                          </p:stCondLst>
                                        </p:cTn>
                                        <p:tgtEl>
                                          <p:spTgt spid="76"/>
                                        </p:tgtEl>
                                        <p:attrNameLst>
                                          <p:attrName>style.visibility</p:attrName>
                                        </p:attrNameLst>
                                      </p:cBhvr>
                                      <p:to>
                                        <p:strVal val="visible"/>
                                      </p:to>
                                    </p:set>
                                  </p:childTnLst>
                                </p:cTn>
                              </p:par>
                            </p:childTnLst>
                          </p:cTn>
                        </p:par>
                        <p:par>
                          <p:cTn id="85" fill="hold">
                            <p:stCondLst>
                              <p:cond delay="1500"/>
                            </p:stCondLst>
                            <p:childTnLst>
                              <p:par>
                                <p:cTn id="86" presetID="1" presetClass="exit" presetSubtype="0" fill="hold" grpId="1" nodeType="afterEffect">
                                  <p:stCondLst>
                                    <p:cond delay="0"/>
                                  </p:stCondLst>
                                  <p:childTnLst>
                                    <p:set>
                                      <p:cBhvr>
                                        <p:cTn id="87" dur="1" fill="hold">
                                          <p:stCondLst>
                                            <p:cond delay="0"/>
                                          </p:stCondLst>
                                        </p:cTn>
                                        <p:tgtEl>
                                          <p:spTgt spid="36"/>
                                        </p:tgtEl>
                                        <p:attrNameLst>
                                          <p:attrName>style.visibility</p:attrName>
                                        </p:attrNameLst>
                                      </p:cBhvr>
                                      <p:to>
                                        <p:strVal val="hidden"/>
                                      </p:to>
                                    </p:set>
                                  </p:childTnLst>
                                </p:cTn>
                              </p:par>
                              <p:par>
                                <p:cTn id="88" presetID="1" presetClass="exit" presetSubtype="0" fill="hold" grpId="1" nodeType="withEffect">
                                  <p:stCondLst>
                                    <p:cond delay="0"/>
                                  </p:stCondLst>
                                  <p:childTnLst>
                                    <p:set>
                                      <p:cBhvr>
                                        <p:cTn id="89" dur="1" fill="hold">
                                          <p:stCondLst>
                                            <p:cond delay="0"/>
                                          </p:stCondLst>
                                        </p:cTn>
                                        <p:tgtEl>
                                          <p:spTgt spid="76"/>
                                        </p:tgtEl>
                                        <p:attrNameLst>
                                          <p:attrName>style.visibility</p:attrName>
                                        </p:attrNameLst>
                                      </p:cBhvr>
                                      <p:to>
                                        <p:strVal val="hidden"/>
                                      </p:to>
                                    </p:set>
                                  </p:childTnLst>
                                </p:cTn>
                              </p:par>
                              <p:par>
                                <p:cTn id="90" presetID="1" presetClass="exit" presetSubtype="0" fill="hold" grpId="1" nodeType="withEffect">
                                  <p:stCondLst>
                                    <p:cond delay="0"/>
                                  </p:stCondLst>
                                  <p:childTnLst>
                                    <p:set>
                                      <p:cBhvr>
                                        <p:cTn id="91" dur="1" fill="hold">
                                          <p:stCondLst>
                                            <p:cond delay="0"/>
                                          </p:stCondLst>
                                        </p:cTn>
                                        <p:tgtEl>
                                          <p:spTgt spid="37"/>
                                        </p:tgtEl>
                                        <p:attrNameLst>
                                          <p:attrName>style.visibility</p:attrName>
                                        </p:attrNameLst>
                                      </p:cBhvr>
                                      <p:to>
                                        <p:strVal val="hidden"/>
                                      </p:to>
                                    </p:set>
                                  </p:childTnLst>
                                </p:cTn>
                              </p:par>
                              <p:par>
                                <p:cTn id="92" presetID="1" presetClass="exit" presetSubtype="0" fill="hold" grpId="1" nodeType="withEffect">
                                  <p:stCondLst>
                                    <p:cond delay="0"/>
                                  </p:stCondLst>
                                  <p:childTnLst>
                                    <p:set>
                                      <p:cBhvr>
                                        <p:cTn id="93" dur="1" fill="hold">
                                          <p:stCondLst>
                                            <p:cond delay="0"/>
                                          </p:stCondLst>
                                        </p:cTn>
                                        <p:tgtEl>
                                          <p:spTgt spid="74"/>
                                        </p:tgtEl>
                                        <p:attrNameLst>
                                          <p:attrName>style.visibility</p:attrName>
                                        </p:attrNameLst>
                                      </p:cBhvr>
                                      <p:to>
                                        <p:strVal val="hidden"/>
                                      </p:to>
                                    </p:set>
                                  </p:childTnLst>
                                </p:cTn>
                              </p:par>
                              <p:par>
                                <p:cTn id="94" presetID="1" presetClass="exit" presetSubtype="0" fill="hold" grpId="1" nodeType="withEffect">
                                  <p:stCondLst>
                                    <p:cond delay="0"/>
                                  </p:stCondLst>
                                  <p:childTnLst>
                                    <p:set>
                                      <p:cBhvr>
                                        <p:cTn id="95" dur="1" fill="hold">
                                          <p:stCondLst>
                                            <p:cond delay="0"/>
                                          </p:stCondLst>
                                        </p:cTn>
                                        <p:tgtEl>
                                          <p:spTgt spid="35"/>
                                        </p:tgtEl>
                                        <p:attrNameLst>
                                          <p:attrName>style.visibility</p:attrName>
                                        </p:attrNameLst>
                                      </p:cBhvr>
                                      <p:to>
                                        <p:strVal val="hidden"/>
                                      </p:to>
                                    </p:set>
                                  </p:childTnLst>
                                </p:cTn>
                              </p:par>
                              <p:par>
                                <p:cTn id="96" presetID="1" presetClass="entr" presetSubtype="0" fill="hold" grpId="0" nodeType="withEffect">
                                  <p:stCondLst>
                                    <p:cond delay="0"/>
                                  </p:stCondLst>
                                  <p:childTnLst>
                                    <p:set>
                                      <p:cBhvr>
                                        <p:cTn id="97" dur="1" fill="hold">
                                          <p:stCondLst>
                                            <p:cond delay="0"/>
                                          </p:stCondLst>
                                        </p:cTn>
                                        <p:tgtEl>
                                          <p:spTgt spid="78"/>
                                        </p:tgtEl>
                                        <p:attrNameLst>
                                          <p:attrName>style.visibility</p:attrName>
                                        </p:attrNameLst>
                                      </p:cBhvr>
                                      <p:to>
                                        <p:strVal val="visible"/>
                                      </p:to>
                                    </p:set>
                                  </p:childTnLst>
                                </p:cTn>
                              </p:par>
                              <p:par>
                                <p:cTn id="98" presetID="1" presetClass="entr" presetSubtype="0" fill="hold" grpId="0" nodeType="withEffect">
                                  <p:stCondLst>
                                    <p:cond delay="0"/>
                                  </p:stCondLst>
                                  <p:childTnLst>
                                    <p:set>
                                      <p:cBhvr>
                                        <p:cTn id="99" dur="1" fill="hold">
                                          <p:stCondLst>
                                            <p:cond delay="0"/>
                                          </p:stCondLst>
                                        </p:cTn>
                                        <p:tgtEl>
                                          <p:spTgt spid="71"/>
                                        </p:tgtEl>
                                        <p:attrNameLst>
                                          <p:attrName>style.visibility</p:attrName>
                                        </p:attrNameLst>
                                      </p:cBhvr>
                                      <p:to>
                                        <p:strVal val="visible"/>
                                      </p:to>
                                    </p:set>
                                  </p:childTnLst>
                                </p:cTn>
                              </p:par>
                            </p:childTnLst>
                          </p:cTn>
                        </p:par>
                        <p:par>
                          <p:cTn id="100" fill="hold">
                            <p:stCondLst>
                              <p:cond delay="1500"/>
                            </p:stCondLst>
                            <p:childTnLst>
                              <p:par>
                                <p:cTn id="101" presetID="0" presetClass="path" presetSubtype="0" accel="50000" decel="50000" fill="hold" grpId="0" nodeType="afterEffect">
                                  <p:stCondLst>
                                    <p:cond delay="0"/>
                                  </p:stCondLst>
                                  <p:childTnLst>
                                    <p:animMotion origin="layout" path="M -5.55556E-7 -1.48148E-6 L 0.6309 -0.00023 " pathEditMode="relative" rAng="0" ptsTypes="AA">
                                      <p:cBhvr>
                                        <p:cTn id="102" dur="2000" fill="hold"/>
                                        <p:tgtEl>
                                          <p:spTgt spid="7"/>
                                        </p:tgtEl>
                                        <p:attrNameLst>
                                          <p:attrName>ppt_x</p:attrName>
                                          <p:attrName>ppt_y</p:attrName>
                                        </p:attrNameLst>
                                      </p:cBhvr>
                                      <p:rCtr x="31545" y="-23"/>
                                    </p:animMotion>
                                  </p:childTnLst>
                                </p:cTn>
                              </p:par>
                            </p:childTnLst>
                          </p:cTn>
                        </p:par>
                        <p:par>
                          <p:cTn id="103" fill="hold">
                            <p:stCondLst>
                              <p:cond delay="3500"/>
                            </p:stCondLst>
                            <p:childTnLst>
                              <p:par>
                                <p:cTn id="104" presetID="1" presetClass="entr" presetSubtype="0" fill="hold" grpId="1" nodeType="afterEffect">
                                  <p:stCondLst>
                                    <p:cond delay="0"/>
                                  </p:stCondLst>
                                  <p:childTnLst>
                                    <p:set>
                                      <p:cBhvr>
                                        <p:cTn id="105" dur="1" fill="hold">
                                          <p:stCondLst>
                                            <p:cond delay="0"/>
                                          </p:stCondLst>
                                        </p:cTn>
                                        <p:tgtEl>
                                          <p:spTgt spid="87"/>
                                        </p:tgtEl>
                                        <p:attrNameLst>
                                          <p:attrName>style.visibility</p:attrName>
                                        </p:attrNameLst>
                                      </p:cBhvr>
                                      <p:to>
                                        <p:strVal val="visible"/>
                                      </p:to>
                                    </p:set>
                                  </p:childTnLst>
                                </p:cTn>
                              </p:par>
                              <p:par>
                                <p:cTn id="106" presetID="1" presetClass="entr" presetSubtype="0" fill="hold" grpId="0" nodeType="withEffect">
                                  <p:stCondLst>
                                    <p:cond delay="0"/>
                                  </p:stCondLst>
                                  <p:childTnLst>
                                    <p:set>
                                      <p:cBhvr>
                                        <p:cTn id="107" dur="1" fill="hold">
                                          <p:stCondLst>
                                            <p:cond delay="0"/>
                                          </p:stCondLst>
                                        </p:cTn>
                                        <p:tgtEl>
                                          <p:spTgt spid="88"/>
                                        </p:tgtEl>
                                        <p:attrNameLst>
                                          <p:attrName>style.visibility</p:attrName>
                                        </p:attrNameLst>
                                      </p:cBhvr>
                                      <p:to>
                                        <p:strVal val="visible"/>
                                      </p:to>
                                    </p:set>
                                  </p:childTnLst>
                                </p:cTn>
                              </p:par>
                            </p:childTnLst>
                          </p:cTn>
                        </p:par>
                        <p:par>
                          <p:cTn id="108" fill="hold">
                            <p:stCondLst>
                              <p:cond delay="3500"/>
                            </p:stCondLst>
                            <p:childTnLst>
                              <p:par>
                                <p:cTn id="109" presetID="1" presetClass="entr" presetSubtype="0" fill="hold" grpId="0" nodeType="afterEffect">
                                  <p:stCondLst>
                                    <p:cond delay="500"/>
                                  </p:stCondLst>
                                  <p:childTnLst>
                                    <p:set>
                                      <p:cBhvr>
                                        <p:cTn id="110" dur="1" fill="hold">
                                          <p:stCondLst>
                                            <p:cond delay="0"/>
                                          </p:stCondLst>
                                        </p:cTn>
                                        <p:tgtEl>
                                          <p:spTgt spid="89"/>
                                        </p:tgtEl>
                                        <p:attrNameLst>
                                          <p:attrName>style.visibility</p:attrName>
                                        </p:attrNameLst>
                                      </p:cBhvr>
                                      <p:to>
                                        <p:strVal val="visible"/>
                                      </p:to>
                                    </p:set>
                                  </p:childTnLst>
                                </p:cTn>
                              </p:par>
                            </p:childTnLst>
                          </p:cTn>
                        </p:par>
                        <p:par>
                          <p:cTn id="111" fill="hold">
                            <p:stCondLst>
                              <p:cond delay="4000"/>
                            </p:stCondLst>
                            <p:childTnLst>
                              <p:par>
                                <p:cTn id="112" presetID="1" presetClass="entr" presetSubtype="0" fill="hold" grpId="0" nodeType="afterEffect">
                                  <p:stCondLst>
                                    <p:cond delay="500"/>
                                  </p:stCondLst>
                                  <p:childTnLst>
                                    <p:set>
                                      <p:cBhvr>
                                        <p:cTn id="113" dur="1" fill="hold">
                                          <p:stCondLst>
                                            <p:cond delay="0"/>
                                          </p:stCondLst>
                                        </p:cTn>
                                        <p:tgtEl>
                                          <p:spTgt spid="90"/>
                                        </p:tgtEl>
                                        <p:attrNameLst>
                                          <p:attrName>style.visibility</p:attrName>
                                        </p:attrNameLst>
                                      </p:cBhvr>
                                      <p:to>
                                        <p:strVal val="visible"/>
                                      </p:to>
                                    </p:set>
                                  </p:childTnLst>
                                </p:cTn>
                              </p:par>
                            </p:childTnLst>
                          </p:cTn>
                        </p:par>
                        <p:par>
                          <p:cTn id="114" fill="hold">
                            <p:stCondLst>
                              <p:cond delay="4500"/>
                            </p:stCondLst>
                            <p:childTnLst>
                              <p:par>
                                <p:cTn id="115" presetID="1" presetClass="entr" presetSubtype="0" fill="hold" grpId="0" nodeType="afterEffect">
                                  <p:stCondLst>
                                    <p:cond delay="500"/>
                                  </p:stCondLst>
                                  <p:childTnLst>
                                    <p:set>
                                      <p:cBhvr>
                                        <p:cTn id="116" dur="1" fill="hold">
                                          <p:stCondLst>
                                            <p:cond delay="0"/>
                                          </p:stCondLst>
                                        </p:cTn>
                                        <p:tgtEl>
                                          <p:spTgt spid="91"/>
                                        </p:tgtEl>
                                        <p:attrNameLst>
                                          <p:attrName>style.visibility</p:attrName>
                                        </p:attrNameLst>
                                      </p:cBhvr>
                                      <p:to>
                                        <p:strVal val="visible"/>
                                      </p:to>
                                    </p:set>
                                  </p:childTnLst>
                                </p:cTn>
                              </p:par>
                            </p:childTnLst>
                          </p:cTn>
                        </p:par>
                        <p:par>
                          <p:cTn id="117" fill="hold">
                            <p:stCondLst>
                              <p:cond delay="5000"/>
                            </p:stCondLst>
                            <p:childTnLst>
                              <p:par>
                                <p:cTn id="118" presetID="1" presetClass="exit" presetSubtype="0" fill="hold" grpId="1" nodeType="afterEffect">
                                  <p:stCondLst>
                                    <p:cond delay="0"/>
                                  </p:stCondLst>
                                  <p:childTnLst>
                                    <p:set>
                                      <p:cBhvr>
                                        <p:cTn id="119" dur="1" fill="hold">
                                          <p:stCondLst>
                                            <p:cond delay="0"/>
                                          </p:stCondLst>
                                        </p:cTn>
                                        <p:tgtEl>
                                          <p:spTgt spid="88"/>
                                        </p:tgtEl>
                                        <p:attrNameLst>
                                          <p:attrName>style.visibility</p:attrName>
                                        </p:attrNameLst>
                                      </p:cBhvr>
                                      <p:to>
                                        <p:strVal val="hidden"/>
                                      </p:to>
                                    </p:set>
                                  </p:childTnLst>
                                </p:cTn>
                              </p:par>
                              <p:par>
                                <p:cTn id="120" presetID="1" presetClass="exit" presetSubtype="0" fill="hold" grpId="1" nodeType="withEffect">
                                  <p:stCondLst>
                                    <p:cond delay="0"/>
                                  </p:stCondLst>
                                  <p:childTnLst>
                                    <p:set>
                                      <p:cBhvr>
                                        <p:cTn id="121" dur="1" fill="hold">
                                          <p:stCondLst>
                                            <p:cond delay="0"/>
                                          </p:stCondLst>
                                        </p:cTn>
                                        <p:tgtEl>
                                          <p:spTgt spid="91"/>
                                        </p:tgtEl>
                                        <p:attrNameLst>
                                          <p:attrName>style.visibility</p:attrName>
                                        </p:attrNameLst>
                                      </p:cBhvr>
                                      <p:to>
                                        <p:strVal val="hidden"/>
                                      </p:to>
                                    </p:set>
                                  </p:childTnLst>
                                </p:cTn>
                              </p:par>
                              <p:par>
                                <p:cTn id="122" presetID="1" presetClass="exit" presetSubtype="0" fill="hold" grpId="1" nodeType="withEffect">
                                  <p:stCondLst>
                                    <p:cond delay="0"/>
                                  </p:stCondLst>
                                  <p:childTnLst>
                                    <p:set>
                                      <p:cBhvr>
                                        <p:cTn id="123" dur="1" fill="hold">
                                          <p:stCondLst>
                                            <p:cond delay="0"/>
                                          </p:stCondLst>
                                        </p:cTn>
                                        <p:tgtEl>
                                          <p:spTgt spid="89"/>
                                        </p:tgtEl>
                                        <p:attrNameLst>
                                          <p:attrName>style.visibility</p:attrName>
                                        </p:attrNameLst>
                                      </p:cBhvr>
                                      <p:to>
                                        <p:strVal val="hidden"/>
                                      </p:to>
                                    </p:set>
                                  </p:childTnLst>
                                </p:cTn>
                              </p:par>
                              <p:par>
                                <p:cTn id="124" presetID="1" presetClass="exit" presetSubtype="0" fill="hold" grpId="1" nodeType="withEffect">
                                  <p:stCondLst>
                                    <p:cond delay="0"/>
                                  </p:stCondLst>
                                  <p:childTnLst>
                                    <p:set>
                                      <p:cBhvr>
                                        <p:cTn id="125" dur="1" fill="hold">
                                          <p:stCondLst>
                                            <p:cond delay="0"/>
                                          </p:stCondLst>
                                        </p:cTn>
                                        <p:tgtEl>
                                          <p:spTgt spid="90"/>
                                        </p:tgtEl>
                                        <p:attrNameLst>
                                          <p:attrName>style.visibility</p:attrName>
                                        </p:attrNameLst>
                                      </p:cBhvr>
                                      <p:to>
                                        <p:strVal val="hidden"/>
                                      </p:to>
                                    </p:set>
                                  </p:childTnLst>
                                </p:cTn>
                              </p:par>
                              <p:par>
                                <p:cTn id="126" presetID="1" presetClass="exit" presetSubtype="0" fill="hold" grpId="0" nodeType="withEffect">
                                  <p:stCondLst>
                                    <p:cond delay="0"/>
                                  </p:stCondLst>
                                  <p:childTnLst>
                                    <p:set>
                                      <p:cBhvr>
                                        <p:cTn id="127" dur="1" fill="hold">
                                          <p:stCondLst>
                                            <p:cond delay="0"/>
                                          </p:stCondLst>
                                        </p:cTn>
                                        <p:tgtEl>
                                          <p:spTgt spid="87"/>
                                        </p:tgtEl>
                                        <p:attrNameLst>
                                          <p:attrName>style.visibility</p:attrName>
                                        </p:attrNameLst>
                                      </p:cBhvr>
                                      <p:to>
                                        <p:strVal val="hidden"/>
                                      </p:to>
                                    </p:set>
                                  </p:childTnLst>
                                </p:cTn>
                              </p:par>
                              <p:par>
                                <p:cTn id="128" presetID="1" presetClass="entr" presetSubtype="0" fill="hold" grpId="0" nodeType="withEffect">
                                  <p:stCondLst>
                                    <p:cond delay="0"/>
                                  </p:stCondLst>
                                  <p:childTnLst>
                                    <p:set>
                                      <p:cBhvr>
                                        <p:cTn id="129" dur="1" fill="hold">
                                          <p:stCondLst>
                                            <p:cond delay="0"/>
                                          </p:stCondLst>
                                        </p:cTn>
                                        <p:tgtEl>
                                          <p:spTgt spid="92"/>
                                        </p:tgtEl>
                                        <p:attrNameLst>
                                          <p:attrName>style.visibility</p:attrName>
                                        </p:attrNameLst>
                                      </p:cBhvr>
                                      <p:to>
                                        <p:strVal val="visible"/>
                                      </p:to>
                                    </p:set>
                                  </p:childTnLst>
                                </p:cTn>
                              </p:par>
                              <p:par>
                                <p:cTn id="130" presetID="1" presetClass="entr" presetSubtype="0" fill="hold" grpId="0" nodeType="withEffect">
                                  <p:stCondLst>
                                    <p:cond delay="0"/>
                                  </p:stCondLst>
                                  <p:childTnLst>
                                    <p:set>
                                      <p:cBhvr>
                                        <p:cTn id="131" dur="1" fill="hold">
                                          <p:stCondLst>
                                            <p:cond delay="0"/>
                                          </p:stCondLst>
                                        </p:cTn>
                                        <p:tgtEl>
                                          <p:spTgt spid="93"/>
                                        </p:tgtEl>
                                        <p:attrNameLst>
                                          <p:attrName>style.visibility</p:attrName>
                                        </p:attrNameLst>
                                      </p:cBhvr>
                                      <p:to>
                                        <p:strVal val="visible"/>
                                      </p:to>
                                    </p:set>
                                  </p:childTnLst>
                                </p:cTn>
                              </p:par>
                            </p:childTnLst>
                          </p:cTn>
                        </p:par>
                      </p:childTnLst>
                    </p:cTn>
                  </p:par>
                  <p:par>
                    <p:cTn id="132" fill="hold">
                      <p:stCondLst>
                        <p:cond delay="indefinite"/>
                      </p:stCondLst>
                      <p:childTnLst>
                        <p:par>
                          <p:cTn id="133" fill="hold">
                            <p:stCondLst>
                              <p:cond delay="0"/>
                            </p:stCondLst>
                            <p:childTnLst>
                              <p:par>
                                <p:cTn id="134" presetID="1" presetClass="entr" presetSubtype="0" fill="hold" grpId="0" nodeType="clickEffect">
                                  <p:stCondLst>
                                    <p:cond delay="0"/>
                                  </p:stCondLst>
                                  <p:childTnLst>
                                    <p:set>
                                      <p:cBhvr>
                                        <p:cTn id="135" dur="1" fill="hold">
                                          <p:stCondLst>
                                            <p:cond delay="0"/>
                                          </p:stCondLst>
                                        </p:cTn>
                                        <p:tgtEl>
                                          <p:spTgt spid="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 grpId="0" animBg="1"/>
      <p:bldP spid="87" grpId="1" animBg="1"/>
      <p:bldP spid="35" grpId="0" animBg="1"/>
      <p:bldP spid="35" grpId="1" animBg="1"/>
      <p:bldP spid="69" grpId="0" animBg="1"/>
      <p:bldP spid="65" grpId="0" animBg="1"/>
      <p:bldP spid="57" grpId="0" animBg="1"/>
      <p:bldP spid="57" grpId="1" animBg="1"/>
      <p:bldP spid="55" grpId="0" animBg="1"/>
      <p:bldP spid="55" grpId="1" animBg="1"/>
      <p:bldP spid="56" grpId="0" animBg="1"/>
      <p:bldP spid="56" grpId="1" animBg="1"/>
      <p:bldP spid="56" grpId="2" animBg="1"/>
      <p:bldP spid="44" grpId="0" animBg="1"/>
      <p:bldP spid="44" grpId="1" animBg="1"/>
      <p:bldP spid="44" grpId="2" animBg="1"/>
      <p:bldP spid="54" grpId="0" animBg="1"/>
      <p:bldP spid="54" grpId="1" animBg="1"/>
      <p:bldP spid="58" grpId="0" animBg="1"/>
      <p:bldP spid="60" grpId="0" animBg="1"/>
      <p:bldP spid="7" grpId="0" animBg="1"/>
      <p:bldP spid="71" grpId="0"/>
      <p:bldP spid="13" grpId="0" animBg="1"/>
      <p:bldP spid="36" grpId="0"/>
      <p:bldP spid="36" grpId="1"/>
      <p:bldP spid="37" grpId="0"/>
      <p:bldP spid="37" grpId="1"/>
      <p:bldP spid="74" grpId="0"/>
      <p:bldP spid="74" grpId="1"/>
      <p:bldP spid="76" grpId="0"/>
      <p:bldP spid="76" grpId="1"/>
      <p:bldP spid="78" grpId="0"/>
      <p:bldP spid="88" grpId="0"/>
      <p:bldP spid="88" grpId="1"/>
      <p:bldP spid="89" grpId="0"/>
      <p:bldP spid="89" grpId="1"/>
      <p:bldP spid="90" grpId="0"/>
      <p:bldP spid="90" grpId="1"/>
      <p:bldP spid="91" grpId="0"/>
      <p:bldP spid="91" grpId="1"/>
      <p:bldP spid="92" grpId="0"/>
      <p:bldP spid="72" grpId="0"/>
      <p:bldP spid="73" grpId="0"/>
      <p:bldP spid="75" grpId="0"/>
      <p:bldP spid="79" grpId="0"/>
      <p:bldP spid="93"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42BC4-7558-384F-A170-28CD5BC5B8CE}"/>
              </a:ext>
            </a:extLst>
          </p:cNvPr>
          <p:cNvSpPr>
            <a:spLocks noGrp="1"/>
          </p:cNvSpPr>
          <p:nvPr>
            <p:ph type="title"/>
          </p:nvPr>
        </p:nvSpPr>
        <p:spPr/>
        <p:txBody>
          <a:bodyPr/>
          <a:lstStyle/>
          <a:p>
            <a:r>
              <a:rPr lang="en-US" dirty="0"/>
              <a:t>Read Mapping &amp; Filtering in Memory</a:t>
            </a:r>
          </a:p>
        </p:txBody>
      </p:sp>
      <p:sp>
        <p:nvSpPr>
          <p:cNvPr id="3" name="Content Placeholder 2">
            <a:extLst>
              <a:ext uri="{FF2B5EF4-FFF2-40B4-BE49-F238E27FC236}">
                <a16:creationId xmlns:a16="http://schemas.microsoft.com/office/drawing/2014/main" id="{8854F678-86EC-5D41-9BE6-38569A724327}"/>
              </a:ext>
            </a:extLst>
          </p:cNvPr>
          <p:cNvSpPr>
            <a:spLocks noGrp="1"/>
          </p:cNvSpPr>
          <p:nvPr>
            <p:ph idx="1"/>
          </p:nvPr>
        </p:nvSpPr>
        <p:spPr>
          <a:xfrm>
            <a:off x="228600" y="1000472"/>
            <a:ext cx="8610600" cy="4876800"/>
          </a:xfrm>
        </p:spPr>
        <p:txBody>
          <a:bodyPr/>
          <a:lstStyle/>
          <a:p>
            <a:pPr marL="0" indent="0" algn="ctr">
              <a:buNone/>
            </a:pPr>
            <a:endParaRPr lang="en-US" sz="4000" dirty="0">
              <a:solidFill>
                <a:srgbClr val="1A5712"/>
              </a:solidFill>
            </a:endParaRPr>
          </a:p>
          <a:p>
            <a:pPr marL="0" indent="0" algn="ctr">
              <a:buNone/>
            </a:pPr>
            <a:endParaRPr lang="en-US" sz="4000" dirty="0">
              <a:solidFill>
                <a:srgbClr val="1A5712"/>
              </a:solidFill>
            </a:endParaRPr>
          </a:p>
          <a:p>
            <a:pPr marL="0" indent="0" algn="ctr">
              <a:buNone/>
            </a:pPr>
            <a:r>
              <a:rPr lang="en-US" sz="4000" dirty="0">
                <a:solidFill>
                  <a:srgbClr val="1A5712"/>
                </a:solidFill>
              </a:rPr>
              <a:t>We need to design </a:t>
            </a:r>
          </a:p>
          <a:p>
            <a:pPr marL="0" indent="0" algn="ctr">
              <a:buNone/>
            </a:pPr>
            <a:r>
              <a:rPr lang="en-US" sz="4000" dirty="0">
                <a:solidFill>
                  <a:srgbClr val="0000FF"/>
                </a:solidFill>
              </a:rPr>
              <a:t>mapping &amp; filtering algorithms </a:t>
            </a:r>
          </a:p>
          <a:p>
            <a:pPr marL="0" indent="0" algn="ctr">
              <a:buNone/>
            </a:pPr>
            <a:r>
              <a:rPr lang="en-US" sz="4000" dirty="0">
                <a:solidFill>
                  <a:srgbClr val="FF0000"/>
                </a:solidFill>
              </a:rPr>
              <a:t>that fit processing-in-memory</a:t>
            </a:r>
          </a:p>
        </p:txBody>
      </p:sp>
      <p:sp>
        <p:nvSpPr>
          <p:cNvPr id="4" name="Slide Number Placeholder 3">
            <a:extLst>
              <a:ext uri="{FF2B5EF4-FFF2-40B4-BE49-F238E27FC236}">
                <a16:creationId xmlns:a16="http://schemas.microsoft.com/office/drawing/2014/main" id="{DE75728F-ADBF-6A4A-879A-1C188D8441A6}"/>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83</a:t>
            </a:fld>
            <a:endParaRPr kumimoji="0" lang="en-US" altLang="en-US" sz="1600" b="0" i="0" u="none" strike="noStrike" kern="1200" cap="none" spc="0" normalizeH="0" baseline="0" noProof="0">
              <a:ln>
                <a:noFill/>
              </a:ln>
              <a:solidFill>
                <a:srgbClr val="000000"/>
              </a:solidFill>
              <a:effectLst/>
              <a:uLnTx/>
              <a:uFillTx/>
              <a:latin typeface="Garamond" pitchFamily="18" charset="0"/>
              <a:ea typeface="+mn-ea"/>
              <a:cs typeface="+mn-cs"/>
            </a:endParaRPr>
          </a:p>
        </p:txBody>
      </p:sp>
    </p:spTree>
    <p:extLst>
      <p:ext uri="{BB962C8B-B14F-4D97-AF65-F5344CB8AC3E}">
        <p14:creationId xmlns:p14="http://schemas.microsoft.com/office/powerpoint/2010/main" val="2849211938"/>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b="1" dirty="0">
                <a:solidFill>
                  <a:schemeClr val="tx1"/>
                </a:solidFill>
                <a:latin typeface="Cambria" charset="0"/>
                <a:ea typeface="Cambria" charset="0"/>
                <a:cs typeface="Cambria" charset="0"/>
              </a:rPr>
              <a:t>Our Proposal: GRIM-Filter</a:t>
            </a:r>
          </a:p>
        </p:txBody>
      </p:sp>
      <p:sp>
        <p:nvSpPr>
          <p:cNvPr id="3" name="Content Placeholder 2"/>
          <p:cNvSpPr>
            <a:spLocks noGrp="1"/>
          </p:cNvSpPr>
          <p:nvPr>
            <p:ph idx="1"/>
          </p:nvPr>
        </p:nvSpPr>
        <p:spPr>
          <a:xfrm>
            <a:off x="228600" y="1261872"/>
            <a:ext cx="8610600" cy="5138928"/>
          </a:xfrm>
        </p:spPr>
        <p:txBody>
          <a:bodyPr/>
          <a:lstStyle/>
          <a:p>
            <a:pPr marL="742950" indent="-742950">
              <a:lnSpc>
                <a:spcPct val="150000"/>
              </a:lnSpc>
              <a:buClr>
                <a:schemeClr val="tx1"/>
              </a:buClr>
              <a:buSzPct val="77000"/>
              <a:buFont typeface="+mj-lt"/>
              <a:buAutoNum type="arabicPeriod"/>
            </a:pPr>
            <a:r>
              <a:rPr lang="en-US" sz="3600" b="1" dirty="0">
                <a:solidFill>
                  <a:srgbClr val="00B050"/>
                </a:solidFill>
                <a:latin typeface="Cambria" charset="0"/>
                <a:ea typeface="Cambria" charset="0"/>
                <a:cs typeface="Cambria" charset="0"/>
              </a:rPr>
              <a:t>Data Structures: Bins &amp; </a:t>
            </a:r>
            <a:r>
              <a:rPr lang="en-US" sz="3600" b="1" dirty="0" err="1">
                <a:solidFill>
                  <a:srgbClr val="00B050"/>
                </a:solidFill>
                <a:latin typeface="Cambria" charset="0"/>
                <a:ea typeface="Cambria" charset="0"/>
                <a:cs typeface="Cambria" charset="0"/>
              </a:rPr>
              <a:t>Bitvectors</a:t>
            </a:r>
            <a:endParaRPr lang="en-US" sz="3600" b="1" dirty="0">
              <a:solidFill>
                <a:srgbClr val="00B050"/>
              </a:solidFill>
              <a:latin typeface="Cambria" charset="0"/>
              <a:ea typeface="Cambria" charset="0"/>
              <a:cs typeface="Cambria" charset="0"/>
            </a:endParaRPr>
          </a:p>
          <a:p>
            <a:pPr marL="742950" indent="-742950">
              <a:lnSpc>
                <a:spcPct val="150000"/>
              </a:lnSpc>
              <a:buClr>
                <a:schemeClr val="tx1"/>
              </a:buClr>
              <a:buSzPct val="77000"/>
              <a:buFont typeface="+mj-lt"/>
              <a:buAutoNum type="arabicPeriod"/>
            </a:pPr>
            <a:r>
              <a:rPr lang="en-US" sz="3600" dirty="0">
                <a:latin typeface="Cambria" charset="0"/>
                <a:ea typeface="Cambria" charset="0"/>
                <a:cs typeface="Cambria" charset="0"/>
              </a:rPr>
              <a:t>Checking a Bin</a:t>
            </a:r>
          </a:p>
          <a:p>
            <a:pPr marL="742950" indent="-742950">
              <a:lnSpc>
                <a:spcPct val="150000"/>
              </a:lnSpc>
              <a:buClr>
                <a:schemeClr val="tx1"/>
              </a:buClr>
              <a:buSzPct val="77000"/>
              <a:buFont typeface="+mj-lt"/>
              <a:buAutoNum type="arabicPeriod"/>
            </a:pPr>
            <a:r>
              <a:rPr lang="en-US" sz="3600" dirty="0">
                <a:latin typeface="Cambria" charset="0"/>
                <a:ea typeface="Cambria" charset="0"/>
                <a:cs typeface="Cambria" charset="0"/>
              </a:rPr>
              <a:t>Integrating GRIM-Filter into a Mapper</a:t>
            </a:r>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AE9295-42F8-0747-9AE1-33958E89C374}" type="slidenum">
              <a:rPr kumimoji="0" lang="en-US" sz="1200" b="0" i="0" u="none" strike="noStrike" kern="1200" cap="none" spc="0" normalizeH="0" baseline="0" noProof="0" smtClean="0">
                <a:ln>
                  <a:noFill/>
                </a:ln>
                <a:solidFill>
                  <a:srgbClr val="000000"/>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84</a:t>
            </a:fld>
            <a:endParaRPr kumimoji="0" lang="en-US" sz="1200" b="0" i="0" u="none" strike="noStrike" kern="1200" cap="none" spc="0" normalizeH="0" baseline="0" noProof="0">
              <a:ln>
                <a:noFill/>
              </a:ln>
              <a:solidFill>
                <a:srgbClr val="000000"/>
              </a:solidFill>
              <a:effectLst/>
              <a:uLnTx/>
              <a:uFillTx/>
              <a:latin typeface="Garamond" pitchFamily="18" charset="0"/>
              <a:ea typeface="+mn-ea"/>
              <a:cs typeface="+mn-cs"/>
            </a:endParaRPr>
          </a:p>
        </p:txBody>
      </p:sp>
    </p:spTree>
    <p:extLst>
      <p:ext uri="{BB962C8B-B14F-4D97-AF65-F5344CB8AC3E}">
        <p14:creationId xmlns:p14="http://schemas.microsoft.com/office/powerpoint/2010/main" val="1845225483"/>
      </p:ext>
    </p:extLst>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b="1" dirty="0">
                <a:solidFill>
                  <a:schemeClr val="tx1"/>
                </a:solidFill>
                <a:latin typeface="Cambria" charset="0"/>
                <a:ea typeface="Cambria" charset="0"/>
                <a:cs typeface="Cambria" charset="0"/>
              </a:rPr>
              <a:t>GRIM-Filter: Bins</a:t>
            </a:r>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AE9295-42F8-0747-9AE1-33958E89C374}" type="slidenum">
              <a:rPr kumimoji="0" lang="en-US" sz="1200" b="0" i="0" u="none" strike="noStrike" kern="1200" cap="none" spc="0" normalizeH="0" baseline="0" noProof="0" smtClean="0">
                <a:ln>
                  <a:noFill/>
                </a:ln>
                <a:solidFill>
                  <a:srgbClr val="000000"/>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85</a:t>
            </a:fld>
            <a:endParaRPr kumimoji="0" lang="en-US" sz="1200" b="0" i="0" u="none" strike="noStrike" kern="1200" cap="none" spc="0" normalizeH="0" baseline="0" noProof="0">
              <a:ln>
                <a:noFill/>
              </a:ln>
              <a:solidFill>
                <a:srgbClr val="000000"/>
              </a:solidFill>
              <a:effectLst/>
              <a:uLnTx/>
              <a:uFillTx/>
              <a:latin typeface="Garamond" pitchFamily="18" charset="0"/>
              <a:ea typeface="+mn-ea"/>
              <a:cs typeface="+mn-cs"/>
            </a:endParaRPr>
          </a:p>
        </p:txBody>
      </p:sp>
      <p:sp>
        <p:nvSpPr>
          <p:cNvPr id="7" name="Content Placeholder 2"/>
          <p:cNvSpPr>
            <a:spLocks noGrp="1"/>
          </p:cNvSpPr>
          <p:nvPr>
            <p:ph idx="1"/>
          </p:nvPr>
        </p:nvSpPr>
        <p:spPr>
          <a:xfrm>
            <a:off x="228600" y="976291"/>
            <a:ext cx="8610600" cy="2377275"/>
          </a:xfrm>
        </p:spPr>
        <p:txBody>
          <a:bodyPr/>
          <a:lstStyle/>
          <a:p>
            <a:r>
              <a:rPr lang="en-US" sz="2400" dirty="0"/>
              <a:t>We partition the genome into large sequences (</a:t>
            </a:r>
            <a:r>
              <a:rPr lang="en-US" sz="2400" b="1" dirty="0">
                <a:solidFill>
                  <a:srgbClr val="0070C0"/>
                </a:solidFill>
              </a:rPr>
              <a:t>bins</a:t>
            </a:r>
            <a:r>
              <a:rPr lang="en-US" sz="2400" dirty="0"/>
              <a:t>). </a:t>
            </a:r>
          </a:p>
          <a:p>
            <a:pPr lvl="2"/>
            <a:endParaRPr lang="en-US" sz="2100" dirty="0"/>
          </a:p>
          <a:p>
            <a:pPr marL="503634" lvl="2" indent="0">
              <a:buNone/>
            </a:pPr>
            <a:endParaRPr lang="en-US" sz="2100" dirty="0"/>
          </a:p>
          <a:p>
            <a:pPr marL="503634" lvl="2" indent="0">
              <a:buNone/>
            </a:pPr>
            <a:endParaRPr lang="en-US" sz="2100" dirty="0"/>
          </a:p>
          <a:p>
            <a:pPr lvl="2"/>
            <a:endParaRPr lang="en-US" sz="2100" dirty="0"/>
          </a:p>
          <a:p>
            <a:pPr lvl="1"/>
            <a:endParaRPr lang="en-US" sz="2250" dirty="0"/>
          </a:p>
        </p:txBody>
      </p:sp>
      <p:sp>
        <p:nvSpPr>
          <p:cNvPr id="8" name="Rectangle 7"/>
          <p:cNvSpPr/>
          <p:nvPr/>
        </p:nvSpPr>
        <p:spPr>
          <a:xfrm>
            <a:off x="-11596" y="2064155"/>
            <a:ext cx="9144001" cy="413526"/>
          </a:xfrm>
          <a:prstGeom prst="rect">
            <a:avLst/>
          </a:prstGeom>
          <a:solidFill>
            <a:srgbClr val="CC9A03"/>
          </a:solidFill>
          <a:ln>
            <a:solidFill>
              <a:srgbClr val="CC9A0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mr-IN" sz="1800" b="1" i="0" u="none" strike="noStrike" kern="1200" cap="none" spc="0" normalizeH="0" baseline="0" noProof="0" dirty="0">
                <a:ln>
                  <a:noFill/>
                </a:ln>
                <a:solidFill>
                  <a:srgbClr val="FFFFFF"/>
                </a:solidFill>
                <a:effectLst/>
                <a:uLnTx/>
                <a:uFillTx/>
                <a:latin typeface="Tahoma"/>
                <a:ea typeface="+mn-ea"/>
                <a:cs typeface="+mn-cs"/>
              </a:rPr>
              <a:t>…</a:t>
            </a:r>
            <a:r>
              <a:rPr kumimoji="0" lang="en-US" sz="1800" b="1" i="0" u="none" strike="noStrike" kern="1200" cap="none" spc="0" normalizeH="0" baseline="0" noProof="0" dirty="0">
                <a:ln>
                  <a:noFill/>
                </a:ln>
                <a:solidFill>
                  <a:srgbClr val="FFFFFF"/>
                </a:solidFill>
                <a:effectLst/>
                <a:uLnTx/>
                <a:uFillTx/>
                <a:latin typeface="Tahoma"/>
                <a:ea typeface="+mn-ea"/>
                <a:cs typeface="+mn-cs"/>
              </a:rPr>
              <a:t> </a:t>
            </a:r>
            <a:r>
              <a:rPr kumimoji="0" lang="en-US" sz="1200" b="1" i="0" u="none" strike="noStrike" kern="1200" cap="none" spc="0" normalizeH="0" baseline="0" noProof="0" dirty="0">
                <a:ln>
                  <a:noFill/>
                </a:ln>
                <a:solidFill>
                  <a:srgbClr val="FFFFFF"/>
                </a:solidFill>
                <a:effectLst/>
                <a:uLnTx/>
                <a:uFillTx/>
                <a:latin typeface="Tahoma"/>
                <a:ea typeface="+mn-ea"/>
                <a:cs typeface="+mn-cs"/>
              </a:rPr>
              <a:t>GGAAATACGTTCAGTCAGTTGGAAATACGTTTTGGGCGTTACTTCTCAGTACGTACAGTACAGTAAAAATGACAGTAAGAC </a:t>
            </a:r>
            <a:r>
              <a:rPr kumimoji="0" lang="mr-IN" sz="1800" b="1" i="0" u="none" strike="noStrike" kern="1200" cap="none" spc="0" normalizeH="0" baseline="0" noProof="0" dirty="0">
                <a:ln>
                  <a:noFill/>
                </a:ln>
                <a:solidFill>
                  <a:srgbClr val="FFFFFF"/>
                </a:solidFill>
                <a:effectLst/>
                <a:uLnTx/>
                <a:uFillTx/>
                <a:latin typeface="Tahoma"/>
                <a:ea typeface="+mn-ea"/>
                <a:cs typeface="+mn-cs"/>
              </a:rPr>
              <a:t>…</a:t>
            </a:r>
            <a:endParaRPr kumimoji="0" lang="en-US" sz="1800" b="0" i="0" u="none" strike="noStrike" kern="1200" cap="none" spc="0" normalizeH="0" baseline="0" noProof="0" dirty="0">
              <a:ln>
                <a:noFill/>
              </a:ln>
              <a:solidFill>
                <a:srgbClr val="FFFFFF"/>
              </a:solidFill>
              <a:effectLst/>
              <a:uLnTx/>
              <a:uFillTx/>
              <a:latin typeface="Tahoma"/>
              <a:ea typeface="+mn-ea"/>
              <a:cs typeface="+mn-cs"/>
            </a:endParaRPr>
          </a:p>
        </p:txBody>
      </p:sp>
      <p:sp>
        <p:nvSpPr>
          <p:cNvPr id="6" name="Right Bracket 5"/>
          <p:cNvSpPr/>
          <p:nvPr/>
        </p:nvSpPr>
        <p:spPr>
          <a:xfrm rot="16200000">
            <a:off x="1795043" y="494805"/>
            <a:ext cx="144070" cy="2808731"/>
          </a:xfrm>
          <a:prstGeom prst="rightBracket">
            <a:avLst/>
          </a:prstGeom>
          <a:ln w="47625">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a:ea typeface="+mn-ea"/>
              <a:cs typeface="+mn-cs"/>
            </a:endParaRPr>
          </a:p>
        </p:txBody>
      </p:sp>
      <p:sp>
        <p:nvSpPr>
          <p:cNvPr id="9" name="Right Bracket 8"/>
          <p:cNvSpPr/>
          <p:nvPr/>
        </p:nvSpPr>
        <p:spPr>
          <a:xfrm rot="16200000">
            <a:off x="5529768" y="501615"/>
            <a:ext cx="144070" cy="2808731"/>
          </a:xfrm>
          <a:prstGeom prst="rightBracket">
            <a:avLst/>
          </a:prstGeom>
          <a:ln w="47625">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a:ea typeface="+mn-ea"/>
              <a:cs typeface="+mn-cs"/>
            </a:endParaRPr>
          </a:p>
        </p:txBody>
      </p:sp>
      <p:sp>
        <p:nvSpPr>
          <p:cNvPr id="10" name="Right Bracket 9"/>
          <p:cNvSpPr/>
          <p:nvPr/>
        </p:nvSpPr>
        <p:spPr>
          <a:xfrm rot="16200000">
            <a:off x="9413950" y="496513"/>
            <a:ext cx="144070" cy="2808731"/>
          </a:xfrm>
          <a:prstGeom prst="rightBracket">
            <a:avLst/>
          </a:prstGeom>
          <a:ln w="47625">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a:ea typeface="+mn-ea"/>
              <a:cs typeface="+mn-cs"/>
            </a:endParaRPr>
          </a:p>
        </p:txBody>
      </p:sp>
      <p:sp>
        <p:nvSpPr>
          <p:cNvPr id="11" name="Right Bracket 10"/>
          <p:cNvSpPr/>
          <p:nvPr/>
        </p:nvSpPr>
        <p:spPr>
          <a:xfrm rot="5400000" flipV="1">
            <a:off x="3628083" y="1226987"/>
            <a:ext cx="144070" cy="2808731"/>
          </a:xfrm>
          <a:prstGeom prst="rightBracket">
            <a:avLst/>
          </a:prstGeom>
          <a:ln w="47625">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a:ea typeface="+mn-ea"/>
              <a:cs typeface="+mn-cs"/>
            </a:endParaRPr>
          </a:p>
        </p:txBody>
      </p:sp>
      <p:sp>
        <p:nvSpPr>
          <p:cNvPr id="12" name="Right Bracket 11"/>
          <p:cNvSpPr/>
          <p:nvPr/>
        </p:nvSpPr>
        <p:spPr>
          <a:xfrm rot="5400000" flipV="1">
            <a:off x="7420507" y="1228484"/>
            <a:ext cx="144070" cy="2808731"/>
          </a:xfrm>
          <a:prstGeom prst="rightBracket">
            <a:avLst/>
          </a:prstGeom>
          <a:ln w="47625">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a:ea typeface="+mn-ea"/>
              <a:cs typeface="+mn-cs"/>
            </a:endParaRPr>
          </a:p>
        </p:txBody>
      </p:sp>
      <p:sp>
        <p:nvSpPr>
          <p:cNvPr id="13" name="TextBox 12"/>
          <p:cNvSpPr txBox="1"/>
          <p:nvPr/>
        </p:nvSpPr>
        <p:spPr>
          <a:xfrm>
            <a:off x="1310154" y="1500003"/>
            <a:ext cx="1292366"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1" u="none" strike="noStrike" kern="1200" cap="none" spc="0" normalizeH="0" baseline="0" noProof="0">
                <a:ln>
                  <a:noFill/>
                </a:ln>
                <a:solidFill>
                  <a:srgbClr val="FFFFFF">
                    <a:lumMod val="65000"/>
                  </a:srgbClr>
                </a:solidFill>
                <a:effectLst/>
                <a:uLnTx/>
                <a:uFillTx/>
                <a:latin typeface="Tahoma"/>
                <a:ea typeface="+mn-ea"/>
                <a:cs typeface="+mn-cs"/>
              </a:rPr>
              <a:t>Bin x - 3</a:t>
            </a:r>
            <a:endParaRPr kumimoji="0" lang="en-US" sz="2000" b="0" i="1" u="none" strike="noStrike" kern="1200" cap="none" spc="0" normalizeH="0" baseline="0" noProof="0" dirty="0">
              <a:ln>
                <a:noFill/>
              </a:ln>
              <a:solidFill>
                <a:srgbClr val="FFFFFF">
                  <a:lumMod val="65000"/>
                </a:srgbClr>
              </a:solidFill>
              <a:effectLst/>
              <a:uLnTx/>
              <a:uFillTx/>
              <a:latin typeface="Tahoma"/>
              <a:ea typeface="+mn-ea"/>
              <a:cs typeface="+mn-cs"/>
            </a:endParaRPr>
          </a:p>
        </p:txBody>
      </p:sp>
      <p:sp>
        <p:nvSpPr>
          <p:cNvPr id="14" name="TextBox 13"/>
          <p:cNvSpPr txBox="1"/>
          <p:nvPr/>
        </p:nvSpPr>
        <p:spPr>
          <a:xfrm>
            <a:off x="3201146" y="2691043"/>
            <a:ext cx="1300515"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1" u="none" strike="noStrike" kern="1200" cap="none" spc="0" normalizeH="0" baseline="0" noProof="0">
                <a:ln>
                  <a:noFill/>
                </a:ln>
                <a:solidFill>
                  <a:srgbClr val="FFFFFF">
                    <a:lumMod val="65000"/>
                  </a:srgbClr>
                </a:solidFill>
                <a:effectLst/>
                <a:uLnTx/>
                <a:uFillTx/>
                <a:latin typeface="Tahoma"/>
                <a:ea typeface="+mn-ea"/>
                <a:cs typeface="+mn-cs"/>
              </a:rPr>
              <a:t>Bin x - 2</a:t>
            </a:r>
            <a:endParaRPr kumimoji="0" lang="en-US" sz="2000" b="0" i="1" u="none" strike="noStrike" kern="1200" cap="none" spc="0" normalizeH="0" baseline="0" noProof="0" dirty="0">
              <a:ln>
                <a:noFill/>
              </a:ln>
              <a:solidFill>
                <a:srgbClr val="FFFFFF">
                  <a:lumMod val="65000"/>
                </a:srgbClr>
              </a:solidFill>
              <a:effectLst/>
              <a:uLnTx/>
              <a:uFillTx/>
              <a:latin typeface="Tahoma"/>
              <a:ea typeface="+mn-ea"/>
              <a:cs typeface="+mn-cs"/>
            </a:endParaRPr>
          </a:p>
        </p:txBody>
      </p:sp>
      <p:sp>
        <p:nvSpPr>
          <p:cNvPr id="15" name="TextBox 14"/>
          <p:cNvSpPr txBox="1"/>
          <p:nvPr/>
        </p:nvSpPr>
        <p:spPr>
          <a:xfrm>
            <a:off x="5061931" y="1492342"/>
            <a:ext cx="1137538"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1" u="none" strike="noStrike" kern="1200" cap="none" spc="0" normalizeH="0" baseline="0" noProof="0" dirty="0">
                <a:ln>
                  <a:noFill/>
                </a:ln>
                <a:solidFill>
                  <a:srgbClr val="FFFFFF">
                    <a:lumMod val="65000"/>
                  </a:srgbClr>
                </a:solidFill>
                <a:effectLst/>
                <a:uLnTx/>
                <a:uFillTx/>
                <a:latin typeface="Tahoma"/>
                <a:ea typeface="+mn-ea"/>
                <a:cs typeface="+mn-cs"/>
              </a:rPr>
              <a:t>Bin x - 1</a:t>
            </a:r>
          </a:p>
        </p:txBody>
      </p:sp>
      <p:sp>
        <p:nvSpPr>
          <p:cNvPr id="16" name="TextBox 15"/>
          <p:cNvSpPr txBox="1"/>
          <p:nvPr/>
        </p:nvSpPr>
        <p:spPr>
          <a:xfrm>
            <a:off x="7161582" y="2703386"/>
            <a:ext cx="834760"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1" u="none" strike="noStrike" kern="1200" cap="none" spc="0" normalizeH="0" baseline="0" noProof="0" dirty="0">
                <a:ln>
                  <a:noFill/>
                </a:ln>
                <a:solidFill>
                  <a:srgbClr val="FFFFFF">
                    <a:lumMod val="65000"/>
                  </a:srgbClr>
                </a:solidFill>
                <a:effectLst/>
                <a:uLnTx/>
                <a:uFillTx/>
                <a:latin typeface="Tahoma"/>
                <a:ea typeface="+mn-ea"/>
                <a:cs typeface="+mn-cs"/>
              </a:rPr>
              <a:t>Bin x</a:t>
            </a:r>
          </a:p>
        </p:txBody>
      </p:sp>
      <p:sp>
        <p:nvSpPr>
          <p:cNvPr id="18" name="Right Bracket 17"/>
          <p:cNvSpPr/>
          <p:nvPr/>
        </p:nvSpPr>
        <p:spPr>
          <a:xfrm rot="5400000" flipV="1">
            <a:off x="-156299" y="1229359"/>
            <a:ext cx="144070" cy="2808731"/>
          </a:xfrm>
          <a:prstGeom prst="rightBracket">
            <a:avLst/>
          </a:prstGeom>
          <a:ln w="47625">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a:ea typeface="+mn-ea"/>
              <a:cs typeface="+mn-cs"/>
            </a:endParaRPr>
          </a:p>
        </p:txBody>
      </p:sp>
      <p:sp>
        <p:nvSpPr>
          <p:cNvPr id="20" name="Rectangle 19"/>
          <p:cNvSpPr/>
          <p:nvPr/>
        </p:nvSpPr>
        <p:spPr>
          <a:xfrm>
            <a:off x="7371672" y="5121724"/>
            <a:ext cx="416261" cy="299259"/>
          </a:xfrm>
          <a:prstGeom prst="rect">
            <a:avLst/>
          </a:prstGeom>
          <a:solidFill>
            <a:srgbClr val="D078A6"/>
          </a:solidFill>
          <a:ln>
            <a:solidFill>
              <a:srgbClr val="D078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21" name="Rectangle 20"/>
          <p:cNvSpPr/>
          <p:nvPr/>
        </p:nvSpPr>
        <p:spPr>
          <a:xfrm>
            <a:off x="7371672" y="3759830"/>
            <a:ext cx="416261" cy="299259"/>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22" name="Rectangle 21"/>
          <p:cNvSpPr/>
          <p:nvPr/>
        </p:nvSpPr>
        <p:spPr>
          <a:xfrm>
            <a:off x="7306848" y="3630080"/>
            <a:ext cx="545911" cy="271590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a:ea typeface="+mn-ea"/>
                <a:cs typeface="+mn-cs"/>
              </a:rPr>
              <a:t>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a:ea typeface="+mn-ea"/>
                <a:cs typeface="+mn-cs"/>
              </a:rPr>
              <a:t>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a:ea typeface="+mn-ea"/>
                <a:cs typeface="+mn-cs"/>
              </a:rPr>
              <a:t>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mr-IN" sz="1800" b="0" i="0" u="none" strike="noStrike" kern="1200" cap="none" spc="0" normalizeH="0" baseline="0" noProof="0" dirty="0">
                <a:ln>
                  <a:noFill/>
                </a:ln>
                <a:solidFill>
                  <a:srgbClr val="000000"/>
                </a:solidFill>
                <a:effectLst/>
                <a:uLnTx/>
                <a:uFillTx/>
                <a:latin typeface="Tahoma"/>
                <a:ea typeface="+mn-ea"/>
                <a:cs typeface="+mn-cs"/>
              </a:rPr>
              <a:t>…</a:t>
            </a:r>
            <a:endParaRPr kumimoji="0" lang="en-US" sz="1800" b="0" i="0" u="none" strike="noStrike" kern="1200" cap="none" spc="0" normalizeH="0" baseline="0" noProof="0" dirty="0">
              <a:ln>
                <a:noFill/>
              </a:ln>
              <a:solidFill>
                <a:srgbClr val="000000"/>
              </a:solidFill>
              <a:effectLst/>
              <a:uLnTx/>
              <a:uFillTx/>
              <a:latin typeface="Tahoma"/>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a:ea typeface="+mn-ea"/>
                <a:cs typeface="+mn-cs"/>
              </a:rPr>
              <a:t>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a:ea typeface="+mn-ea"/>
                <a:cs typeface="+mn-cs"/>
              </a:rPr>
              <a:t>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a:ea typeface="+mn-ea"/>
                <a:cs typeface="+mn-cs"/>
              </a:rPr>
              <a:t>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mr-IN" sz="1800" b="0" i="0" u="none" strike="noStrike" kern="1200" cap="none" spc="0" normalizeH="0" baseline="0" noProof="0" dirty="0">
                <a:ln>
                  <a:noFill/>
                </a:ln>
                <a:solidFill>
                  <a:srgbClr val="000000"/>
                </a:solidFill>
                <a:effectLst/>
                <a:uLnTx/>
                <a:uFillTx/>
                <a:latin typeface="Tahoma"/>
                <a:ea typeface="+mn-ea"/>
                <a:cs typeface="+mn-cs"/>
              </a:rPr>
              <a:t>…</a:t>
            </a:r>
            <a:endParaRPr kumimoji="0" lang="en-US" sz="1800" b="0" i="0" u="none" strike="noStrike" kern="1200" cap="none" spc="0" normalizeH="0" baseline="0" noProof="0" dirty="0">
              <a:ln>
                <a:noFill/>
              </a:ln>
              <a:solidFill>
                <a:srgbClr val="000000"/>
              </a:solidFill>
              <a:effectLst/>
              <a:uLnTx/>
              <a:uFillTx/>
              <a:latin typeface="Tahoma"/>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a:ea typeface="+mn-ea"/>
                <a:cs typeface="+mn-cs"/>
              </a:rPr>
              <a:t>1</a:t>
            </a:r>
          </a:p>
        </p:txBody>
      </p:sp>
      <p:sp>
        <p:nvSpPr>
          <p:cNvPr id="23" name="TextBox 22"/>
          <p:cNvSpPr txBox="1"/>
          <p:nvPr/>
        </p:nvSpPr>
        <p:spPr>
          <a:xfrm>
            <a:off x="6011151" y="3246614"/>
            <a:ext cx="2427618"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err="1">
                <a:ln>
                  <a:noFill/>
                </a:ln>
                <a:solidFill>
                  <a:srgbClr val="0070C0"/>
                </a:solidFill>
                <a:effectLst/>
                <a:uLnTx/>
                <a:uFillTx/>
                <a:latin typeface="Tahoma"/>
                <a:ea typeface="+mn-ea"/>
                <a:cs typeface="+mn-cs"/>
              </a:rPr>
              <a:t>Bitvector</a:t>
            </a:r>
            <a:endParaRPr kumimoji="0" lang="en-US" sz="2000" b="1" i="0" u="none" strike="noStrike" kern="1200" cap="none" spc="0" normalizeH="0" baseline="0" noProof="0" dirty="0">
              <a:ln>
                <a:noFill/>
              </a:ln>
              <a:solidFill>
                <a:srgbClr val="0070C0"/>
              </a:solidFill>
              <a:effectLst/>
              <a:uLnTx/>
              <a:uFillTx/>
              <a:latin typeface="Tahoma"/>
              <a:ea typeface="+mn-ea"/>
              <a:cs typeface="+mn-cs"/>
            </a:endParaRPr>
          </a:p>
        </p:txBody>
      </p:sp>
      <p:sp>
        <p:nvSpPr>
          <p:cNvPr id="24" name="TextBox 23"/>
          <p:cNvSpPr txBox="1"/>
          <p:nvPr/>
        </p:nvSpPr>
        <p:spPr>
          <a:xfrm>
            <a:off x="6130297" y="3698321"/>
            <a:ext cx="1094663" cy="2585323"/>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Tahoma"/>
                <a:ea typeface="+mn-ea"/>
                <a:cs typeface="+mn-cs"/>
              </a:rPr>
              <a:t>AAAAA</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a:ea typeface="+mn-ea"/>
                <a:cs typeface="+mn-cs"/>
              </a:rPr>
              <a:t>AAAAC</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a:ea typeface="+mn-ea"/>
                <a:cs typeface="+mn-cs"/>
              </a:rPr>
              <a:t>AAAAT</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mr-IN" sz="1800" b="0" i="0" u="none" strike="noStrike" kern="1200" cap="none" spc="0" normalizeH="0" baseline="0" noProof="0" dirty="0">
                <a:ln>
                  <a:noFill/>
                </a:ln>
                <a:solidFill>
                  <a:srgbClr val="000000"/>
                </a:solidFill>
                <a:effectLst/>
                <a:uLnTx/>
                <a:uFillTx/>
                <a:latin typeface="Tahoma"/>
                <a:ea typeface="+mn-ea"/>
                <a:cs typeface="+mn-cs"/>
              </a:rPr>
              <a:t>…</a:t>
            </a:r>
            <a:endParaRPr kumimoji="0" lang="en-US" sz="1800" b="0" i="0" u="none" strike="noStrike" kern="1200" cap="none" spc="0" normalizeH="0" baseline="0" noProof="0" dirty="0">
              <a:ln>
                <a:noFill/>
              </a:ln>
              <a:solidFill>
                <a:srgbClr val="000000"/>
              </a:solidFill>
              <a:effectLst/>
              <a:uLnTx/>
              <a:uFillTx/>
              <a:latin typeface="Tahoma"/>
              <a:ea typeface="+mn-ea"/>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a:ea typeface="+mn-ea"/>
                <a:cs typeface="+mn-cs"/>
              </a:rPr>
              <a:t>CCCCC</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Tahoma"/>
                <a:ea typeface="+mn-ea"/>
                <a:cs typeface="+mn-cs"/>
              </a:rPr>
              <a:t>CCCCT</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a:ea typeface="+mn-ea"/>
                <a:cs typeface="+mn-cs"/>
              </a:rPr>
              <a:t>CCCCG</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mr-IN" sz="1800" b="0" i="0" u="none" strike="noStrike" kern="1200" cap="none" spc="0" normalizeH="0" baseline="0" noProof="0" dirty="0">
                <a:ln>
                  <a:noFill/>
                </a:ln>
                <a:solidFill>
                  <a:srgbClr val="000000"/>
                </a:solidFill>
                <a:effectLst/>
                <a:uLnTx/>
                <a:uFillTx/>
                <a:latin typeface="Tahoma"/>
                <a:ea typeface="+mn-ea"/>
                <a:cs typeface="+mn-cs"/>
              </a:rPr>
              <a:t>…</a:t>
            </a:r>
            <a:endParaRPr kumimoji="0" lang="en-US" sz="1800" b="0" i="0" u="none" strike="noStrike" kern="1200" cap="none" spc="0" normalizeH="0" baseline="0" noProof="0" dirty="0">
              <a:ln>
                <a:noFill/>
              </a:ln>
              <a:solidFill>
                <a:srgbClr val="000000"/>
              </a:solidFill>
              <a:effectLst/>
              <a:uLnTx/>
              <a:uFillTx/>
              <a:latin typeface="Tahoma"/>
              <a:ea typeface="+mn-ea"/>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a:ea typeface="+mn-ea"/>
                <a:cs typeface="+mn-cs"/>
              </a:rPr>
              <a:t>GGGGG</a:t>
            </a:r>
          </a:p>
        </p:txBody>
      </p:sp>
      <p:cxnSp>
        <p:nvCxnSpPr>
          <p:cNvPr id="25" name="Straight Connector 24"/>
          <p:cNvCxnSpPr/>
          <p:nvPr/>
        </p:nvCxnSpPr>
        <p:spPr>
          <a:xfrm>
            <a:off x="7787933" y="3895697"/>
            <a:ext cx="268259" cy="4487"/>
          </a:xfrm>
          <a:prstGeom prst="line">
            <a:avLst/>
          </a:prstGeom>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8002034" y="3690292"/>
            <a:ext cx="1166620"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sng" strike="noStrike" kern="1200" cap="none" spc="0" normalizeH="0" baseline="0" noProof="0" dirty="0">
                <a:ln>
                  <a:noFill/>
                </a:ln>
                <a:solidFill>
                  <a:srgbClr val="000000"/>
                </a:solidFill>
                <a:effectLst/>
                <a:uLnTx/>
                <a:uFillTx/>
                <a:latin typeface="Tahoma"/>
                <a:ea typeface="+mn-ea"/>
                <a:cs typeface="+mn-cs"/>
              </a:rPr>
              <a:t>AAAAA</a:t>
            </a:r>
            <a:r>
              <a:rPr kumimoji="0" lang="en-US" sz="1800" b="0" i="0" u="none" strike="noStrike" kern="1200" cap="none" spc="0" normalizeH="0" baseline="0" noProof="0" dirty="0">
                <a:ln>
                  <a:noFill/>
                </a:ln>
                <a:solidFill>
                  <a:srgbClr val="000000"/>
                </a:solidFill>
                <a:effectLst/>
                <a:uLnTx/>
                <a:uFillTx/>
                <a:latin typeface="Tahoma"/>
                <a:ea typeface="+mn-ea"/>
                <a:cs typeface="+mn-cs"/>
              </a:rPr>
              <a:t> </a:t>
            </a:r>
            <a:r>
              <a:rPr kumimoji="0" lang="en-US" sz="1800" b="1" i="0" u="none" strike="noStrike" kern="1200" cap="none" spc="0" normalizeH="0" baseline="0" noProof="0" dirty="0">
                <a:ln>
                  <a:noFill/>
                </a:ln>
                <a:solidFill>
                  <a:srgbClr val="00B050"/>
                </a:solidFill>
                <a:effectLst/>
                <a:uLnTx/>
                <a:uFillTx/>
                <a:latin typeface="Tahoma"/>
                <a:ea typeface="+mn-ea"/>
                <a:cs typeface="+mn-cs"/>
              </a:rPr>
              <a:t>exists </a:t>
            </a:r>
            <a:r>
              <a:rPr kumimoji="0" lang="en-US" sz="1800" b="0" i="0" u="none" strike="noStrike" kern="1200" cap="none" spc="0" normalizeH="0" baseline="0" noProof="0" dirty="0">
                <a:ln>
                  <a:noFill/>
                </a:ln>
                <a:solidFill>
                  <a:srgbClr val="000000"/>
                </a:solidFill>
                <a:effectLst/>
                <a:uLnTx/>
                <a:uFillTx/>
                <a:latin typeface="Tahoma"/>
                <a:ea typeface="+mn-ea"/>
                <a:cs typeface="+mn-cs"/>
              </a:rPr>
              <a:t>in bin x</a:t>
            </a:r>
          </a:p>
        </p:txBody>
      </p:sp>
      <p:sp>
        <p:nvSpPr>
          <p:cNvPr id="27" name="TextBox 26"/>
          <p:cNvSpPr txBox="1"/>
          <p:nvPr/>
        </p:nvSpPr>
        <p:spPr>
          <a:xfrm>
            <a:off x="8025886" y="5077055"/>
            <a:ext cx="1166620"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sng" strike="noStrike" kern="1200" cap="none" spc="0" normalizeH="0" baseline="0" noProof="0" dirty="0">
                <a:ln>
                  <a:noFill/>
                </a:ln>
                <a:solidFill>
                  <a:srgbClr val="000000"/>
                </a:solidFill>
                <a:effectLst/>
                <a:uLnTx/>
                <a:uFillTx/>
                <a:latin typeface="Tahoma"/>
                <a:ea typeface="+mn-ea"/>
                <a:cs typeface="+mn-cs"/>
              </a:rPr>
              <a:t>CCCCT</a:t>
            </a:r>
            <a:r>
              <a:rPr kumimoji="0" lang="en-US" sz="1800" b="0" i="0" u="none" strike="noStrike" kern="1200" cap="none" spc="0" normalizeH="0" baseline="0" noProof="0" dirty="0">
                <a:ln>
                  <a:noFill/>
                </a:ln>
                <a:solidFill>
                  <a:srgbClr val="000000"/>
                </a:solidFill>
                <a:effectLst/>
                <a:uLnTx/>
                <a:uFillTx/>
                <a:latin typeface="Tahoma"/>
                <a:ea typeface="+mn-ea"/>
                <a:cs typeface="+mn-cs"/>
              </a:rPr>
              <a:t> </a:t>
            </a:r>
            <a:r>
              <a:rPr kumimoji="0" lang="en-US" sz="1800" b="1" i="0" u="none" strike="noStrike" kern="1200" cap="none" spc="0" normalizeH="0" baseline="0" noProof="0" dirty="0">
                <a:ln>
                  <a:noFill/>
                </a:ln>
                <a:solidFill>
                  <a:srgbClr val="D078A6"/>
                </a:solidFill>
                <a:effectLst/>
                <a:uLnTx/>
                <a:uFillTx/>
                <a:latin typeface="Tahoma"/>
                <a:ea typeface="+mn-ea"/>
                <a:cs typeface="+mn-cs"/>
              </a:rPr>
              <a:t>doesn’t exist </a:t>
            </a:r>
            <a:r>
              <a:rPr kumimoji="0" lang="en-US" sz="1800" b="0" i="0" u="none" strike="noStrike" kern="1200" cap="none" spc="0" normalizeH="0" baseline="0" noProof="0" dirty="0">
                <a:ln>
                  <a:noFill/>
                </a:ln>
                <a:solidFill>
                  <a:srgbClr val="000000"/>
                </a:solidFill>
                <a:effectLst/>
                <a:uLnTx/>
                <a:uFillTx/>
                <a:latin typeface="Tahoma"/>
                <a:ea typeface="+mn-ea"/>
                <a:cs typeface="+mn-cs"/>
              </a:rPr>
              <a:t>in bin x</a:t>
            </a:r>
          </a:p>
        </p:txBody>
      </p:sp>
      <p:cxnSp>
        <p:nvCxnSpPr>
          <p:cNvPr id="28" name="Straight Connector 27"/>
          <p:cNvCxnSpPr/>
          <p:nvPr/>
        </p:nvCxnSpPr>
        <p:spPr>
          <a:xfrm>
            <a:off x="7790240" y="5247627"/>
            <a:ext cx="268259" cy="4487"/>
          </a:xfrm>
          <a:prstGeom prst="line">
            <a:avLst/>
          </a:prstGeom>
        </p:spPr>
        <p:style>
          <a:lnRef idx="1">
            <a:schemeClr val="accent1"/>
          </a:lnRef>
          <a:fillRef idx="0">
            <a:schemeClr val="accent1"/>
          </a:fillRef>
          <a:effectRef idx="0">
            <a:schemeClr val="accent1"/>
          </a:effectRef>
          <a:fontRef idx="minor">
            <a:schemeClr val="tx1"/>
          </a:fontRef>
        </p:style>
      </p:cxnSp>
      <p:sp>
        <p:nvSpPr>
          <p:cNvPr id="29" name="Content Placeholder 2"/>
          <p:cNvSpPr txBox="1">
            <a:spLocks/>
          </p:cNvSpPr>
          <p:nvPr/>
        </p:nvSpPr>
        <p:spPr bwMode="auto">
          <a:xfrm>
            <a:off x="-76200" y="3246614"/>
            <a:ext cx="5909750" cy="29695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257175" indent="-257175" algn="l" rtl="0" eaLnBrk="1" fontAlgn="base" hangingPunct="1">
              <a:spcBef>
                <a:spcPct val="20000"/>
              </a:spcBef>
              <a:spcAft>
                <a:spcPct val="0"/>
              </a:spcAft>
              <a:buClr>
                <a:schemeClr val="accent1"/>
              </a:buClr>
              <a:buSzPct val="65000"/>
              <a:buFont typeface="Wingdings" pitchFamily="2" charset="2"/>
              <a:buChar char="n"/>
              <a:defRPr sz="1800">
                <a:solidFill>
                  <a:schemeClr val="tx1"/>
                </a:solidFill>
                <a:latin typeface="+mn-lt"/>
                <a:ea typeface="+mn-ea"/>
                <a:cs typeface="+mn-cs"/>
              </a:defRPr>
            </a:lvl1pPr>
            <a:lvl2pPr marL="502444" indent="-244079" algn="l" rtl="0" eaLnBrk="1" fontAlgn="base" hangingPunct="1">
              <a:spcBef>
                <a:spcPct val="20000"/>
              </a:spcBef>
              <a:spcAft>
                <a:spcPct val="0"/>
              </a:spcAft>
              <a:buClr>
                <a:schemeClr val="accent2"/>
              </a:buClr>
              <a:buSzPct val="60000"/>
              <a:buFont typeface="Wingdings" pitchFamily="2" charset="2"/>
              <a:buChar char="q"/>
              <a:defRPr sz="1650">
                <a:solidFill>
                  <a:schemeClr val="tx1"/>
                </a:solidFill>
                <a:latin typeface="+mn-lt"/>
              </a:defRPr>
            </a:lvl2pPr>
            <a:lvl3pPr marL="766763" indent="-263129" algn="l" rtl="0" eaLnBrk="1" fontAlgn="base" hangingPunct="1">
              <a:spcBef>
                <a:spcPct val="20000"/>
              </a:spcBef>
              <a:spcAft>
                <a:spcPct val="0"/>
              </a:spcAft>
              <a:buClr>
                <a:schemeClr val="accent1"/>
              </a:buClr>
              <a:buSzPct val="65000"/>
              <a:buFont typeface="Wingdings" pitchFamily="2" charset="2"/>
              <a:buChar char="n"/>
              <a:defRPr sz="1500">
                <a:solidFill>
                  <a:schemeClr val="tx1"/>
                </a:solidFill>
                <a:latin typeface="+mn-lt"/>
              </a:defRPr>
            </a:lvl3pPr>
            <a:lvl4pPr marL="1004888" indent="-236935" algn="l" rtl="0" eaLnBrk="1" fontAlgn="base" hangingPunct="1">
              <a:spcBef>
                <a:spcPct val="20000"/>
              </a:spcBef>
              <a:spcAft>
                <a:spcPct val="0"/>
              </a:spcAft>
              <a:buClr>
                <a:schemeClr val="accent2"/>
              </a:buClr>
              <a:buSzPct val="70000"/>
              <a:buFont typeface="Wingdings" pitchFamily="2" charset="2"/>
              <a:buChar char="q"/>
              <a:defRPr>
                <a:solidFill>
                  <a:schemeClr val="tx1"/>
                </a:solidFill>
                <a:latin typeface="+mn-lt"/>
              </a:defRPr>
            </a:lvl4pPr>
            <a:lvl5pPr marL="1260872" indent="-254794" algn="l" rtl="0" eaLnBrk="1" fontAlgn="base" hangingPunct="1">
              <a:spcBef>
                <a:spcPct val="20000"/>
              </a:spcBef>
              <a:spcAft>
                <a:spcPct val="0"/>
              </a:spcAft>
              <a:buClr>
                <a:schemeClr val="accent1"/>
              </a:buClr>
              <a:buSzPct val="75000"/>
              <a:buFont typeface="Wingdings" pitchFamily="2" charset="2"/>
              <a:buChar char="§"/>
              <a:defRPr sz="1200">
                <a:solidFill>
                  <a:schemeClr val="tx1"/>
                </a:solidFill>
                <a:latin typeface="+mn-lt"/>
              </a:defRPr>
            </a:lvl5pPr>
            <a:lvl6pPr marL="1603772" indent="-254794" algn="l" rtl="0" eaLnBrk="1" fontAlgn="base" hangingPunct="1">
              <a:spcBef>
                <a:spcPct val="20000"/>
              </a:spcBef>
              <a:spcAft>
                <a:spcPct val="0"/>
              </a:spcAft>
              <a:buClr>
                <a:schemeClr val="accent1"/>
              </a:buClr>
              <a:buSzPct val="75000"/>
              <a:buFont typeface="Wingdings" pitchFamily="2" charset="2"/>
              <a:buChar char="§"/>
              <a:defRPr sz="1200">
                <a:solidFill>
                  <a:schemeClr val="tx1"/>
                </a:solidFill>
                <a:latin typeface="+mn-lt"/>
              </a:defRPr>
            </a:lvl6pPr>
            <a:lvl7pPr marL="1946672" indent="-254794" algn="l" rtl="0" eaLnBrk="1" fontAlgn="base" hangingPunct="1">
              <a:spcBef>
                <a:spcPct val="20000"/>
              </a:spcBef>
              <a:spcAft>
                <a:spcPct val="0"/>
              </a:spcAft>
              <a:buClr>
                <a:schemeClr val="accent1"/>
              </a:buClr>
              <a:buSzPct val="75000"/>
              <a:buFont typeface="Wingdings" pitchFamily="2" charset="2"/>
              <a:buChar char="§"/>
              <a:defRPr sz="1200">
                <a:solidFill>
                  <a:schemeClr val="tx1"/>
                </a:solidFill>
                <a:latin typeface="+mn-lt"/>
              </a:defRPr>
            </a:lvl7pPr>
            <a:lvl8pPr marL="2289572" indent="-254794" algn="l" rtl="0" eaLnBrk="1" fontAlgn="base" hangingPunct="1">
              <a:spcBef>
                <a:spcPct val="20000"/>
              </a:spcBef>
              <a:spcAft>
                <a:spcPct val="0"/>
              </a:spcAft>
              <a:buClr>
                <a:schemeClr val="accent1"/>
              </a:buClr>
              <a:buSzPct val="75000"/>
              <a:buFont typeface="Wingdings" pitchFamily="2" charset="2"/>
              <a:buChar char="§"/>
              <a:defRPr sz="1200">
                <a:solidFill>
                  <a:schemeClr val="tx1"/>
                </a:solidFill>
                <a:latin typeface="+mn-lt"/>
              </a:defRPr>
            </a:lvl8pPr>
            <a:lvl9pPr marL="2632472" indent="-254794" algn="l" rtl="0" eaLnBrk="1" fontAlgn="base" hangingPunct="1">
              <a:spcBef>
                <a:spcPct val="20000"/>
              </a:spcBef>
              <a:spcAft>
                <a:spcPct val="0"/>
              </a:spcAft>
              <a:buClr>
                <a:schemeClr val="accent1"/>
              </a:buClr>
              <a:buSzPct val="75000"/>
              <a:buFont typeface="Wingdings" pitchFamily="2" charset="2"/>
              <a:buChar char="§"/>
              <a:defRPr sz="1200">
                <a:solidFill>
                  <a:schemeClr val="tx1"/>
                </a:solidFill>
                <a:latin typeface="+mn-lt"/>
              </a:defRPr>
            </a:lvl9pPr>
          </a:lstStyle>
          <a:p>
            <a:pPr marL="502444" marR="0" lvl="1" indent="-244079" algn="l" defTabSz="914400" rtl="0" eaLnBrk="1" fontAlgn="base" latinLnBrk="0" hangingPunct="1">
              <a:lnSpc>
                <a:spcPct val="100000"/>
              </a:lnSpc>
              <a:spcBef>
                <a:spcPct val="20000"/>
              </a:spcBef>
              <a:spcAft>
                <a:spcPct val="0"/>
              </a:spcAft>
              <a:buClr>
                <a:srgbClr val="3B812F"/>
              </a:buClr>
              <a:buSzPct val="60000"/>
              <a:buFont typeface="Wingdings" pitchFamily="2" charset="2"/>
              <a:buChar char="q"/>
              <a:tabLst/>
              <a:defRPr/>
            </a:pPr>
            <a:r>
              <a:rPr kumimoji="0" lang="en-US" sz="2250" b="0" i="0" u="none" strike="noStrike" kern="0" cap="none" spc="0" normalizeH="0" baseline="0" noProof="0" dirty="0">
                <a:ln>
                  <a:noFill/>
                </a:ln>
                <a:solidFill>
                  <a:srgbClr val="000000"/>
                </a:solidFill>
                <a:effectLst/>
                <a:uLnTx/>
                <a:uFillTx/>
                <a:latin typeface="Tahoma"/>
                <a:ea typeface="+mn-ea"/>
                <a:cs typeface="+mn-cs"/>
              </a:rPr>
              <a:t>Represent each bin with a </a:t>
            </a:r>
            <a:r>
              <a:rPr kumimoji="0" lang="en-US" sz="2250" b="1" i="0" u="none" strike="noStrike" kern="0" cap="none" spc="0" normalizeH="0" baseline="0" noProof="0" dirty="0" err="1">
                <a:ln>
                  <a:noFill/>
                </a:ln>
                <a:solidFill>
                  <a:srgbClr val="0070C0"/>
                </a:solidFill>
                <a:effectLst/>
                <a:uLnTx/>
                <a:uFillTx/>
                <a:latin typeface="Tahoma"/>
                <a:ea typeface="+mn-ea"/>
                <a:cs typeface="+mn-cs"/>
              </a:rPr>
              <a:t>bitvector</a:t>
            </a:r>
            <a:r>
              <a:rPr kumimoji="0" lang="en-US" sz="2250" b="1" i="0" u="none" strike="noStrike" kern="0" cap="none" spc="0" normalizeH="0" baseline="0" noProof="0" dirty="0">
                <a:ln>
                  <a:noFill/>
                </a:ln>
                <a:solidFill>
                  <a:srgbClr val="0070C0"/>
                </a:solidFill>
                <a:effectLst/>
                <a:uLnTx/>
                <a:uFillTx/>
                <a:latin typeface="Tahoma"/>
                <a:ea typeface="+mn-ea"/>
                <a:cs typeface="+mn-cs"/>
              </a:rPr>
              <a:t> </a:t>
            </a:r>
            <a:r>
              <a:rPr kumimoji="0" lang="en-US" sz="2250" b="0" i="0" u="none" strike="noStrike" kern="0" cap="none" spc="0" normalizeH="0" baseline="0" noProof="0" dirty="0">
                <a:ln>
                  <a:noFill/>
                </a:ln>
                <a:solidFill>
                  <a:srgbClr val="000000"/>
                </a:solidFill>
                <a:effectLst/>
                <a:uLnTx/>
                <a:uFillTx/>
                <a:latin typeface="Tahoma"/>
                <a:ea typeface="+mn-ea"/>
                <a:cs typeface="+mn-cs"/>
              </a:rPr>
              <a:t>that holds the occurrence of all permutations of a small string (</a:t>
            </a:r>
            <a:r>
              <a:rPr kumimoji="0" lang="en-US" sz="2250" b="1" i="0" u="none" strike="noStrike" kern="0" cap="none" spc="0" normalizeH="0" baseline="0" noProof="0" dirty="0">
                <a:ln>
                  <a:noFill/>
                </a:ln>
                <a:solidFill>
                  <a:srgbClr val="0070C0"/>
                </a:solidFill>
                <a:effectLst/>
                <a:uLnTx/>
                <a:uFillTx/>
                <a:latin typeface="Tahoma"/>
                <a:ea typeface="+mn-ea"/>
                <a:cs typeface="+mn-cs"/>
              </a:rPr>
              <a:t>token</a:t>
            </a:r>
            <a:r>
              <a:rPr kumimoji="0" lang="en-US" sz="2250" b="0" i="0" u="none" strike="noStrike" kern="0" cap="none" spc="0" normalizeH="0" baseline="0" noProof="0" dirty="0">
                <a:ln>
                  <a:noFill/>
                </a:ln>
                <a:solidFill>
                  <a:srgbClr val="000000"/>
                </a:solidFill>
                <a:effectLst/>
                <a:uLnTx/>
                <a:uFillTx/>
                <a:latin typeface="Tahoma"/>
                <a:ea typeface="+mn-ea"/>
                <a:cs typeface="+mn-cs"/>
              </a:rPr>
              <a:t>) in the bin</a:t>
            </a:r>
          </a:p>
          <a:p>
            <a:pPr marL="502444" marR="0" lvl="1" indent="-244079" algn="l" defTabSz="914400" rtl="0" eaLnBrk="1" fontAlgn="base" latinLnBrk="0" hangingPunct="1">
              <a:lnSpc>
                <a:spcPct val="100000"/>
              </a:lnSpc>
              <a:spcBef>
                <a:spcPct val="20000"/>
              </a:spcBef>
              <a:spcAft>
                <a:spcPct val="0"/>
              </a:spcAft>
              <a:buClr>
                <a:srgbClr val="3B812F"/>
              </a:buClr>
              <a:buSzPct val="60000"/>
              <a:buFont typeface="Wingdings" pitchFamily="2" charset="2"/>
              <a:buChar char="q"/>
              <a:tabLst/>
              <a:defRPr/>
            </a:pPr>
            <a:endParaRPr kumimoji="0" lang="en-US" sz="1200" b="1" i="0" u="none" strike="noStrike" kern="0" cap="none" spc="0" normalizeH="0" baseline="0" noProof="0" dirty="0">
              <a:ln>
                <a:noFill/>
              </a:ln>
              <a:solidFill>
                <a:srgbClr val="C00000"/>
              </a:solidFill>
              <a:effectLst/>
              <a:uLnTx/>
              <a:uFillTx/>
              <a:latin typeface="Tahoma"/>
              <a:ea typeface="+mn-ea"/>
              <a:cs typeface="+mn-cs"/>
            </a:endParaRPr>
          </a:p>
          <a:p>
            <a:pPr marL="502444" marR="0" lvl="1" indent="-244079" algn="l" defTabSz="914400" rtl="0" eaLnBrk="1" fontAlgn="base" latinLnBrk="0" hangingPunct="1">
              <a:lnSpc>
                <a:spcPct val="100000"/>
              </a:lnSpc>
              <a:spcBef>
                <a:spcPct val="20000"/>
              </a:spcBef>
              <a:spcAft>
                <a:spcPct val="0"/>
              </a:spcAft>
              <a:buClr>
                <a:srgbClr val="3B812F"/>
              </a:buClr>
              <a:buSzPct val="60000"/>
              <a:buFont typeface="Wingdings" pitchFamily="2" charset="2"/>
              <a:buChar char="q"/>
              <a:tabLst/>
              <a:defRPr/>
            </a:pPr>
            <a:r>
              <a:rPr kumimoji="0" lang="en-US" sz="2250" b="0" i="0" u="none" strike="noStrike" kern="0" cap="none" spc="0" normalizeH="0" baseline="0" noProof="0" dirty="0">
                <a:ln>
                  <a:noFill/>
                </a:ln>
                <a:solidFill>
                  <a:srgbClr val="000000"/>
                </a:solidFill>
                <a:effectLst/>
                <a:uLnTx/>
                <a:uFillTx/>
                <a:latin typeface="Tahoma"/>
                <a:ea typeface="+mn-ea"/>
                <a:cs typeface="+mn-cs"/>
              </a:rPr>
              <a:t>To account for matches that straddle bins, we employ overlapping bins</a:t>
            </a:r>
          </a:p>
          <a:p>
            <a:pPr marL="766763" marR="0" lvl="2" indent="-263129" algn="l" defTabSz="914400" rtl="0" eaLnBrk="1" fontAlgn="base" latinLnBrk="0" hangingPunct="1">
              <a:lnSpc>
                <a:spcPct val="100000"/>
              </a:lnSpc>
              <a:spcBef>
                <a:spcPct val="20000"/>
              </a:spcBef>
              <a:spcAft>
                <a:spcPct val="0"/>
              </a:spcAft>
              <a:buClr>
                <a:srgbClr val="CC9900"/>
              </a:buClr>
              <a:buSzPct val="65000"/>
              <a:buFont typeface="Wingdings" pitchFamily="2" charset="2"/>
              <a:buChar char="n"/>
              <a:tabLst/>
              <a:defRPr/>
            </a:pPr>
            <a:r>
              <a:rPr kumimoji="0" lang="en-US" sz="1950" b="0" i="0" u="none" strike="noStrike" kern="0" cap="none" spc="0" normalizeH="0" baseline="0" noProof="0" dirty="0">
                <a:ln>
                  <a:noFill/>
                </a:ln>
                <a:solidFill>
                  <a:srgbClr val="000000"/>
                </a:solidFill>
                <a:effectLst/>
                <a:uLnTx/>
                <a:uFillTx/>
                <a:latin typeface="Tahoma"/>
                <a:ea typeface="+mn-ea"/>
                <a:cs typeface="+mn-cs"/>
              </a:rPr>
              <a:t>A read will now always completely fall within a single bin</a:t>
            </a:r>
          </a:p>
          <a:p>
            <a:pPr marL="503634" marR="0" lvl="2" indent="0" algn="l" defTabSz="914400" rtl="0" eaLnBrk="1" fontAlgn="base" latinLnBrk="0" hangingPunct="1">
              <a:lnSpc>
                <a:spcPct val="100000"/>
              </a:lnSpc>
              <a:spcBef>
                <a:spcPct val="20000"/>
              </a:spcBef>
              <a:spcAft>
                <a:spcPct val="0"/>
              </a:spcAft>
              <a:buClr>
                <a:srgbClr val="CC9900"/>
              </a:buClr>
              <a:buSzPct val="65000"/>
              <a:buFont typeface="Wingdings" pitchFamily="2" charset="2"/>
              <a:buNone/>
              <a:tabLst/>
              <a:defRPr/>
            </a:pPr>
            <a:endParaRPr kumimoji="0" lang="en-US" sz="2100" b="0" i="0" u="none" strike="noStrike" kern="0" cap="none" spc="0" normalizeH="0" baseline="0" noProof="0" dirty="0">
              <a:ln>
                <a:noFill/>
              </a:ln>
              <a:solidFill>
                <a:srgbClr val="000000"/>
              </a:solidFill>
              <a:effectLst/>
              <a:uLnTx/>
              <a:uFillTx/>
              <a:latin typeface="Tahoma"/>
              <a:ea typeface="+mn-ea"/>
              <a:cs typeface="+mn-cs"/>
            </a:endParaRPr>
          </a:p>
          <a:p>
            <a:pPr marL="766763" marR="0" lvl="2" indent="-263129" algn="l" defTabSz="914400" rtl="0" eaLnBrk="1" fontAlgn="base" latinLnBrk="0" hangingPunct="1">
              <a:lnSpc>
                <a:spcPct val="100000"/>
              </a:lnSpc>
              <a:spcBef>
                <a:spcPct val="20000"/>
              </a:spcBef>
              <a:spcAft>
                <a:spcPct val="0"/>
              </a:spcAft>
              <a:buClr>
                <a:srgbClr val="CC9900"/>
              </a:buClr>
              <a:buSzPct val="65000"/>
              <a:buFont typeface="Wingdings" pitchFamily="2" charset="2"/>
              <a:buChar char="n"/>
              <a:tabLst/>
              <a:defRPr/>
            </a:pPr>
            <a:endParaRPr kumimoji="0" lang="en-US" sz="2100" b="0" i="0" u="none" strike="noStrike" kern="0" cap="none" spc="0" normalizeH="0" baseline="0" noProof="0" dirty="0">
              <a:ln>
                <a:noFill/>
              </a:ln>
              <a:solidFill>
                <a:srgbClr val="000000"/>
              </a:solidFill>
              <a:effectLst/>
              <a:uLnTx/>
              <a:uFillTx/>
              <a:latin typeface="Tahoma"/>
              <a:ea typeface="+mn-ea"/>
              <a:cs typeface="+mn-cs"/>
            </a:endParaRPr>
          </a:p>
          <a:p>
            <a:pPr marL="502444" marR="0" lvl="1" indent="-244079" algn="l" defTabSz="914400" rtl="0" eaLnBrk="1" fontAlgn="base" latinLnBrk="0" hangingPunct="1">
              <a:lnSpc>
                <a:spcPct val="100000"/>
              </a:lnSpc>
              <a:spcBef>
                <a:spcPct val="20000"/>
              </a:spcBef>
              <a:spcAft>
                <a:spcPct val="0"/>
              </a:spcAft>
              <a:buClr>
                <a:srgbClr val="3B812F"/>
              </a:buClr>
              <a:buSzPct val="60000"/>
              <a:buFont typeface="Wingdings" pitchFamily="2" charset="2"/>
              <a:buChar char="q"/>
              <a:tabLst/>
              <a:defRPr/>
            </a:pPr>
            <a:endParaRPr kumimoji="0" lang="en-US" sz="2250" b="0" i="0" u="none" strike="noStrike" kern="0" cap="none" spc="0" normalizeH="0" baseline="0" noProof="0" dirty="0">
              <a:ln>
                <a:noFill/>
              </a:ln>
              <a:solidFill>
                <a:srgbClr val="000000"/>
              </a:solidFill>
              <a:effectLst/>
              <a:uLnTx/>
              <a:uFillTx/>
              <a:latin typeface="Tahoma"/>
              <a:ea typeface="+mn-ea"/>
              <a:cs typeface="+mn-cs"/>
            </a:endParaRPr>
          </a:p>
        </p:txBody>
      </p:sp>
      <p:cxnSp>
        <p:nvCxnSpPr>
          <p:cNvPr id="30" name="Straight Connector 29"/>
          <p:cNvCxnSpPr/>
          <p:nvPr/>
        </p:nvCxnSpPr>
        <p:spPr>
          <a:xfrm>
            <a:off x="5978769" y="3200400"/>
            <a:ext cx="2921" cy="3015764"/>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Connector 31"/>
          <p:cNvCxnSpPr>
            <a:stCxn id="22" idx="0"/>
            <a:endCxn id="16" idx="2"/>
          </p:cNvCxnSpPr>
          <p:nvPr/>
        </p:nvCxnSpPr>
        <p:spPr>
          <a:xfrm flipH="1" flipV="1">
            <a:off x="7578962" y="3103496"/>
            <a:ext cx="0" cy="526584"/>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526467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9">
                                            <p:txEl>
                                              <p:pRg st="0" end="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dissolve">
                                      <p:cBhvr>
                                        <p:cTn id="27" dur="500"/>
                                        <p:tgtEl>
                                          <p:spTgt spid="23"/>
                                        </p:tgtEl>
                                      </p:cBhvr>
                                    </p:animEffect>
                                  </p:childTnLst>
                                </p:cTn>
                              </p:par>
                              <p:par>
                                <p:cTn id="28" presetID="9" presetClass="entr" presetSubtype="0" fill="hold" nodeType="withEffect">
                                  <p:stCondLst>
                                    <p:cond delay="0"/>
                                  </p:stCondLst>
                                  <p:childTnLst>
                                    <p:set>
                                      <p:cBhvr>
                                        <p:cTn id="29" dur="1" fill="hold">
                                          <p:stCondLst>
                                            <p:cond delay="0"/>
                                          </p:stCondLst>
                                        </p:cTn>
                                        <p:tgtEl>
                                          <p:spTgt spid="32"/>
                                        </p:tgtEl>
                                        <p:attrNameLst>
                                          <p:attrName>style.visibility</p:attrName>
                                        </p:attrNameLst>
                                      </p:cBhvr>
                                      <p:to>
                                        <p:strVal val="visible"/>
                                      </p:to>
                                    </p:set>
                                    <p:animEffect transition="in" filter="dissolve">
                                      <p:cBhvr>
                                        <p:cTn id="30" dur="500"/>
                                        <p:tgtEl>
                                          <p:spTgt spid="32"/>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22"/>
                                        </p:tgtEl>
                                        <p:attrNameLst>
                                          <p:attrName>style.visibility</p:attrName>
                                        </p:attrNameLst>
                                      </p:cBhvr>
                                      <p:to>
                                        <p:strVal val="visible"/>
                                      </p:to>
                                    </p:set>
                                    <p:animEffect transition="in" filter="dissolve">
                                      <p:cBhvr>
                                        <p:cTn id="33" dur="500"/>
                                        <p:tgtEl>
                                          <p:spTgt spid="22"/>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24"/>
                                        </p:tgtEl>
                                        <p:attrNameLst>
                                          <p:attrName>style.visibility</p:attrName>
                                        </p:attrNameLst>
                                      </p:cBhvr>
                                      <p:to>
                                        <p:strVal val="visible"/>
                                      </p:to>
                                    </p:set>
                                    <p:animEffect transition="in" filter="dissolve">
                                      <p:cBhvr>
                                        <p:cTn id="36" dur="500"/>
                                        <p:tgtEl>
                                          <p:spTgt spid="24"/>
                                        </p:tgtEl>
                                      </p:cBhvr>
                                    </p:animEffec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1"/>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0"/>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7"/>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8"/>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6"/>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9">
                                            <p:txEl>
                                              <p:pRg st="2" end="2"/>
                                            </p:txEl>
                                          </p:spTgt>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9"/>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0"/>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1"/>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3"/>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14"/>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15"/>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18"/>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2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P spid="8" grpId="0" animBg="1"/>
      <p:bldP spid="6" grpId="0" animBg="1"/>
      <p:bldP spid="9" grpId="0" animBg="1"/>
      <p:bldP spid="10" grpId="0" animBg="1"/>
      <p:bldP spid="11" grpId="0" animBg="1"/>
      <p:bldP spid="12" grpId="0" animBg="1"/>
      <p:bldP spid="13" grpId="0"/>
      <p:bldP spid="14" grpId="0"/>
      <p:bldP spid="15" grpId="0"/>
      <p:bldP spid="16" grpId="0"/>
      <p:bldP spid="18" grpId="0" animBg="1"/>
      <p:bldP spid="20" grpId="0" animBg="1"/>
      <p:bldP spid="21" grpId="0" animBg="1"/>
      <p:bldP spid="22" grpId="0" animBg="1"/>
      <p:bldP spid="23" grpId="0"/>
      <p:bldP spid="24" grpId="0"/>
      <p:bldP spid="26" grpId="0"/>
      <p:bldP spid="27" grpId="0"/>
      <p:bldP spid="29" grpId="0" uiExpand="1" build="p"/>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b="1" dirty="0">
                <a:solidFill>
                  <a:schemeClr val="tx1"/>
                </a:solidFill>
                <a:latin typeface="Cambria" charset="0"/>
                <a:ea typeface="Cambria" charset="0"/>
                <a:cs typeface="Cambria" charset="0"/>
              </a:rPr>
              <a:t>GRIM-Filter: </a:t>
            </a:r>
            <a:r>
              <a:rPr lang="en-US" sz="4400" b="1" dirty="0" err="1">
                <a:solidFill>
                  <a:schemeClr val="tx1"/>
                </a:solidFill>
                <a:latin typeface="Cambria" charset="0"/>
                <a:ea typeface="Cambria" charset="0"/>
                <a:cs typeface="Cambria" charset="0"/>
              </a:rPr>
              <a:t>Bitvectors</a:t>
            </a:r>
            <a:endParaRPr lang="en-US" sz="4400" b="1" dirty="0">
              <a:solidFill>
                <a:schemeClr val="tx1"/>
              </a:solidFill>
              <a:latin typeface="Cambria" charset="0"/>
              <a:ea typeface="Cambria" charset="0"/>
              <a:cs typeface="Cambria" charset="0"/>
            </a:endParaRPr>
          </a:p>
        </p:txBody>
      </p:sp>
      <p:sp>
        <p:nvSpPr>
          <p:cNvPr id="3" name="Content Placeholder 2"/>
          <p:cNvSpPr>
            <a:spLocks noGrp="1"/>
          </p:cNvSpPr>
          <p:nvPr>
            <p:ph idx="1"/>
          </p:nvPr>
        </p:nvSpPr>
        <p:spPr>
          <a:xfrm>
            <a:off x="228600" y="7156939"/>
            <a:ext cx="8610600" cy="4519246"/>
          </a:xfrm>
        </p:spPr>
        <p:txBody>
          <a:bodyPr/>
          <a:lstStyle/>
          <a:p>
            <a:pPr lvl="1"/>
            <a:r>
              <a:rPr lang="en-US" sz="2250"/>
              <a:t>Reasonable </a:t>
            </a:r>
            <a:r>
              <a:rPr lang="en-US" sz="2250" dirty="0"/>
              <a:t>memory footprint to hold pre-computed vectors which are generated per bin</a:t>
            </a:r>
          </a:p>
          <a:p>
            <a:pPr lvl="2"/>
            <a:r>
              <a:rPr lang="en-US" sz="2100" dirty="0"/>
              <a:t>Only simple add/compare operations on vectors for likelihood</a:t>
            </a:r>
          </a:p>
          <a:p>
            <a:pPr lvl="1"/>
            <a:r>
              <a:rPr lang="en-US" sz="2250" dirty="0"/>
              <a:t>At the cost of </a:t>
            </a:r>
          </a:p>
          <a:p>
            <a:pPr lvl="2"/>
            <a:r>
              <a:rPr lang="en-US" sz="2100" dirty="0"/>
              <a:t>Lower approximate string matching accuracy</a:t>
            </a:r>
          </a:p>
          <a:p>
            <a:pPr lvl="2"/>
            <a:r>
              <a:rPr lang="en-US" sz="2100" dirty="0"/>
              <a:t>Becoming a memory-bound process</a:t>
            </a:r>
          </a:p>
          <a:p>
            <a:endParaRPr lang="en-US" dirty="0"/>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AE9295-42F8-0747-9AE1-33958E89C374}" type="slidenum">
              <a:rPr kumimoji="0" lang="en-US" sz="1200" b="0" i="0" u="none" strike="noStrike" kern="1200" cap="none" spc="0" normalizeH="0" baseline="0" noProof="0" smtClean="0">
                <a:ln>
                  <a:noFill/>
                </a:ln>
                <a:solidFill>
                  <a:srgbClr val="000000"/>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86</a:t>
            </a:fld>
            <a:endParaRPr kumimoji="0" lang="en-US" sz="1200" b="0" i="0" u="none" strike="noStrike" kern="1200" cap="none" spc="0" normalizeH="0" baseline="0" noProof="0">
              <a:ln>
                <a:noFill/>
              </a:ln>
              <a:solidFill>
                <a:srgbClr val="000000"/>
              </a:solidFill>
              <a:effectLst/>
              <a:uLnTx/>
              <a:uFillTx/>
              <a:latin typeface="Garamond" pitchFamily="18" charset="0"/>
              <a:ea typeface="+mn-ea"/>
              <a:cs typeface="+mn-cs"/>
            </a:endParaRPr>
          </a:p>
        </p:txBody>
      </p:sp>
      <p:sp>
        <p:nvSpPr>
          <p:cNvPr id="6" name="Rectangle 5"/>
          <p:cNvSpPr/>
          <p:nvPr/>
        </p:nvSpPr>
        <p:spPr>
          <a:xfrm>
            <a:off x="0" y="1113684"/>
            <a:ext cx="9144001" cy="696630"/>
          </a:xfrm>
          <a:prstGeom prst="rect">
            <a:avLst/>
          </a:prstGeom>
          <a:solidFill>
            <a:srgbClr val="CC9A03"/>
          </a:solidFill>
          <a:ln>
            <a:solidFill>
              <a:srgbClr val="CC9A0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mr-IN" sz="3600" b="1" i="0" u="none" strike="noStrike" kern="1200" cap="none" spc="0" normalizeH="0" baseline="0" noProof="0" dirty="0">
                <a:ln>
                  <a:noFill/>
                </a:ln>
                <a:solidFill>
                  <a:srgbClr val="FFFFFF"/>
                </a:solidFill>
                <a:effectLst/>
                <a:uLnTx/>
                <a:uFillTx/>
                <a:latin typeface="Tahoma"/>
                <a:ea typeface="+mn-ea"/>
                <a:cs typeface="+mn-cs"/>
              </a:rPr>
              <a:t>…</a:t>
            </a:r>
            <a:r>
              <a:rPr kumimoji="0" lang="en-US" sz="3600" b="1" i="0" u="none" strike="noStrike" kern="1200" cap="none" spc="0" normalizeH="0" baseline="0" noProof="0" dirty="0">
                <a:ln>
                  <a:noFill/>
                </a:ln>
                <a:solidFill>
                  <a:srgbClr val="FFFFFF"/>
                </a:solidFill>
                <a:effectLst/>
                <a:uLnTx/>
                <a:uFillTx/>
                <a:latin typeface="Tahoma"/>
                <a:ea typeface="+mn-ea"/>
                <a:cs typeface="+mn-cs"/>
              </a:rPr>
              <a:t> C     G     T     G     A     G     T     C </a:t>
            </a:r>
            <a:r>
              <a:rPr kumimoji="0" lang="mr-IN" sz="3600" b="1" i="0" u="none" strike="noStrike" kern="1200" cap="none" spc="0" normalizeH="0" baseline="0" noProof="0" dirty="0">
                <a:ln>
                  <a:noFill/>
                </a:ln>
                <a:solidFill>
                  <a:srgbClr val="FFFFFF"/>
                </a:solidFill>
                <a:effectLst/>
                <a:uLnTx/>
                <a:uFillTx/>
                <a:latin typeface="Tahoma"/>
                <a:ea typeface="+mn-ea"/>
                <a:cs typeface="+mn-cs"/>
              </a:rPr>
              <a:t>…</a:t>
            </a:r>
            <a:r>
              <a:rPr kumimoji="0" lang="en-US" sz="3600" b="1" i="0" u="none" strike="noStrike" kern="1200" cap="none" spc="0" normalizeH="0" baseline="0" noProof="0" dirty="0">
                <a:ln>
                  <a:noFill/>
                </a:ln>
                <a:solidFill>
                  <a:srgbClr val="FFFFFF"/>
                </a:solidFill>
                <a:effectLst/>
                <a:uLnTx/>
                <a:uFillTx/>
                <a:latin typeface="Tahoma"/>
                <a:ea typeface="+mn-ea"/>
                <a:cs typeface="+mn-cs"/>
              </a:rPr>
              <a:t>     </a:t>
            </a:r>
            <a:endParaRPr kumimoji="0" lang="en-US" sz="3600" b="0" i="0" u="none" strike="noStrike" kern="1200" cap="none" spc="0" normalizeH="0" baseline="0" noProof="0" dirty="0">
              <a:ln>
                <a:noFill/>
              </a:ln>
              <a:solidFill>
                <a:srgbClr val="FFFFFF"/>
              </a:solidFill>
              <a:effectLst/>
              <a:uLnTx/>
              <a:uFillTx/>
              <a:latin typeface="Tahoma"/>
              <a:ea typeface="+mn-ea"/>
              <a:cs typeface="+mn-cs"/>
            </a:endParaRPr>
          </a:p>
        </p:txBody>
      </p:sp>
      <p:sp>
        <p:nvSpPr>
          <p:cNvPr id="7" name="Right Bracket 6"/>
          <p:cNvSpPr/>
          <p:nvPr/>
        </p:nvSpPr>
        <p:spPr>
          <a:xfrm rot="16200000" flipH="1">
            <a:off x="4413631" y="-1752361"/>
            <a:ext cx="240536" cy="7543799"/>
          </a:xfrm>
          <a:prstGeom prst="rightBracket">
            <a:avLst/>
          </a:prstGeom>
          <a:ln w="47625">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a:ea typeface="+mn-ea"/>
              <a:cs typeface="+mn-cs"/>
            </a:endParaRPr>
          </a:p>
        </p:txBody>
      </p:sp>
      <p:sp>
        <p:nvSpPr>
          <p:cNvPr id="8" name="TextBox 7"/>
          <p:cNvSpPr txBox="1"/>
          <p:nvPr/>
        </p:nvSpPr>
        <p:spPr>
          <a:xfrm>
            <a:off x="4533899" y="2131707"/>
            <a:ext cx="1020695"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1" u="none" strike="noStrike" kern="1200" cap="none" spc="0" normalizeH="0" baseline="0" noProof="0" dirty="0">
                <a:ln>
                  <a:noFill/>
                </a:ln>
                <a:solidFill>
                  <a:srgbClr val="FFFFFF">
                    <a:lumMod val="65000"/>
                  </a:srgbClr>
                </a:solidFill>
                <a:effectLst/>
                <a:uLnTx/>
                <a:uFillTx/>
                <a:latin typeface="Tahoma"/>
                <a:ea typeface="+mn-ea"/>
                <a:cs typeface="+mn-cs"/>
              </a:rPr>
              <a:t>Bin x</a:t>
            </a:r>
          </a:p>
        </p:txBody>
      </p:sp>
      <p:sp>
        <p:nvSpPr>
          <p:cNvPr id="9" name="Rectangle 8"/>
          <p:cNvSpPr/>
          <p:nvPr/>
        </p:nvSpPr>
        <p:spPr>
          <a:xfrm>
            <a:off x="927130" y="1096098"/>
            <a:ext cx="4423446" cy="731801"/>
          </a:xfrm>
          <a:prstGeom prst="rect">
            <a:avLst/>
          </a:prstGeom>
          <a:noFill/>
          <a:ln w="698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10" name="Rectangle 9"/>
          <p:cNvSpPr/>
          <p:nvPr/>
        </p:nvSpPr>
        <p:spPr>
          <a:xfrm>
            <a:off x="4809126" y="2882977"/>
            <a:ext cx="545911" cy="339873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a:ln>
                  <a:noFill/>
                </a:ln>
                <a:solidFill>
                  <a:srgbClr val="000000"/>
                </a:solidFill>
                <a:effectLst/>
                <a:uLnTx/>
                <a:uFillTx/>
                <a:latin typeface="Tahoma"/>
                <a:ea typeface="+mn-ea"/>
                <a:cs typeface="+mn-cs"/>
              </a:rPr>
              <a:t>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mr-IN" sz="2200" b="1" i="0" u="none" strike="noStrike" kern="1200" cap="none" spc="0" normalizeH="0" baseline="0" noProof="0" dirty="0">
                <a:ln>
                  <a:noFill/>
                </a:ln>
                <a:solidFill>
                  <a:srgbClr val="000000"/>
                </a:solidFill>
                <a:effectLst/>
                <a:uLnTx/>
                <a:uFillTx/>
                <a:latin typeface="Tahoma"/>
                <a:ea typeface="+mn-ea"/>
                <a:cs typeface="+mn-cs"/>
              </a:rPr>
              <a:t>…</a:t>
            </a:r>
            <a:endParaRPr kumimoji="0" lang="en-US" sz="2200" b="1" i="0" u="none" strike="noStrike" kern="1200" cap="none" spc="0" normalizeH="0" baseline="0" noProof="0" dirty="0">
              <a:ln>
                <a:noFill/>
              </a:ln>
              <a:solidFill>
                <a:srgbClr val="000000"/>
              </a:solidFill>
              <a:effectLst/>
              <a:uLnTx/>
              <a:uFillTx/>
              <a:latin typeface="Tahoma"/>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200" b="1" i="0" u="none" strike="noStrike" kern="1200" cap="none" spc="0" normalizeH="0" baseline="0" noProof="0" dirty="0">
              <a:ln>
                <a:noFill/>
              </a:ln>
              <a:solidFill>
                <a:srgbClr val="000000"/>
              </a:solidFill>
              <a:effectLst/>
              <a:uLnTx/>
              <a:uFillTx/>
              <a:latin typeface="Tahoma"/>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mr-IN" sz="2200" b="1" i="0" u="none" strike="noStrike" kern="1200" cap="none" spc="0" normalizeH="0" baseline="0" noProof="0" dirty="0">
                <a:ln>
                  <a:noFill/>
                </a:ln>
                <a:solidFill>
                  <a:srgbClr val="000000"/>
                </a:solidFill>
                <a:effectLst/>
                <a:uLnTx/>
                <a:uFillTx/>
                <a:latin typeface="Tahoma"/>
                <a:ea typeface="+mn-ea"/>
                <a:cs typeface="+mn-cs"/>
              </a:rPr>
              <a:t>…</a:t>
            </a:r>
            <a:endParaRPr kumimoji="0" lang="en-US" sz="2200" b="1" i="0" u="none" strike="noStrike" kern="1200" cap="none" spc="0" normalizeH="0" baseline="0" noProof="0" dirty="0">
              <a:ln>
                <a:noFill/>
              </a:ln>
              <a:solidFill>
                <a:srgbClr val="000000"/>
              </a:solidFill>
              <a:effectLst/>
              <a:uLnTx/>
              <a:uFillTx/>
              <a:latin typeface="Tahoma"/>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200" b="1" i="0" u="none" strike="noStrike" kern="1200" cap="none" spc="0" normalizeH="0" baseline="0" noProof="0" dirty="0">
              <a:ln>
                <a:noFill/>
              </a:ln>
              <a:solidFill>
                <a:srgbClr val="000000"/>
              </a:solidFill>
              <a:effectLst/>
              <a:uLnTx/>
              <a:uFillTx/>
              <a:latin typeface="Tahoma"/>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mr-IN" sz="2200" b="1" i="0" u="none" strike="noStrike" kern="1200" cap="none" spc="0" normalizeH="0" baseline="0" noProof="0" dirty="0">
                <a:ln>
                  <a:noFill/>
                </a:ln>
                <a:solidFill>
                  <a:srgbClr val="000000"/>
                </a:solidFill>
                <a:effectLst/>
                <a:uLnTx/>
                <a:uFillTx/>
                <a:latin typeface="Tahoma"/>
                <a:ea typeface="+mn-ea"/>
                <a:cs typeface="+mn-cs"/>
              </a:rPr>
              <a:t>…</a:t>
            </a:r>
            <a:endParaRPr kumimoji="0" lang="en-US" sz="2200" b="1" i="0" u="none" strike="noStrike" kern="1200" cap="none" spc="0" normalizeH="0" baseline="0" noProof="0" dirty="0">
              <a:ln>
                <a:noFill/>
              </a:ln>
              <a:solidFill>
                <a:srgbClr val="000000"/>
              </a:solidFill>
              <a:effectLst/>
              <a:uLnTx/>
              <a:uFillTx/>
              <a:latin typeface="Tahoma"/>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200" b="1" i="0" u="none" strike="noStrike" kern="1200" cap="none" spc="0" normalizeH="0" baseline="0" noProof="0" dirty="0">
              <a:ln>
                <a:noFill/>
              </a:ln>
              <a:solidFill>
                <a:srgbClr val="000000"/>
              </a:solidFill>
              <a:effectLst/>
              <a:uLnTx/>
              <a:uFillTx/>
              <a:latin typeface="Tahoma"/>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mr-IN" sz="2200" b="1" i="0" u="none" strike="noStrike" kern="1200" cap="none" spc="0" normalizeH="0" baseline="0" noProof="0" dirty="0">
                <a:ln>
                  <a:noFill/>
                </a:ln>
                <a:solidFill>
                  <a:srgbClr val="000000"/>
                </a:solidFill>
                <a:effectLst/>
                <a:uLnTx/>
                <a:uFillTx/>
                <a:latin typeface="Tahoma"/>
                <a:ea typeface="+mn-ea"/>
                <a:cs typeface="+mn-cs"/>
              </a:rPr>
              <a:t>…</a:t>
            </a:r>
            <a:endParaRPr kumimoji="0" lang="en-US" sz="2200" b="1" i="0" u="none" strike="noStrike" kern="1200" cap="none" spc="0" normalizeH="0" baseline="0" noProof="0" dirty="0">
              <a:ln>
                <a:noFill/>
              </a:ln>
              <a:solidFill>
                <a:srgbClr val="000000"/>
              </a:solidFill>
              <a:effectLst/>
              <a:uLnTx/>
              <a:uFillTx/>
              <a:latin typeface="Tahoma"/>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200" b="1" i="0" u="none" strike="noStrike" kern="1200" cap="none" spc="0" normalizeH="0" baseline="0" noProof="0" dirty="0">
              <a:ln>
                <a:noFill/>
              </a:ln>
              <a:solidFill>
                <a:srgbClr val="000000"/>
              </a:solidFill>
              <a:effectLst/>
              <a:uLnTx/>
              <a:uFillTx/>
              <a:latin typeface="Tahoma"/>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mr-IN" sz="2200" b="1" i="0" u="none" strike="noStrike" kern="1200" cap="none" spc="0" normalizeH="0" baseline="0" noProof="0" dirty="0">
                <a:ln>
                  <a:noFill/>
                </a:ln>
                <a:solidFill>
                  <a:srgbClr val="000000"/>
                </a:solidFill>
                <a:effectLst/>
                <a:uLnTx/>
                <a:uFillTx/>
                <a:latin typeface="Tahoma"/>
                <a:ea typeface="+mn-ea"/>
                <a:cs typeface="+mn-cs"/>
              </a:rPr>
              <a:t>…</a:t>
            </a:r>
            <a:endParaRPr kumimoji="0" lang="en-US" sz="2200" b="1" i="0" u="none" strike="noStrike" kern="1200" cap="none" spc="0" normalizeH="0" baseline="0" noProof="0" dirty="0">
              <a:ln>
                <a:noFill/>
              </a:ln>
              <a:solidFill>
                <a:srgbClr val="000000"/>
              </a:solidFill>
              <a:effectLst/>
              <a:uLnTx/>
              <a:uFillTx/>
              <a:latin typeface="Tahoma"/>
              <a:ea typeface="+mn-ea"/>
              <a:cs typeface="+mn-cs"/>
            </a:endParaRPr>
          </a:p>
        </p:txBody>
      </p:sp>
      <p:sp>
        <p:nvSpPr>
          <p:cNvPr id="11" name="TextBox 10"/>
          <p:cNvSpPr txBox="1"/>
          <p:nvPr/>
        </p:nvSpPr>
        <p:spPr>
          <a:xfrm rot="16200000">
            <a:off x="2052279" y="4174699"/>
            <a:ext cx="2173148"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70C0"/>
                </a:solidFill>
                <a:effectLst/>
                <a:uLnTx/>
                <a:uFillTx/>
                <a:latin typeface="Tahoma"/>
                <a:ea typeface="+mn-ea"/>
                <a:cs typeface="+mn-cs"/>
              </a:rPr>
              <a:t>Bin x </a:t>
            </a:r>
            <a:r>
              <a:rPr kumimoji="0" lang="en-US" sz="2000" b="1" i="0" u="none" strike="noStrike" kern="1200" cap="none" spc="0" normalizeH="0" baseline="0" noProof="0" dirty="0" err="1">
                <a:ln>
                  <a:noFill/>
                </a:ln>
                <a:solidFill>
                  <a:srgbClr val="0070C0"/>
                </a:solidFill>
                <a:effectLst/>
                <a:uLnTx/>
                <a:uFillTx/>
                <a:latin typeface="Tahoma"/>
                <a:ea typeface="+mn-ea"/>
                <a:cs typeface="+mn-cs"/>
              </a:rPr>
              <a:t>Bitvector</a:t>
            </a:r>
            <a:endParaRPr kumimoji="0" lang="en-US" sz="2000" b="1" i="0" u="none" strike="noStrike" kern="1200" cap="none" spc="0" normalizeH="0" baseline="0" noProof="0" dirty="0">
              <a:ln>
                <a:noFill/>
              </a:ln>
              <a:solidFill>
                <a:srgbClr val="0070C0"/>
              </a:solidFill>
              <a:effectLst/>
              <a:uLnTx/>
              <a:uFillTx/>
              <a:latin typeface="Tahoma"/>
              <a:ea typeface="+mn-ea"/>
              <a:cs typeface="+mn-cs"/>
            </a:endParaRPr>
          </a:p>
        </p:txBody>
      </p:sp>
      <p:sp>
        <p:nvSpPr>
          <p:cNvPr id="12" name="TextBox 11"/>
          <p:cNvSpPr txBox="1"/>
          <p:nvPr/>
        </p:nvSpPr>
        <p:spPr>
          <a:xfrm>
            <a:off x="2500654" y="2847807"/>
            <a:ext cx="2308472" cy="3477875"/>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300" normalizeH="0" baseline="0" noProof="0" dirty="0">
                <a:ln>
                  <a:noFill/>
                </a:ln>
                <a:solidFill>
                  <a:srgbClr val="000000"/>
                </a:solidFill>
                <a:effectLst/>
                <a:uLnTx/>
                <a:uFillTx/>
                <a:latin typeface="Tahoma"/>
                <a:ea typeface="+mn-ea"/>
                <a:cs typeface="+mn-cs"/>
              </a:rPr>
              <a:t>AAAAA</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mr-IN" sz="2200" b="0" i="0" u="none" strike="noStrike" kern="1200" cap="none" spc="300" normalizeH="0" baseline="0" noProof="0" dirty="0">
                <a:ln>
                  <a:noFill/>
                </a:ln>
                <a:solidFill>
                  <a:srgbClr val="000000"/>
                </a:solidFill>
                <a:effectLst/>
                <a:uLnTx/>
                <a:uFillTx/>
                <a:latin typeface="Tahoma"/>
                <a:ea typeface="+mn-ea"/>
                <a:cs typeface="+mn-cs"/>
              </a:rPr>
              <a:t>…</a:t>
            </a:r>
            <a:endParaRPr kumimoji="0" lang="en-US" sz="2200" b="0" i="0" u="none" strike="noStrike" kern="1200" cap="none" spc="300" normalizeH="0" baseline="0" noProof="0" dirty="0">
              <a:ln>
                <a:noFill/>
              </a:ln>
              <a:solidFill>
                <a:srgbClr val="000000"/>
              </a:solidFill>
              <a:effectLst/>
              <a:uLnTx/>
              <a:uFillTx/>
              <a:latin typeface="Tahoma"/>
              <a:ea typeface="+mn-ea"/>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300" normalizeH="0" baseline="0" noProof="0" dirty="0">
                <a:ln>
                  <a:noFill/>
                </a:ln>
                <a:solidFill>
                  <a:srgbClr val="000000"/>
                </a:solidFill>
                <a:effectLst/>
                <a:uLnTx/>
                <a:uFillTx/>
                <a:latin typeface="Tahoma"/>
                <a:ea typeface="+mn-ea"/>
                <a:cs typeface="+mn-cs"/>
              </a:rPr>
              <a:t>CGTGA</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mr-IN" sz="2200" b="0" i="0" u="none" strike="noStrike" kern="1200" cap="none" spc="300" normalizeH="0" baseline="0" noProof="0" dirty="0">
                <a:ln>
                  <a:noFill/>
                </a:ln>
                <a:solidFill>
                  <a:srgbClr val="000000"/>
                </a:solidFill>
                <a:effectLst/>
                <a:uLnTx/>
                <a:uFillTx/>
                <a:latin typeface="Tahoma"/>
                <a:ea typeface="+mn-ea"/>
                <a:cs typeface="+mn-cs"/>
              </a:rPr>
              <a:t>…</a:t>
            </a:r>
            <a:endParaRPr kumimoji="0" lang="en-US" sz="2200" b="0" i="0" u="none" strike="noStrike" kern="1200" cap="none" spc="300" normalizeH="0" baseline="0" noProof="0" dirty="0">
              <a:ln>
                <a:noFill/>
              </a:ln>
              <a:solidFill>
                <a:srgbClr val="000000"/>
              </a:solidFill>
              <a:effectLst/>
              <a:uLnTx/>
              <a:uFillTx/>
              <a:latin typeface="Tahoma"/>
              <a:ea typeface="+mn-ea"/>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300" normalizeH="0" baseline="0" noProof="0" dirty="0">
                <a:ln>
                  <a:noFill/>
                </a:ln>
                <a:solidFill>
                  <a:srgbClr val="000000"/>
                </a:solidFill>
                <a:effectLst/>
                <a:uLnTx/>
                <a:uFillTx/>
                <a:latin typeface="Tahoma"/>
                <a:ea typeface="+mn-ea"/>
                <a:cs typeface="+mn-cs"/>
              </a:rPr>
              <a:t>TGAGT</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mr-IN" sz="2200" b="0" i="0" u="none" strike="noStrike" kern="1200" cap="none" spc="300" normalizeH="0" baseline="0" noProof="0" dirty="0">
                <a:ln>
                  <a:noFill/>
                </a:ln>
                <a:solidFill>
                  <a:srgbClr val="000000"/>
                </a:solidFill>
                <a:effectLst/>
                <a:uLnTx/>
                <a:uFillTx/>
                <a:latin typeface="Tahoma"/>
                <a:ea typeface="+mn-ea"/>
                <a:cs typeface="+mn-cs"/>
              </a:rPr>
              <a:t>…</a:t>
            </a:r>
            <a:endParaRPr kumimoji="0" lang="en-US" sz="2200" b="0" i="0" u="none" strike="noStrike" kern="1200" cap="none" spc="300" normalizeH="0" baseline="0" noProof="0" dirty="0">
              <a:ln>
                <a:noFill/>
              </a:ln>
              <a:solidFill>
                <a:srgbClr val="000000"/>
              </a:solidFill>
              <a:effectLst/>
              <a:uLnTx/>
              <a:uFillTx/>
              <a:latin typeface="Tahoma"/>
              <a:ea typeface="+mn-ea"/>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300" normalizeH="0" baseline="0" noProof="0" dirty="0">
                <a:ln>
                  <a:noFill/>
                </a:ln>
                <a:solidFill>
                  <a:srgbClr val="000000"/>
                </a:solidFill>
                <a:effectLst/>
                <a:uLnTx/>
                <a:uFillTx/>
                <a:latin typeface="Tahoma"/>
                <a:ea typeface="+mn-ea"/>
                <a:cs typeface="+mn-cs"/>
              </a:rPr>
              <a:t>GAGTC</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mr-IN" sz="2200" b="0" i="0" u="none" strike="noStrike" kern="1200" cap="none" spc="300" normalizeH="0" baseline="0" noProof="0" dirty="0">
                <a:ln>
                  <a:noFill/>
                </a:ln>
                <a:solidFill>
                  <a:srgbClr val="000000"/>
                </a:solidFill>
                <a:effectLst/>
                <a:uLnTx/>
                <a:uFillTx/>
                <a:latin typeface="Tahoma"/>
                <a:ea typeface="+mn-ea"/>
                <a:cs typeface="+mn-cs"/>
              </a:rPr>
              <a:t>…</a:t>
            </a:r>
            <a:endParaRPr kumimoji="0" lang="en-US" sz="2200" b="0" i="0" u="none" strike="noStrike" kern="1200" cap="none" spc="300" normalizeH="0" baseline="0" noProof="0" dirty="0">
              <a:ln>
                <a:noFill/>
              </a:ln>
              <a:solidFill>
                <a:srgbClr val="000000"/>
              </a:solidFill>
              <a:effectLst/>
              <a:uLnTx/>
              <a:uFillTx/>
              <a:latin typeface="Tahoma"/>
              <a:ea typeface="+mn-ea"/>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300" normalizeH="0" baseline="0" noProof="0" dirty="0">
                <a:ln>
                  <a:noFill/>
                </a:ln>
                <a:solidFill>
                  <a:srgbClr val="000000"/>
                </a:solidFill>
                <a:effectLst/>
                <a:uLnTx/>
                <a:uFillTx/>
                <a:latin typeface="Tahoma"/>
                <a:ea typeface="+mn-ea"/>
                <a:cs typeface="+mn-cs"/>
              </a:rPr>
              <a:t>GTGAG</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mr-IN" sz="2200" b="0" i="0" u="none" strike="noStrike" kern="1200" cap="none" spc="300" normalizeH="0" baseline="0" noProof="0" dirty="0">
                <a:ln>
                  <a:noFill/>
                </a:ln>
                <a:solidFill>
                  <a:srgbClr val="000000"/>
                </a:solidFill>
                <a:effectLst/>
                <a:uLnTx/>
                <a:uFillTx/>
                <a:latin typeface="Tahoma"/>
                <a:ea typeface="+mn-ea"/>
                <a:cs typeface="+mn-cs"/>
              </a:rPr>
              <a:t>…</a:t>
            </a:r>
            <a:endParaRPr kumimoji="0" lang="en-US" sz="2200" b="0" i="0" u="none" strike="noStrike" kern="1200" cap="none" spc="300" normalizeH="0" baseline="0" noProof="0" dirty="0">
              <a:ln>
                <a:noFill/>
              </a:ln>
              <a:solidFill>
                <a:srgbClr val="000000"/>
              </a:solidFill>
              <a:effectLst/>
              <a:uLnTx/>
              <a:uFillTx/>
              <a:latin typeface="Tahoma"/>
              <a:ea typeface="+mn-ea"/>
              <a:cs typeface="+mn-cs"/>
            </a:endParaRPr>
          </a:p>
        </p:txBody>
      </p:sp>
      <p:sp>
        <p:nvSpPr>
          <p:cNvPr id="13" name="TextBox 12"/>
          <p:cNvSpPr txBox="1"/>
          <p:nvPr/>
        </p:nvSpPr>
        <p:spPr>
          <a:xfrm>
            <a:off x="889792" y="1144626"/>
            <a:ext cx="447423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000000"/>
                </a:solidFill>
                <a:effectLst/>
                <a:uLnTx/>
                <a:uFillTx/>
                <a:latin typeface="Tahoma"/>
                <a:ea typeface="+mn-ea"/>
                <a:cs typeface="+mn-cs"/>
              </a:rPr>
              <a:t>C     G     T     G     A</a:t>
            </a:r>
            <a:endParaRPr kumimoji="0" lang="en-US" sz="3600" b="0" i="0" u="none" strike="noStrike" kern="1200" cap="none" spc="0" normalizeH="0" baseline="0" noProof="0" dirty="0">
              <a:ln>
                <a:noFill/>
              </a:ln>
              <a:solidFill>
                <a:srgbClr val="000000"/>
              </a:solidFill>
              <a:effectLst/>
              <a:uLnTx/>
              <a:uFillTx/>
              <a:latin typeface="Tahoma"/>
              <a:ea typeface="+mn-ea"/>
              <a:cs typeface="+mn-cs"/>
            </a:endParaRPr>
          </a:p>
        </p:txBody>
      </p:sp>
      <p:sp>
        <p:nvSpPr>
          <p:cNvPr id="17" name="TextBox 16"/>
          <p:cNvSpPr txBox="1"/>
          <p:nvPr/>
        </p:nvSpPr>
        <p:spPr>
          <a:xfrm>
            <a:off x="1850365" y="1156076"/>
            <a:ext cx="447423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000000"/>
                </a:solidFill>
                <a:effectLst/>
                <a:uLnTx/>
                <a:uFillTx/>
                <a:latin typeface="Tahoma"/>
                <a:ea typeface="+mn-ea"/>
                <a:cs typeface="+mn-cs"/>
              </a:rPr>
              <a:t>G     T     G     A     G</a:t>
            </a:r>
            <a:endParaRPr kumimoji="0" lang="en-US" sz="3600" b="0" i="0" u="none" strike="noStrike" kern="1200" cap="none" spc="0" normalizeH="0" baseline="0" noProof="0" dirty="0">
              <a:ln>
                <a:noFill/>
              </a:ln>
              <a:solidFill>
                <a:srgbClr val="000000"/>
              </a:solidFill>
              <a:effectLst/>
              <a:uLnTx/>
              <a:uFillTx/>
              <a:latin typeface="Tahoma"/>
              <a:ea typeface="+mn-ea"/>
              <a:cs typeface="+mn-cs"/>
            </a:endParaRPr>
          </a:p>
        </p:txBody>
      </p:sp>
      <p:sp>
        <p:nvSpPr>
          <p:cNvPr id="18" name="TextBox 17"/>
          <p:cNvSpPr txBox="1"/>
          <p:nvPr/>
        </p:nvSpPr>
        <p:spPr>
          <a:xfrm>
            <a:off x="2862551" y="1148370"/>
            <a:ext cx="447423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000000"/>
                </a:solidFill>
                <a:effectLst/>
                <a:uLnTx/>
                <a:uFillTx/>
                <a:latin typeface="Tahoma"/>
                <a:ea typeface="+mn-ea"/>
                <a:cs typeface="+mn-cs"/>
              </a:rPr>
              <a:t>T     G     A     G     T</a:t>
            </a:r>
            <a:endParaRPr kumimoji="0" lang="en-US" sz="3600" b="0" i="0" u="none" strike="noStrike" kern="1200" cap="none" spc="0" normalizeH="0" baseline="0" noProof="0" dirty="0">
              <a:ln>
                <a:noFill/>
              </a:ln>
              <a:solidFill>
                <a:srgbClr val="000000"/>
              </a:solidFill>
              <a:effectLst/>
              <a:uLnTx/>
              <a:uFillTx/>
              <a:latin typeface="Tahoma"/>
              <a:ea typeface="+mn-ea"/>
              <a:cs typeface="+mn-cs"/>
            </a:endParaRPr>
          </a:p>
        </p:txBody>
      </p:sp>
      <p:sp>
        <p:nvSpPr>
          <p:cNvPr id="19" name="TextBox 18"/>
          <p:cNvSpPr txBox="1"/>
          <p:nvPr/>
        </p:nvSpPr>
        <p:spPr>
          <a:xfrm>
            <a:off x="3811991" y="1149340"/>
            <a:ext cx="447423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a:ln>
                  <a:noFill/>
                </a:ln>
                <a:solidFill>
                  <a:srgbClr val="000000"/>
                </a:solidFill>
                <a:effectLst/>
                <a:uLnTx/>
                <a:uFillTx/>
                <a:latin typeface="Tahoma"/>
                <a:ea typeface="+mn-ea"/>
                <a:cs typeface="+mn-cs"/>
              </a:rPr>
              <a:t>G     </a:t>
            </a:r>
            <a:r>
              <a:rPr kumimoji="0" lang="en-US" sz="3600" b="1" i="0" u="none" strike="noStrike" kern="1200" cap="none" spc="0" normalizeH="0" baseline="0" noProof="0" dirty="0">
                <a:ln>
                  <a:noFill/>
                </a:ln>
                <a:solidFill>
                  <a:srgbClr val="000000"/>
                </a:solidFill>
                <a:effectLst/>
                <a:uLnTx/>
                <a:uFillTx/>
                <a:latin typeface="Tahoma"/>
                <a:ea typeface="+mn-ea"/>
                <a:cs typeface="+mn-cs"/>
              </a:rPr>
              <a:t>A     </a:t>
            </a:r>
            <a:r>
              <a:rPr kumimoji="0" lang="en-US" sz="3600" b="1" i="0" u="none" strike="noStrike" kern="1200" cap="none" spc="0" normalizeH="0" baseline="0" noProof="0">
                <a:ln>
                  <a:noFill/>
                </a:ln>
                <a:solidFill>
                  <a:srgbClr val="000000"/>
                </a:solidFill>
                <a:effectLst/>
                <a:uLnTx/>
                <a:uFillTx/>
                <a:latin typeface="Tahoma"/>
                <a:ea typeface="+mn-ea"/>
                <a:cs typeface="+mn-cs"/>
              </a:rPr>
              <a:t>G     T     C</a:t>
            </a:r>
            <a:endParaRPr kumimoji="0" lang="en-US" sz="3600" b="0" i="0" u="none" strike="noStrike" kern="1200" cap="none" spc="0" normalizeH="0" baseline="0" noProof="0" dirty="0">
              <a:ln>
                <a:noFill/>
              </a:ln>
              <a:solidFill>
                <a:srgbClr val="000000"/>
              </a:solidFill>
              <a:effectLst/>
              <a:uLnTx/>
              <a:uFillTx/>
              <a:latin typeface="Tahoma"/>
              <a:ea typeface="+mn-ea"/>
              <a:cs typeface="+mn-cs"/>
            </a:endParaRPr>
          </a:p>
        </p:txBody>
      </p:sp>
      <p:sp>
        <p:nvSpPr>
          <p:cNvPr id="20" name="TextBox 19"/>
          <p:cNvSpPr txBox="1"/>
          <p:nvPr/>
        </p:nvSpPr>
        <p:spPr>
          <a:xfrm>
            <a:off x="4852269" y="5524021"/>
            <a:ext cx="458462" cy="430887"/>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300" normalizeH="0" baseline="0" noProof="0" dirty="0">
                <a:ln>
                  <a:noFill/>
                </a:ln>
                <a:solidFill>
                  <a:srgbClr val="000000"/>
                </a:solidFill>
                <a:effectLst/>
                <a:uLnTx/>
                <a:uFillTx/>
                <a:latin typeface="Tahoma"/>
                <a:ea typeface="+mn-ea"/>
                <a:cs typeface="+mn-cs"/>
              </a:rPr>
              <a:t>1</a:t>
            </a:r>
          </a:p>
        </p:txBody>
      </p:sp>
      <p:sp>
        <p:nvSpPr>
          <p:cNvPr id="21" name="TextBox 20"/>
          <p:cNvSpPr txBox="1"/>
          <p:nvPr/>
        </p:nvSpPr>
        <p:spPr>
          <a:xfrm>
            <a:off x="4852269" y="5528365"/>
            <a:ext cx="458462" cy="430887"/>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300" normalizeH="0" baseline="0" noProof="0" dirty="0">
                <a:ln>
                  <a:noFill/>
                </a:ln>
                <a:solidFill>
                  <a:srgbClr val="000000"/>
                </a:solidFill>
                <a:effectLst/>
                <a:uLnTx/>
                <a:uFillTx/>
                <a:latin typeface="Tahoma"/>
                <a:ea typeface="+mn-ea"/>
                <a:cs typeface="+mn-cs"/>
              </a:rPr>
              <a:t>0</a:t>
            </a:r>
          </a:p>
        </p:txBody>
      </p:sp>
      <p:sp>
        <p:nvSpPr>
          <p:cNvPr id="22" name="TextBox 21"/>
          <p:cNvSpPr txBox="1"/>
          <p:nvPr/>
        </p:nvSpPr>
        <p:spPr>
          <a:xfrm>
            <a:off x="4852269" y="4854755"/>
            <a:ext cx="458462" cy="430887"/>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300" normalizeH="0" baseline="0" noProof="0" dirty="0">
                <a:ln>
                  <a:noFill/>
                </a:ln>
                <a:solidFill>
                  <a:srgbClr val="000000"/>
                </a:solidFill>
                <a:effectLst/>
                <a:uLnTx/>
                <a:uFillTx/>
                <a:latin typeface="Tahoma"/>
                <a:ea typeface="+mn-ea"/>
                <a:cs typeface="+mn-cs"/>
              </a:rPr>
              <a:t>0</a:t>
            </a:r>
          </a:p>
        </p:txBody>
      </p:sp>
      <p:sp>
        <p:nvSpPr>
          <p:cNvPr id="23" name="TextBox 22"/>
          <p:cNvSpPr txBox="1"/>
          <p:nvPr/>
        </p:nvSpPr>
        <p:spPr>
          <a:xfrm>
            <a:off x="4864256" y="4183211"/>
            <a:ext cx="458462" cy="430887"/>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300" normalizeH="0" baseline="0" noProof="0" dirty="0">
                <a:ln>
                  <a:noFill/>
                </a:ln>
                <a:solidFill>
                  <a:srgbClr val="000000"/>
                </a:solidFill>
                <a:effectLst/>
                <a:uLnTx/>
                <a:uFillTx/>
                <a:latin typeface="Tahoma"/>
                <a:ea typeface="+mn-ea"/>
                <a:cs typeface="+mn-cs"/>
              </a:rPr>
              <a:t>0</a:t>
            </a:r>
          </a:p>
        </p:txBody>
      </p:sp>
      <p:sp>
        <p:nvSpPr>
          <p:cNvPr id="24" name="TextBox 23"/>
          <p:cNvSpPr txBox="1"/>
          <p:nvPr/>
        </p:nvSpPr>
        <p:spPr>
          <a:xfrm>
            <a:off x="4852269" y="3530154"/>
            <a:ext cx="458462" cy="430887"/>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300" normalizeH="0" baseline="0" noProof="0" dirty="0">
                <a:ln>
                  <a:noFill/>
                </a:ln>
                <a:solidFill>
                  <a:srgbClr val="000000"/>
                </a:solidFill>
                <a:effectLst/>
                <a:uLnTx/>
                <a:uFillTx/>
                <a:latin typeface="Tahoma"/>
                <a:ea typeface="+mn-ea"/>
                <a:cs typeface="+mn-cs"/>
              </a:rPr>
              <a:t>0</a:t>
            </a:r>
          </a:p>
        </p:txBody>
      </p:sp>
      <p:sp>
        <p:nvSpPr>
          <p:cNvPr id="25" name="TextBox 24"/>
          <p:cNvSpPr txBox="1"/>
          <p:nvPr/>
        </p:nvSpPr>
        <p:spPr>
          <a:xfrm>
            <a:off x="4852269" y="4836268"/>
            <a:ext cx="458462" cy="430887"/>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300" normalizeH="0" baseline="0" noProof="0" dirty="0">
                <a:ln>
                  <a:noFill/>
                </a:ln>
                <a:solidFill>
                  <a:srgbClr val="000000"/>
                </a:solidFill>
                <a:effectLst/>
                <a:uLnTx/>
                <a:uFillTx/>
                <a:latin typeface="Tahoma"/>
                <a:ea typeface="+mn-ea"/>
                <a:cs typeface="+mn-cs"/>
              </a:rPr>
              <a:t>1</a:t>
            </a:r>
          </a:p>
        </p:txBody>
      </p:sp>
      <p:sp>
        <p:nvSpPr>
          <p:cNvPr id="26" name="TextBox 25"/>
          <p:cNvSpPr txBox="1"/>
          <p:nvPr/>
        </p:nvSpPr>
        <p:spPr>
          <a:xfrm>
            <a:off x="4864256" y="4175369"/>
            <a:ext cx="458462" cy="430887"/>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300" normalizeH="0" baseline="0" noProof="0" dirty="0">
                <a:ln>
                  <a:noFill/>
                </a:ln>
                <a:solidFill>
                  <a:srgbClr val="000000"/>
                </a:solidFill>
                <a:effectLst/>
                <a:uLnTx/>
                <a:uFillTx/>
                <a:latin typeface="Tahoma"/>
                <a:ea typeface="+mn-ea"/>
                <a:cs typeface="+mn-cs"/>
              </a:rPr>
              <a:t>1</a:t>
            </a:r>
          </a:p>
        </p:txBody>
      </p:sp>
      <p:sp>
        <p:nvSpPr>
          <p:cNvPr id="27" name="TextBox 26"/>
          <p:cNvSpPr txBox="1"/>
          <p:nvPr/>
        </p:nvSpPr>
        <p:spPr>
          <a:xfrm>
            <a:off x="4852269" y="3532236"/>
            <a:ext cx="458462" cy="430887"/>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300" normalizeH="0" baseline="0" noProof="0" dirty="0">
                <a:ln>
                  <a:noFill/>
                </a:ln>
                <a:solidFill>
                  <a:srgbClr val="000000"/>
                </a:solidFill>
                <a:effectLst/>
                <a:uLnTx/>
                <a:uFillTx/>
                <a:latin typeface="Tahoma"/>
                <a:ea typeface="+mn-ea"/>
                <a:cs typeface="+mn-cs"/>
              </a:rPr>
              <a:t>1</a:t>
            </a:r>
          </a:p>
        </p:txBody>
      </p:sp>
    </p:spTree>
    <p:extLst>
      <p:ext uri="{BB962C8B-B14F-4D97-AF65-F5344CB8AC3E}">
        <p14:creationId xmlns:p14="http://schemas.microsoft.com/office/powerpoint/2010/main" val="318472667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3"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3"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3"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grpId="3"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dissolve">
                                      <p:cBhvr>
                                        <p:cTn id="23" dur="500"/>
                                        <p:tgtEl>
                                          <p:spTgt spid="11"/>
                                        </p:tgtEl>
                                      </p:cBhvr>
                                    </p:animEffect>
                                  </p:childTnLst>
                                </p:cTn>
                              </p:par>
                              <p:par>
                                <p:cTn id="24" presetID="1" presetClass="entr" presetSubtype="0" fill="hold" grpId="1" nodeType="withEffect">
                                  <p:stCondLst>
                                    <p:cond delay="0"/>
                                  </p:stCondLst>
                                  <p:childTnLst>
                                    <p:set>
                                      <p:cBhvr>
                                        <p:cTn id="25" dur="1" fill="hold">
                                          <p:stCondLst>
                                            <p:cond delay="0"/>
                                          </p:stCondLst>
                                        </p:cTn>
                                        <p:tgtEl>
                                          <p:spTgt spid="12">
                                            <p:txEl>
                                              <p:pRg st="0" end="0"/>
                                            </p:txEl>
                                          </p:spTgt>
                                        </p:tgtEl>
                                        <p:attrNameLst>
                                          <p:attrName>style.visibility</p:attrName>
                                        </p:attrNameLst>
                                      </p:cBhvr>
                                      <p:to>
                                        <p:strVal val="visible"/>
                                      </p:to>
                                    </p:set>
                                  </p:childTnLst>
                                </p:cTn>
                              </p:par>
                              <p:par>
                                <p:cTn id="26" presetID="1" presetClass="entr" presetSubtype="0" fill="hold" grpId="1" nodeType="withEffect">
                                  <p:stCondLst>
                                    <p:cond delay="0"/>
                                  </p:stCondLst>
                                  <p:childTnLst>
                                    <p:set>
                                      <p:cBhvr>
                                        <p:cTn id="27" dur="1" fill="hold">
                                          <p:stCondLst>
                                            <p:cond delay="0"/>
                                          </p:stCondLst>
                                        </p:cTn>
                                        <p:tgtEl>
                                          <p:spTgt spid="12">
                                            <p:txEl>
                                              <p:pRg st="1" end="1"/>
                                            </p:txEl>
                                          </p:spTgt>
                                        </p:tgtEl>
                                        <p:attrNameLst>
                                          <p:attrName>style.visibility</p:attrName>
                                        </p:attrNameLst>
                                      </p:cBhvr>
                                      <p:to>
                                        <p:strVal val="visible"/>
                                      </p:to>
                                    </p:set>
                                  </p:childTnLst>
                                </p:cTn>
                              </p:par>
                              <p:par>
                                <p:cTn id="28" presetID="1" presetClass="entr" presetSubtype="0" fill="hold" grpId="1" nodeType="withEffect">
                                  <p:stCondLst>
                                    <p:cond delay="0"/>
                                  </p:stCondLst>
                                  <p:childTnLst>
                                    <p:set>
                                      <p:cBhvr>
                                        <p:cTn id="29" dur="1" fill="hold">
                                          <p:stCondLst>
                                            <p:cond delay="0"/>
                                          </p:stCondLst>
                                        </p:cTn>
                                        <p:tgtEl>
                                          <p:spTgt spid="12">
                                            <p:txEl>
                                              <p:pRg st="2" end="2"/>
                                            </p:txEl>
                                          </p:spTgt>
                                        </p:tgtEl>
                                        <p:attrNameLst>
                                          <p:attrName>style.visibility</p:attrName>
                                        </p:attrNameLst>
                                      </p:cBhvr>
                                      <p:to>
                                        <p:strVal val="visible"/>
                                      </p:to>
                                    </p:set>
                                  </p:childTnLst>
                                </p:cTn>
                              </p:par>
                              <p:par>
                                <p:cTn id="30" presetID="1" presetClass="entr" presetSubtype="0" fill="hold" grpId="1" nodeType="withEffect">
                                  <p:stCondLst>
                                    <p:cond delay="0"/>
                                  </p:stCondLst>
                                  <p:childTnLst>
                                    <p:set>
                                      <p:cBhvr>
                                        <p:cTn id="31" dur="1" fill="hold">
                                          <p:stCondLst>
                                            <p:cond delay="0"/>
                                          </p:stCondLst>
                                        </p:cTn>
                                        <p:tgtEl>
                                          <p:spTgt spid="12">
                                            <p:txEl>
                                              <p:pRg st="3" end="3"/>
                                            </p:txEl>
                                          </p:spTgt>
                                        </p:tgtEl>
                                        <p:attrNameLst>
                                          <p:attrName>style.visibility</p:attrName>
                                        </p:attrNameLst>
                                      </p:cBhvr>
                                      <p:to>
                                        <p:strVal val="visible"/>
                                      </p:to>
                                    </p:set>
                                  </p:childTnLst>
                                </p:cTn>
                              </p:par>
                              <p:par>
                                <p:cTn id="32" presetID="1" presetClass="entr" presetSubtype="0" fill="hold" grpId="1" nodeType="withEffect">
                                  <p:stCondLst>
                                    <p:cond delay="0"/>
                                  </p:stCondLst>
                                  <p:childTnLst>
                                    <p:set>
                                      <p:cBhvr>
                                        <p:cTn id="33" dur="1" fill="hold">
                                          <p:stCondLst>
                                            <p:cond delay="0"/>
                                          </p:stCondLst>
                                        </p:cTn>
                                        <p:tgtEl>
                                          <p:spTgt spid="12">
                                            <p:txEl>
                                              <p:pRg st="4" end="4"/>
                                            </p:txEl>
                                          </p:spTgt>
                                        </p:tgtEl>
                                        <p:attrNameLst>
                                          <p:attrName>style.visibility</p:attrName>
                                        </p:attrNameLst>
                                      </p:cBhvr>
                                      <p:to>
                                        <p:strVal val="visible"/>
                                      </p:to>
                                    </p:set>
                                  </p:childTnLst>
                                </p:cTn>
                              </p:par>
                              <p:par>
                                <p:cTn id="34" presetID="1" presetClass="entr" presetSubtype="0" fill="hold" grpId="1" nodeType="withEffect">
                                  <p:stCondLst>
                                    <p:cond delay="0"/>
                                  </p:stCondLst>
                                  <p:childTnLst>
                                    <p:set>
                                      <p:cBhvr>
                                        <p:cTn id="35" dur="1" fill="hold">
                                          <p:stCondLst>
                                            <p:cond delay="0"/>
                                          </p:stCondLst>
                                        </p:cTn>
                                        <p:tgtEl>
                                          <p:spTgt spid="12">
                                            <p:txEl>
                                              <p:pRg st="5" end="5"/>
                                            </p:txEl>
                                          </p:spTgt>
                                        </p:tgtEl>
                                        <p:attrNameLst>
                                          <p:attrName>style.visibility</p:attrName>
                                        </p:attrNameLst>
                                      </p:cBhvr>
                                      <p:to>
                                        <p:strVal val="visible"/>
                                      </p:to>
                                    </p:set>
                                  </p:childTnLst>
                                </p:cTn>
                              </p:par>
                              <p:par>
                                <p:cTn id="36" presetID="1" presetClass="entr" presetSubtype="0" fill="hold" grpId="1" nodeType="withEffect">
                                  <p:stCondLst>
                                    <p:cond delay="0"/>
                                  </p:stCondLst>
                                  <p:childTnLst>
                                    <p:set>
                                      <p:cBhvr>
                                        <p:cTn id="37" dur="1" fill="hold">
                                          <p:stCondLst>
                                            <p:cond delay="0"/>
                                          </p:stCondLst>
                                        </p:cTn>
                                        <p:tgtEl>
                                          <p:spTgt spid="12">
                                            <p:txEl>
                                              <p:pRg st="6" end="6"/>
                                            </p:txEl>
                                          </p:spTgt>
                                        </p:tgtEl>
                                        <p:attrNameLst>
                                          <p:attrName>style.visibility</p:attrName>
                                        </p:attrNameLst>
                                      </p:cBhvr>
                                      <p:to>
                                        <p:strVal val="visible"/>
                                      </p:to>
                                    </p:set>
                                  </p:childTnLst>
                                </p:cTn>
                              </p:par>
                              <p:par>
                                <p:cTn id="38" presetID="1" presetClass="entr" presetSubtype="0" fill="hold" grpId="1" nodeType="withEffect">
                                  <p:stCondLst>
                                    <p:cond delay="0"/>
                                  </p:stCondLst>
                                  <p:childTnLst>
                                    <p:set>
                                      <p:cBhvr>
                                        <p:cTn id="39" dur="1" fill="hold">
                                          <p:stCondLst>
                                            <p:cond delay="0"/>
                                          </p:stCondLst>
                                        </p:cTn>
                                        <p:tgtEl>
                                          <p:spTgt spid="12">
                                            <p:txEl>
                                              <p:pRg st="7" end="7"/>
                                            </p:txEl>
                                          </p:spTgt>
                                        </p:tgtEl>
                                        <p:attrNameLst>
                                          <p:attrName>style.visibility</p:attrName>
                                        </p:attrNameLst>
                                      </p:cBhvr>
                                      <p:to>
                                        <p:strVal val="visible"/>
                                      </p:to>
                                    </p:set>
                                  </p:childTnLst>
                                </p:cTn>
                              </p:par>
                              <p:par>
                                <p:cTn id="40" presetID="1" presetClass="entr" presetSubtype="0" fill="hold" grpId="1" nodeType="withEffect">
                                  <p:stCondLst>
                                    <p:cond delay="0"/>
                                  </p:stCondLst>
                                  <p:childTnLst>
                                    <p:set>
                                      <p:cBhvr>
                                        <p:cTn id="41" dur="1" fill="hold">
                                          <p:stCondLst>
                                            <p:cond delay="0"/>
                                          </p:stCondLst>
                                        </p:cTn>
                                        <p:tgtEl>
                                          <p:spTgt spid="12">
                                            <p:txEl>
                                              <p:pRg st="8" end="8"/>
                                            </p:txEl>
                                          </p:spTgt>
                                        </p:tgtEl>
                                        <p:attrNameLst>
                                          <p:attrName>style.visibility</p:attrName>
                                        </p:attrNameLst>
                                      </p:cBhvr>
                                      <p:to>
                                        <p:strVal val="visible"/>
                                      </p:to>
                                    </p:set>
                                  </p:childTnLst>
                                </p:cTn>
                              </p:par>
                              <p:par>
                                <p:cTn id="42" presetID="1" presetClass="entr" presetSubtype="0" fill="hold" grpId="1" nodeType="withEffect">
                                  <p:stCondLst>
                                    <p:cond delay="0"/>
                                  </p:stCondLst>
                                  <p:childTnLst>
                                    <p:set>
                                      <p:cBhvr>
                                        <p:cTn id="43" dur="1" fill="hold">
                                          <p:stCondLst>
                                            <p:cond delay="0"/>
                                          </p:stCondLst>
                                        </p:cTn>
                                        <p:tgtEl>
                                          <p:spTgt spid="12">
                                            <p:txEl>
                                              <p:pRg st="9" end="9"/>
                                            </p:txEl>
                                          </p:spTgt>
                                        </p:tgtEl>
                                        <p:attrNameLst>
                                          <p:attrName>style.visibility</p:attrName>
                                        </p:attrNameLst>
                                      </p:cBhvr>
                                      <p:to>
                                        <p:strVal val="visible"/>
                                      </p:to>
                                    </p:set>
                                  </p:childTnLst>
                                </p:cTn>
                              </p:par>
                              <p:par>
                                <p:cTn id="44" presetID="9" presetClass="entr" presetSubtype="0" fill="hold" grpId="0" nodeType="withEffect">
                                  <p:stCondLst>
                                    <p:cond delay="0"/>
                                  </p:stCondLst>
                                  <p:childTnLst>
                                    <p:set>
                                      <p:cBhvr>
                                        <p:cTn id="45" dur="1" fill="hold">
                                          <p:stCondLst>
                                            <p:cond delay="0"/>
                                          </p:stCondLst>
                                        </p:cTn>
                                        <p:tgtEl>
                                          <p:spTgt spid="10"/>
                                        </p:tgtEl>
                                        <p:attrNameLst>
                                          <p:attrName>style.visibility</p:attrName>
                                        </p:attrNameLst>
                                      </p:cBhvr>
                                      <p:to>
                                        <p:strVal val="visible"/>
                                      </p:to>
                                    </p:set>
                                    <p:animEffect transition="in" filter="dissolve">
                                      <p:cBhvr>
                                        <p:cTn id="46" dur="500"/>
                                        <p:tgtEl>
                                          <p:spTgt spid="10"/>
                                        </p:tgtEl>
                                      </p:cBhvr>
                                    </p:animEffect>
                                  </p:childTnLst>
                                </p:cTn>
                              </p:par>
                              <p:par>
                                <p:cTn id="47" presetID="9" presetClass="entr" presetSubtype="0" fill="hold" grpId="0" nodeType="withEffect">
                                  <p:stCondLst>
                                    <p:cond delay="0"/>
                                  </p:stCondLst>
                                  <p:childTnLst>
                                    <p:set>
                                      <p:cBhvr>
                                        <p:cTn id="48" dur="1" fill="hold">
                                          <p:stCondLst>
                                            <p:cond delay="0"/>
                                          </p:stCondLst>
                                        </p:cTn>
                                        <p:tgtEl>
                                          <p:spTgt spid="21"/>
                                        </p:tgtEl>
                                        <p:attrNameLst>
                                          <p:attrName>style.visibility</p:attrName>
                                        </p:attrNameLst>
                                      </p:cBhvr>
                                      <p:to>
                                        <p:strVal val="visible"/>
                                      </p:to>
                                    </p:set>
                                    <p:animEffect transition="in" filter="dissolve">
                                      <p:cBhvr>
                                        <p:cTn id="49" dur="500"/>
                                        <p:tgtEl>
                                          <p:spTgt spid="21"/>
                                        </p:tgtEl>
                                      </p:cBhvr>
                                    </p:animEffect>
                                  </p:childTnLst>
                                </p:cTn>
                              </p:par>
                              <p:par>
                                <p:cTn id="50" presetID="9" presetClass="entr" presetSubtype="0" fill="hold" grpId="0" nodeType="withEffect">
                                  <p:stCondLst>
                                    <p:cond delay="0"/>
                                  </p:stCondLst>
                                  <p:childTnLst>
                                    <p:set>
                                      <p:cBhvr>
                                        <p:cTn id="51" dur="1" fill="hold">
                                          <p:stCondLst>
                                            <p:cond delay="0"/>
                                          </p:stCondLst>
                                        </p:cTn>
                                        <p:tgtEl>
                                          <p:spTgt spid="22"/>
                                        </p:tgtEl>
                                        <p:attrNameLst>
                                          <p:attrName>style.visibility</p:attrName>
                                        </p:attrNameLst>
                                      </p:cBhvr>
                                      <p:to>
                                        <p:strVal val="visible"/>
                                      </p:to>
                                    </p:set>
                                    <p:animEffect transition="in" filter="dissolve">
                                      <p:cBhvr>
                                        <p:cTn id="52" dur="500"/>
                                        <p:tgtEl>
                                          <p:spTgt spid="22"/>
                                        </p:tgtEl>
                                      </p:cBhvr>
                                    </p:animEffect>
                                  </p:childTnLst>
                                </p:cTn>
                              </p:par>
                              <p:par>
                                <p:cTn id="53" presetID="9" presetClass="entr" presetSubtype="0" fill="hold" grpId="0" nodeType="withEffect">
                                  <p:stCondLst>
                                    <p:cond delay="0"/>
                                  </p:stCondLst>
                                  <p:childTnLst>
                                    <p:set>
                                      <p:cBhvr>
                                        <p:cTn id="54" dur="1" fill="hold">
                                          <p:stCondLst>
                                            <p:cond delay="0"/>
                                          </p:stCondLst>
                                        </p:cTn>
                                        <p:tgtEl>
                                          <p:spTgt spid="23"/>
                                        </p:tgtEl>
                                        <p:attrNameLst>
                                          <p:attrName>style.visibility</p:attrName>
                                        </p:attrNameLst>
                                      </p:cBhvr>
                                      <p:to>
                                        <p:strVal val="visible"/>
                                      </p:to>
                                    </p:set>
                                    <p:animEffect transition="in" filter="dissolve">
                                      <p:cBhvr>
                                        <p:cTn id="55" dur="500"/>
                                        <p:tgtEl>
                                          <p:spTgt spid="23"/>
                                        </p:tgtEl>
                                      </p:cBhvr>
                                    </p:animEffect>
                                  </p:childTnLst>
                                </p:cTn>
                              </p:par>
                              <p:par>
                                <p:cTn id="56" presetID="9" presetClass="entr" presetSubtype="0" fill="hold" grpId="0" nodeType="withEffect">
                                  <p:stCondLst>
                                    <p:cond delay="0"/>
                                  </p:stCondLst>
                                  <p:childTnLst>
                                    <p:set>
                                      <p:cBhvr>
                                        <p:cTn id="57" dur="1" fill="hold">
                                          <p:stCondLst>
                                            <p:cond delay="0"/>
                                          </p:stCondLst>
                                        </p:cTn>
                                        <p:tgtEl>
                                          <p:spTgt spid="24"/>
                                        </p:tgtEl>
                                        <p:attrNameLst>
                                          <p:attrName>style.visibility</p:attrName>
                                        </p:attrNameLst>
                                      </p:cBhvr>
                                      <p:to>
                                        <p:strVal val="visible"/>
                                      </p:to>
                                    </p:set>
                                    <p:animEffect transition="in" filter="dissolve">
                                      <p:cBhvr>
                                        <p:cTn id="58" dur="500"/>
                                        <p:tgtEl>
                                          <p:spTgt spid="24"/>
                                        </p:tgtEl>
                                      </p:cBhvr>
                                    </p:animEffect>
                                  </p:childTnLst>
                                </p:cTn>
                              </p:par>
                              <p:par>
                                <p:cTn id="59" presetID="9" presetClass="entr" presetSubtype="0" fill="hold" grpId="0" nodeType="withEffect">
                                  <p:stCondLst>
                                    <p:cond delay="0"/>
                                  </p:stCondLst>
                                  <p:childTnLst>
                                    <p:set>
                                      <p:cBhvr>
                                        <p:cTn id="60" dur="1" fill="hold">
                                          <p:stCondLst>
                                            <p:cond delay="0"/>
                                          </p:stCondLst>
                                        </p:cTn>
                                        <p:tgtEl>
                                          <p:spTgt spid="12"/>
                                        </p:tgtEl>
                                        <p:attrNameLst>
                                          <p:attrName>style.visibility</p:attrName>
                                        </p:attrNameLst>
                                      </p:cBhvr>
                                      <p:to>
                                        <p:strVal val="visible"/>
                                      </p:to>
                                    </p:set>
                                    <p:animEffect transition="in" filter="dissolve">
                                      <p:cBhvr>
                                        <p:cTn id="61" dur="500"/>
                                        <p:tgtEl>
                                          <p:spTgt spid="12"/>
                                        </p:tgtEl>
                                      </p:cBhvr>
                                    </p:animEffect>
                                  </p:childTnLst>
                                </p:cTn>
                              </p:par>
                            </p:childTnLst>
                          </p:cTn>
                        </p:par>
                        <p:par>
                          <p:cTn id="62" fill="hold">
                            <p:stCondLst>
                              <p:cond delay="500"/>
                            </p:stCondLst>
                            <p:childTnLst>
                              <p:par>
                                <p:cTn id="63" presetID="1" presetClass="entr" presetSubtype="0" fill="hold" grpId="0" nodeType="afterEffect">
                                  <p:stCondLst>
                                    <p:cond delay="0"/>
                                  </p:stCondLst>
                                  <p:childTnLst>
                                    <p:set>
                                      <p:cBhvr>
                                        <p:cTn id="64" dur="1" fill="hold">
                                          <p:stCondLst>
                                            <p:cond delay="0"/>
                                          </p:stCondLst>
                                        </p:cTn>
                                        <p:tgtEl>
                                          <p:spTgt spid="9"/>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6" presetClass="emph" presetSubtype="0" fill="hold" grpId="0" nodeType="clickEffect">
                                  <p:stCondLst>
                                    <p:cond delay="500"/>
                                  </p:stCondLst>
                                  <p:childTnLst>
                                    <p:animScale>
                                      <p:cBhvr>
                                        <p:cTn id="68" dur="500" fill="hold"/>
                                        <p:tgtEl>
                                          <p:spTgt spid="13"/>
                                        </p:tgtEl>
                                      </p:cBhvr>
                                      <p:by x="25000" y="25000"/>
                                    </p:animScale>
                                  </p:childTnLst>
                                </p:cTn>
                              </p:par>
                              <p:par>
                                <p:cTn id="69" presetID="0" presetClass="path" presetSubtype="0" accel="50000" decel="50000" fill="hold" grpId="1" nodeType="withEffect">
                                  <p:stCondLst>
                                    <p:cond delay="0"/>
                                  </p:stCondLst>
                                  <p:childTnLst>
                                    <p:animMotion origin="layout" path="M 0 0 L 0.12066 0.3345 " pathEditMode="relative" ptsTypes="AA">
                                      <p:cBhvr>
                                        <p:cTn id="70" dur="1000" fill="hold"/>
                                        <p:tgtEl>
                                          <p:spTgt spid="13"/>
                                        </p:tgtEl>
                                        <p:attrNameLst>
                                          <p:attrName>ppt_x</p:attrName>
                                          <p:attrName>ppt_y</p:attrName>
                                        </p:attrNameLst>
                                      </p:cBhvr>
                                    </p:animMotion>
                                  </p:childTnLst>
                                </p:cTn>
                              </p:par>
                            </p:childTnLst>
                          </p:cTn>
                        </p:par>
                        <p:par>
                          <p:cTn id="71" fill="hold">
                            <p:stCondLst>
                              <p:cond delay="1000"/>
                            </p:stCondLst>
                            <p:childTnLst>
                              <p:par>
                                <p:cTn id="72" presetID="9" presetClass="exit" presetSubtype="0" fill="hold" grpId="2" nodeType="afterEffect">
                                  <p:stCondLst>
                                    <p:cond delay="0"/>
                                  </p:stCondLst>
                                  <p:childTnLst>
                                    <p:animEffect transition="out" filter="dissolve">
                                      <p:cBhvr>
                                        <p:cTn id="73" dur="500"/>
                                        <p:tgtEl>
                                          <p:spTgt spid="13"/>
                                        </p:tgtEl>
                                      </p:cBhvr>
                                    </p:animEffect>
                                    <p:set>
                                      <p:cBhvr>
                                        <p:cTn id="74" dur="1" fill="hold">
                                          <p:stCondLst>
                                            <p:cond delay="499"/>
                                          </p:stCondLst>
                                        </p:cTn>
                                        <p:tgtEl>
                                          <p:spTgt spid="13"/>
                                        </p:tgtEl>
                                        <p:attrNameLst>
                                          <p:attrName>style.visibility</p:attrName>
                                        </p:attrNameLst>
                                      </p:cBhvr>
                                      <p:to>
                                        <p:strVal val="hidden"/>
                                      </p:to>
                                    </p:set>
                                  </p:childTnLst>
                                </p:cTn>
                              </p:par>
                            </p:childTnLst>
                          </p:cTn>
                        </p:par>
                        <p:par>
                          <p:cTn id="75" fill="hold">
                            <p:stCondLst>
                              <p:cond delay="1500"/>
                            </p:stCondLst>
                            <p:childTnLst>
                              <p:par>
                                <p:cTn id="76" presetID="26" presetClass="emph" presetSubtype="0" fill="hold" nodeType="afterEffect">
                                  <p:stCondLst>
                                    <p:cond delay="0"/>
                                  </p:stCondLst>
                                  <p:childTnLst>
                                    <p:animEffect transition="out" filter="fade">
                                      <p:cBhvr>
                                        <p:cTn id="77" dur="500" tmFilter="0, 0; .2, .5; .8, .5; 1, 0"/>
                                        <p:tgtEl>
                                          <p:spTgt spid="12">
                                            <p:txEl>
                                              <p:pRg st="2" end="2"/>
                                            </p:txEl>
                                          </p:spTgt>
                                        </p:tgtEl>
                                      </p:cBhvr>
                                    </p:animEffect>
                                    <p:animScale>
                                      <p:cBhvr>
                                        <p:cTn id="78" dur="250" autoRev="1" fill="hold"/>
                                        <p:tgtEl>
                                          <p:spTgt spid="12">
                                            <p:txEl>
                                              <p:pRg st="2" end="2"/>
                                            </p:txEl>
                                          </p:spTgt>
                                        </p:tgtEl>
                                      </p:cBhvr>
                                      <p:by x="105000" y="105000"/>
                                    </p:animScale>
                                  </p:childTnLst>
                                </p:cTn>
                              </p:par>
                              <p:par>
                                <p:cTn id="79" presetID="1" presetClass="exit" presetSubtype="0" fill="hold" grpId="1" nodeType="withEffect">
                                  <p:stCondLst>
                                    <p:cond delay="0"/>
                                  </p:stCondLst>
                                  <p:childTnLst>
                                    <p:set>
                                      <p:cBhvr>
                                        <p:cTn id="80" dur="1" fill="hold">
                                          <p:stCondLst>
                                            <p:cond delay="0"/>
                                          </p:stCondLst>
                                        </p:cTn>
                                        <p:tgtEl>
                                          <p:spTgt spid="24"/>
                                        </p:tgtEl>
                                        <p:attrNameLst>
                                          <p:attrName>style.visibility</p:attrName>
                                        </p:attrNameLst>
                                      </p:cBhvr>
                                      <p:to>
                                        <p:strVal val="hidden"/>
                                      </p:to>
                                    </p:set>
                                  </p:childTnLst>
                                </p:cTn>
                              </p:par>
                              <p:par>
                                <p:cTn id="81" presetID="1" presetClass="entr" presetSubtype="0" fill="hold" grpId="0" nodeType="withEffect">
                                  <p:stCondLst>
                                    <p:cond delay="0"/>
                                  </p:stCondLst>
                                  <p:childTnLst>
                                    <p:set>
                                      <p:cBhvr>
                                        <p:cTn id="82" dur="1" fill="hold">
                                          <p:stCondLst>
                                            <p:cond delay="0"/>
                                          </p:stCondLst>
                                        </p:cTn>
                                        <p:tgtEl>
                                          <p:spTgt spid="27"/>
                                        </p:tgtEl>
                                        <p:attrNameLst>
                                          <p:attrName>style.visibility</p:attrName>
                                        </p:attrNameLst>
                                      </p:cBhvr>
                                      <p:to>
                                        <p:strVal val="visible"/>
                                      </p:to>
                                    </p:set>
                                  </p:childTnLst>
                                </p:cTn>
                              </p:par>
                            </p:childTnLst>
                          </p:cTn>
                        </p:par>
                        <p:par>
                          <p:cTn id="83" fill="hold">
                            <p:stCondLst>
                              <p:cond delay="2000"/>
                            </p:stCondLst>
                            <p:childTnLst>
                              <p:par>
                                <p:cTn id="84" presetID="0" presetClass="path" presetSubtype="0" accel="50000" decel="50000" fill="hold" grpId="1" nodeType="afterEffect">
                                  <p:stCondLst>
                                    <p:cond delay="500"/>
                                  </p:stCondLst>
                                  <p:childTnLst>
                                    <p:animMotion origin="layout" path="M 0 0 L 0.10573 0 " pathEditMode="relative" ptsTypes="AA">
                                      <p:cBhvr>
                                        <p:cTn id="85" dur="1000" fill="hold"/>
                                        <p:tgtEl>
                                          <p:spTgt spid="9"/>
                                        </p:tgtEl>
                                        <p:attrNameLst>
                                          <p:attrName>ppt_x</p:attrName>
                                          <p:attrName>ppt_y</p:attrName>
                                        </p:attrNameLst>
                                      </p:cBhvr>
                                    </p:animMotion>
                                  </p:childTnLst>
                                </p:cTn>
                              </p:par>
                            </p:childTnLst>
                          </p:cTn>
                        </p:par>
                        <p:par>
                          <p:cTn id="86" fill="hold">
                            <p:stCondLst>
                              <p:cond delay="3500"/>
                            </p:stCondLst>
                            <p:childTnLst>
                              <p:par>
                                <p:cTn id="87" presetID="6" presetClass="emph" presetSubtype="0" fill="hold" grpId="0" nodeType="afterEffect">
                                  <p:stCondLst>
                                    <p:cond delay="0"/>
                                  </p:stCondLst>
                                  <p:childTnLst>
                                    <p:animScale>
                                      <p:cBhvr>
                                        <p:cTn id="88" dur="500" fill="hold"/>
                                        <p:tgtEl>
                                          <p:spTgt spid="17"/>
                                        </p:tgtEl>
                                      </p:cBhvr>
                                      <p:by x="25000" y="25000"/>
                                    </p:animScale>
                                  </p:childTnLst>
                                </p:cTn>
                              </p:par>
                              <p:par>
                                <p:cTn id="89" presetID="0" presetClass="path" presetSubtype="0" accel="50000" decel="50000" fill="hold" grpId="1" nodeType="withEffect">
                                  <p:stCondLst>
                                    <p:cond delay="0"/>
                                  </p:stCondLst>
                                  <p:childTnLst>
                                    <p:animMotion origin="layout" path="M 1.38889E-6 7.40741E-7 L 0.0191 0.61875 " pathEditMode="relative" rAng="0" ptsTypes="AA">
                                      <p:cBhvr>
                                        <p:cTn id="90" dur="1000" fill="hold"/>
                                        <p:tgtEl>
                                          <p:spTgt spid="17"/>
                                        </p:tgtEl>
                                        <p:attrNameLst>
                                          <p:attrName>ppt_x</p:attrName>
                                          <p:attrName>ppt_y</p:attrName>
                                        </p:attrNameLst>
                                      </p:cBhvr>
                                      <p:rCtr x="955" y="30926"/>
                                    </p:animMotion>
                                  </p:childTnLst>
                                </p:cTn>
                              </p:par>
                            </p:childTnLst>
                          </p:cTn>
                        </p:par>
                        <p:par>
                          <p:cTn id="91" fill="hold">
                            <p:stCondLst>
                              <p:cond delay="4500"/>
                            </p:stCondLst>
                            <p:childTnLst>
                              <p:par>
                                <p:cTn id="92" presetID="9" presetClass="exit" presetSubtype="0" fill="hold" grpId="2" nodeType="afterEffect">
                                  <p:stCondLst>
                                    <p:cond delay="0"/>
                                  </p:stCondLst>
                                  <p:childTnLst>
                                    <p:animEffect transition="out" filter="dissolve">
                                      <p:cBhvr>
                                        <p:cTn id="93" dur="500"/>
                                        <p:tgtEl>
                                          <p:spTgt spid="17"/>
                                        </p:tgtEl>
                                      </p:cBhvr>
                                    </p:animEffect>
                                    <p:set>
                                      <p:cBhvr>
                                        <p:cTn id="94" dur="1" fill="hold">
                                          <p:stCondLst>
                                            <p:cond delay="499"/>
                                          </p:stCondLst>
                                        </p:cTn>
                                        <p:tgtEl>
                                          <p:spTgt spid="17"/>
                                        </p:tgtEl>
                                        <p:attrNameLst>
                                          <p:attrName>style.visibility</p:attrName>
                                        </p:attrNameLst>
                                      </p:cBhvr>
                                      <p:to>
                                        <p:strVal val="hidden"/>
                                      </p:to>
                                    </p:set>
                                  </p:childTnLst>
                                </p:cTn>
                              </p:par>
                            </p:childTnLst>
                          </p:cTn>
                        </p:par>
                        <p:par>
                          <p:cTn id="95" fill="hold">
                            <p:stCondLst>
                              <p:cond delay="5000"/>
                            </p:stCondLst>
                            <p:childTnLst>
                              <p:par>
                                <p:cTn id="96" presetID="26" presetClass="emph" presetSubtype="0" fill="hold" nodeType="afterEffect">
                                  <p:stCondLst>
                                    <p:cond delay="0"/>
                                  </p:stCondLst>
                                  <p:childTnLst>
                                    <p:animEffect transition="out" filter="fade">
                                      <p:cBhvr>
                                        <p:cTn id="97" dur="500" tmFilter="0, 0; .2, .5; .8, .5; 1, 0"/>
                                        <p:tgtEl>
                                          <p:spTgt spid="12">
                                            <p:txEl>
                                              <p:pRg st="8" end="8"/>
                                            </p:txEl>
                                          </p:spTgt>
                                        </p:tgtEl>
                                      </p:cBhvr>
                                    </p:animEffect>
                                    <p:animScale>
                                      <p:cBhvr>
                                        <p:cTn id="98" dur="250" autoRev="1" fill="hold"/>
                                        <p:tgtEl>
                                          <p:spTgt spid="12">
                                            <p:txEl>
                                              <p:pRg st="8" end="8"/>
                                            </p:txEl>
                                          </p:spTgt>
                                        </p:tgtEl>
                                      </p:cBhvr>
                                      <p:by x="105000" y="105000"/>
                                    </p:animScale>
                                  </p:childTnLst>
                                </p:cTn>
                              </p:par>
                              <p:par>
                                <p:cTn id="99" presetID="1" presetClass="entr" presetSubtype="0" fill="hold" grpId="0" nodeType="withEffect">
                                  <p:stCondLst>
                                    <p:cond delay="0"/>
                                  </p:stCondLst>
                                  <p:childTnLst>
                                    <p:set>
                                      <p:cBhvr>
                                        <p:cTn id="100" dur="1" fill="hold">
                                          <p:stCondLst>
                                            <p:cond delay="0"/>
                                          </p:stCondLst>
                                        </p:cTn>
                                        <p:tgtEl>
                                          <p:spTgt spid="20"/>
                                        </p:tgtEl>
                                        <p:attrNameLst>
                                          <p:attrName>style.visibility</p:attrName>
                                        </p:attrNameLst>
                                      </p:cBhvr>
                                      <p:to>
                                        <p:strVal val="visible"/>
                                      </p:to>
                                    </p:set>
                                  </p:childTnLst>
                                </p:cTn>
                              </p:par>
                              <p:par>
                                <p:cTn id="101" presetID="1" presetClass="exit" presetSubtype="0" fill="hold" grpId="1" nodeType="withEffect">
                                  <p:stCondLst>
                                    <p:cond delay="0"/>
                                  </p:stCondLst>
                                  <p:childTnLst>
                                    <p:set>
                                      <p:cBhvr>
                                        <p:cTn id="102" dur="1" fill="hold">
                                          <p:stCondLst>
                                            <p:cond delay="0"/>
                                          </p:stCondLst>
                                        </p:cTn>
                                        <p:tgtEl>
                                          <p:spTgt spid="21"/>
                                        </p:tgtEl>
                                        <p:attrNameLst>
                                          <p:attrName>style.visibility</p:attrName>
                                        </p:attrNameLst>
                                      </p:cBhvr>
                                      <p:to>
                                        <p:strVal val="hidden"/>
                                      </p:to>
                                    </p:set>
                                  </p:childTnLst>
                                </p:cTn>
                              </p:par>
                            </p:childTnLst>
                          </p:cTn>
                        </p:par>
                        <p:par>
                          <p:cTn id="103" fill="hold">
                            <p:stCondLst>
                              <p:cond delay="5500"/>
                            </p:stCondLst>
                            <p:childTnLst>
                              <p:par>
                                <p:cTn id="104" presetID="0" presetClass="path" presetSubtype="0" accel="50000" decel="50000" fill="hold" grpId="2" nodeType="afterEffect">
                                  <p:stCondLst>
                                    <p:cond delay="0"/>
                                  </p:stCondLst>
                                  <p:childTnLst>
                                    <p:animMotion origin="layout" path="M 0.10573 -1.11111E-6 L 0.21441 0.00162 " pathEditMode="fixed" rAng="0" ptsTypes="AA">
                                      <p:cBhvr>
                                        <p:cTn id="105" dur="1000" fill="hold"/>
                                        <p:tgtEl>
                                          <p:spTgt spid="9"/>
                                        </p:tgtEl>
                                        <p:attrNameLst>
                                          <p:attrName>ppt_x</p:attrName>
                                          <p:attrName>ppt_y</p:attrName>
                                        </p:attrNameLst>
                                      </p:cBhvr>
                                      <p:rCtr x="5451" y="162"/>
                                    </p:animMotion>
                                  </p:childTnLst>
                                </p:cTn>
                              </p:par>
                            </p:childTnLst>
                          </p:cTn>
                        </p:par>
                        <p:par>
                          <p:cTn id="106" fill="hold">
                            <p:stCondLst>
                              <p:cond delay="6500"/>
                            </p:stCondLst>
                            <p:childTnLst>
                              <p:par>
                                <p:cTn id="107" presetID="6" presetClass="emph" presetSubtype="0" fill="hold" grpId="0" nodeType="afterEffect">
                                  <p:stCondLst>
                                    <p:cond delay="0"/>
                                  </p:stCondLst>
                                  <p:childTnLst>
                                    <p:animScale>
                                      <p:cBhvr>
                                        <p:cTn id="108" dur="500" fill="hold"/>
                                        <p:tgtEl>
                                          <p:spTgt spid="18"/>
                                        </p:tgtEl>
                                      </p:cBhvr>
                                      <p:by x="25000" y="25000"/>
                                    </p:animScale>
                                  </p:childTnLst>
                                </p:cTn>
                              </p:par>
                              <p:par>
                                <p:cTn id="109" presetID="0" presetClass="path" presetSubtype="0" accel="50000" decel="50000" fill="hold" grpId="1" nodeType="withEffect">
                                  <p:stCondLst>
                                    <p:cond delay="0"/>
                                  </p:stCondLst>
                                  <p:childTnLst>
                                    <p:animMotion origin="layout" path="M 1.11111E-6 -3.33333E-6 L -0.09514 0.42639 " pathEditMode="relative" rAng="0" ptsTypes="AA">
                                      <p:cBhvr>
                                        <p:cTn id="110" dur="1000" fill="hold"/>
                                        <p:tgtEl>
                                          <p:spTgt spid="18"/>
                                        </p:tgtEl>
                                        <p:attrNameLst>
                                          <p:attrName>ppt_x</p:attrName>
                                          <p:attrName>ppt_y</p:attrName>
                                        </p:attrNameLst>
                                      </p:cBhvr>
                                      <p:rCtr x="-4757" y="21319"/>
                                    </p:animMotion>
                                  </p:childTnLst>
                                </p:cTn>
                              </p:par>
                            </p:childTnLst>
                          </p:cTn>
                        </p:par>
                        <p:par>
                          <p:cTn id="111" fill="hold">
                            <p:stCondLst>
                              <p:cond delay="7500"/>
                            </p:stCondLst>
                            <p:childTnLst>
                              <p:par>
                                <p:cTn id="112" presetID="9" presetClass="exit" presetSubtype="0" fill="hold" grpId="2" nodeType="afterEffect">
                                  <p:stCondLst>
                                    <p:cond delay="0"/>
                                  </p:stCondLst>
                                  <p:childTnLst>
                                    <p:animEffect transition="out" filter="dissolve">
                                      <p:cBhvr>
                                        <p:cTn id="113" dur="500"/>
                                        <p:tgtEl>
                                          <p:spTgt spid="18"/>
                                        </p:tgtEl>
                                      </p:cBhvr>
                                    </p:animEffect>
                                    <p:set>
                                      <p:cBhvr>
                                        <p:cTn id="114" dur="1" fill="hold">
                                          <p:stCondLst>
                                            <p:cond delay="499"/>
                                          </p:stCondLst>
                                        </p:cTn>
                                        <p:tgtEl>
                                          <p:spTgt spid="18"/>
                                        </p:tgtEl>
                                        <p:attrNameLst>
                                          <p:attrName>style.visibility</p:attrName>
                                        </p:attrNameLst>
                                      </p:cBhvr>
                                      <p:to>
                                        <p:strVal val="hidden"/>
                                      </p:to>
                                    </p:set>
                                  </p:childTnLst>
                                </p:cTn>
                              </p:par>
                            </p:childTnLst>
                          </p:cTn>
                        </p:par>
                        <p:par>
                          <p:cTn id="115" fill="hold">
                            <p:stCondLst>
                              <p:cond delay="8000"/>
                            </p:stCondLst>
                            <p:childTnLst>
                              <p:par>
                                <p:cTn id="116" presetID="26" presetClass="emph" presetSubtype="0" fill="hold" nodeType="afterEffect">
                                  <p:stCondLst>
                                    <p:cond delay="0"/>
                                  </p:stCondLst>
                                  <p:childTnLst>
                                    <p:animEffect transition="out" filter="fade">
                                      <p:cBhvr>
                                        <p:cTn id="117" dur="500" tmFilter="0, 0; .2, .5; .8, .5; 1, 0"/>
                                        <p:tgtEl>
                                          <p:spTgt spid="12">
                                            <p:txEl>
                                              <p:pRg st="4" end="4"/>
                                            </p:txEl>
                                          </p:spTgt>
                                        </p:tgtEl>
                                      </p:cBhvr>
                                    </p:animEffect>
                                    <p:animScale>
                                      <p:cBhvr>
                                        <p:cTn id="118" dur="250" autoRev="1" fill="hold"/>
                                        <p:tgtEl>
                                          <p:spTgt spid="12">
                                            <p:txEl>
                                              <p:pRg st="4" end="4"/>
                                            </p:txEl>
                                          </p:spTgt>
                                        </p:tgtEl>
                                      </p:cBhvr>
                                      <p:by x="105000" y="105000"/>
                                    </p:animScale>
                                  </p:childTnLst>
                                </p:cTn>
                              </p:par>
                              <p:par>
                                <p:cTn id="119" presetID="1" presetClass="exit" presetSubtype="0" fill="hold" grpId="1" nodeType="withEffect">
                                  <p:stCondLst>
                                    <p:cond delay="0"/>
                                  </p:stCondLst>
                                  <p:childTnLst>
                                    <p:set>
                                      <p:cBhvr>
                                        <p:cTn id="120" dur="1" fill="hold">
                                          <p:stCondLst>
                                            <p:cond delay="0"/>
                                          </p:stCondLst>
                                        </p:cTn>
                                        <p:tgtEl>
                                          <p:spTgt spid="23"/>
                                        </p:tgtEl>
                                        <p:attrNameLst>
                                          <p:attrName>style.visibility</p:attrName>
                                        </p:attrNameLst>
                                      </p:cBhvr>
                                      <p:to>
                                        <p:strVal val="hidden"/>
                                      </p:to>
                                    </p:set>
                                  </p:childTnLst>
                                </p:cTn>
                              </p:par>
                              <p:par>
                                <p:cTn id="121" presetID="1" presetClass="entr" presetSubtype="0" fill="hold" grpId="0" nodeType="withEffect">
                                  <p:stCondLst>
                                    <p:cond delay="0"/>
                                  </p:stCondLst>
                                  <p:childTnLst>
                                    <p:set>
                                      <p:cBhvr>
                                        <p:cTn id="122" dur="1" fill="hold">
                                          <p:stCondLst>
                                            <p:cond delay="0"/>
                                          </p:stCondLst>
                                        </p:cTn>
                                        <p:tgtEl>
                                          <p:spTgt spid="26"/>
                                        </p:tgtEl>
                                        <p:attrNameLst>
                                          <p:attrName>style.visibility</p:attrName>
                                        </p:attrNameLst>
                                      </p:cBhvr>
                                      <p:to>
                                        <p:strVal val="visible"/>
                                      </p:to>
                                    </p:set>
                                  </p:childTnLst>
                                </p:cTn>
                              </p:par>
                            </p:childTnLst>
                          </p:cTn>
                        </p:par>
                        <p:par>
                          <p:cTn id="123" fill="hold">
                            <p:stCondLst>
                              <p:cond delay="8500"/>
                            </p:stCondLst>
                            <p:childTnLst>
                              <p:par>
                                <p:cTn id="124" presetID="0" presetClass="path" presetSubtype="0" accel="50000" decel="50000" fill="hold" grpId="3" nodeType="afterEffect">
                                  <p:stCondLst>
                                    <p:cond delay="0"/>
                                  </p:stCondLst>
                                  <p:childTnLst>
                                    <p:animMotion origin="layout" path="M 0.21441 0.00162 L 0.31823 0.00162 " pathEditMode="fixed" rAng="0" ptsTypes="AA">
                                      <p:cBhvr>
                                        <p:cTn id="125" dur="1000" fill="hold"/>
                                        <p:tgtEl>
                                          <p:spTgt spid="9"/>
                                        </p:tgtEl>
                                        <p:attrNameLst>
                                          <p:attrName>ppt_x</p:attrName>
                                          <p:attrName>ppt_y</p:attrName>
                                        </p:attrNameLst>
                                      </p:cBhvr>
                                      <p:rCtr x="5052" y="-185"/>
                                    </p:animMotion>
                                  </p:childTnLst>
                                </p:cTn>
                              </p:par>
                            </p:childTnLst>
                          </p:cTn>
                        </p:par>
                        <p:par>
                          <p:cTn id="126" fill="hold">
                            <p:stCondLst>
                              <p:cond delay="9500"/>
                            </p:stCondLst>
                            <p:childTnLst>
                              <p:par>
                                <p:cTn id="127" presetID="6" presetClass="emph" presetSubtype="0" fill="hold" grpId="0" nodeType="afterEffect">
                                  <p:stCondLst>
                                    <p:cond delay="0"/>
                                  </p:stCondLst>
                                  <p:childTnLst>
                                    <p:animScale>
                                      <p:cBhvr>
                                        <p:cTn id="128" dur="500" fill="hold"/>
                                        <p:tgtEl>
                                          <p:spTgt spid="19"/>
                                        </p:tgtEl>
                                      </p:cBhvr>
                                      <p:by x="25000" y="25000"/>
                                    </p:animScale>
                                  </p:childTnLst>
                                </p:cTn>
                              </p:par>
                              <p:par>
                                <p:cTn id="129" presetID="0" presetClass="path" presetSubtype="0" accel="50000" decel="50000" fill="hold" grpId="1" nodeType="withEffect">
                                  <p:stCondLst>
                                    <p:cond delay="0"/>
                                  </p:stCondLst>
                                  <p:childTnLst>
                                    <p:animMotion origin="layout" path="M 1.66667E-6 -3.33333E-6 L -0.20729 0.52431 " pathEditMode="relative" rAng="0" ptsTypes="AA">
                                      <p:cBhvr>
                                        <p:cTn id="130" dur="1000" fill="hold"/>
                                        <p:tgtEl>
                                          <p:spTgt spid="19"/>
                                        </p:tgtEl>
                                        <p:attrNameLst>
                                          <p:attrName>ppt_x</p:attrName>
                                          <p:attrName>ppt_y</p:attrName>
                                        </p:attrNameLst>
                                      </p:cBhvr>
                                      <p:rCtr x="-10365" y="26204"/>
                                    </p:animMotion>
                                  </p:childTnLst>
                                </p:cTn>
                              </p:par>
                            </p:childTnLst>
                          </p:cTn>
                        </p:par>
                        <p:par>
                          <p:cTn id="131" fill="hold">
                            <p:stCondLst>
                              <p:cond delay="10500"/>
                            </p:stCondLst>
                            <p:childTnLst>
                              <p:par>
                                <p:cTn id="132" presetID="9" presetClass="exit" presetSubtype="0" fill="hold" grpId="2" nodeType="afterEffect">
                                  <p:stCondLst>
                                    <p:cond delay="0"/>
                                  </p:stCondLst>
                                  <p:childTnLst>
                                    <p:animEffect transition="out" filter="dissolve">
                                      <p:cBhvr>
                                        <p:cTn id="133" dur="500"/>
                                        <p:tgtEl>
                                          <p:spTgt spid="19"/>
                                        </p:tgtEl>
                                      </p:cBhvr>
                                    </p:animEffect>
                                    <p:set>
                                      <p:cBhvr>
                                        <p:cTn id="134" dur="1" fill="hold">
                                          <p:stCondLst>
                                            <p:cond delay="499"/>
                                          </p:stCondLst>
                                        </p:cTn>
                                        <p:tgtEl>
                                          <p:spTgt spid="19"/>
                                        </p:tgtEl>
                                        <p:attrNameLst>
                                          <p:attrName>style.visibility</p:attrName>
                                        </p:attrNameLst>
                                      </p:cBhvr>
                                      <p:to>
                                        <p:strVal val="hidden"/>
                                      </p:to>
                                    </p:set>
                                  </p:childTnLst>
                                </p:cTn>
                              </p:par>
                            </p:childTnLst>
                          </p:cTn>
                        </p:par>
                        <p:par>
                          <p:cTn id="135" fill="hold">
                            <p:stCondLst>
                              <p:cond delay="11000"/>
                            </p:stCondLst>
                            <p:childTnLst>
                              <p:par>
                                <p:cTn id="136" presetID="26" presetClass="emph" presetSubtype="0" fill="hold" nodeType="afterEffect">
                                  <p:stCondLst>
                                    <p:cond delay="0"/>
                                  </p:stCondLst>
                                  <p:childTnLst>
                                    <p:animEffect transition="out" filter="fade">
                                      <p:cBhvr>
                                        <p:cTn id="137" dur="500" tmFilter="0, 0; .2, .5; .8, .5; 1, 0"/>
                                        <p:tgtEl>
                                          <p:spTgt spid="12">
                                            <p:txEl>
                                              <p:pRg st="6" end="6"/>
                                            </p:txEl>
                                          </p:spTgt>
                                        </p:tgtEl>
                                      </p:cBhvr>
                                    </p:animEffect>
                                    <p:animScale>
                                      <p:cBhvr>
                                        <p:cTn id="138" dur="250" autoRev="1" fill="hold"/>
                                        <p:tgtEl>
                                          <p:spTgt spid="12">
                                            <p:txEl>
                                              <p:pRg st="6" end="6"/>
                                            </p:txEl>
                                          </p:spTgt>
                                        </p:tgtEl>
                                      </p:cBhvr>
                                      <p:by x="105000" y="105000"/>
                                    </p:animScale>
                                  </p:childTnLst>
                                </p:cTn>
                              </p:par>
                              <p:par>
                                <p:cTn id="139" presetID="1" presetClass="exit" presetSubtype="0" fill="hold" grpId="1" nodeType="withEffect">
                                  <p:stCondLst>
                                    <p:cond delay="0"/>
                                  </p:stCondLst>
                                  <p:childTnLst>
                                    <p:set>
                                      <p:cBhvr>
                                        <p:cTn id="140" dur="1" fill="hold">
                                          <p:stCondLst>
                                            <p:cond delay="0"/>
                                          </p:stCondLst>
                                        </p:cTn>
                                        <p:tgtEl>
                                          <p:spTgt spid="22"/>
                                        </p:tgtEl>
                                        <p:attrNameLst>
                                          <p:attrName>style.visibility</p:attrName>
                                        </p:attrNameLst>
                                      </p:cBhvr>
                                      <p:to>
                                        <p:strVal val="hidden"/>
                                      </p:to>
                                    </p:set>
                                  </p:childTnLst>
                                </p:cTn>
                              </p:par>
                              <p:par>
                                <p:cTn id="141" presetID="1" presetClass="entr" presetSubtype="0" fill="hold" grpId="0" nodeType="withEffect">
                                  <p:stCondLst>
                                    <p:cond delay="0"/>
                                  </p:stCondLst>
                                  <p:childTnLst>
                                    <p:set>
                                      <p:cBhvr>
                                        <p:cTn id="142"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p:bldP spid="9" grpId="0" animBg="1"/>
      <p:bldP spid="9" grpId="1" animBg="1"/>
      <p:bldP spid="9" grpId="2" animBg="1"/>
      <p:bldP spid="9" grpId="3" animBg="1"/>
      <p:bldP spid="10" grpId="0" animBg="1"/>
      <p:bldP spid="11" grpId="0"/>
      <p:bldP spid="12" grpId="0"/>
      <p:bldP spid="12" grpId="1" build="allAtOnce"/>
      <p:bldP spid="13" grpId="0"/>
      <p:bldP spid="13" grpId="1"/>
      <p:bldP spid="13" grpId="2"/>
      <p:bldP spid="13" grpId="3"/>
      <p:bldP spid="17" grpId="0"/>
      <p:bldP spid="17" grpId="1"/>
      <p:bldP spid="17" grpId="2"/>
      <p:bldP spid="17" grpId="3"/>
      <p:bldP spid="18" grpId="0"/>
      <p:bldP spid="18" grpId="1"/>
      <p:bldP spid="18" grpId="2"/>
      <p:bldP spid="18" grpId="3"/>
      <p:bldP spid="19" grpId="0"/>
      <p:bldP spid="19" grpId="1"/>
      <p:bldP spid="19" grpId="2"/>
      <p:bldP spid="19" grpId="3"/>
      <p:bldP spid="20" grpId="0"/>
      <p:bldP spid="21" grpId="0"/>
      <p:bldP spid="21" grpId="1"/>
      <p:bldP spid="22" grpId="0"/>
      <p:bldP spid="22" grpId="1"/>
      <p:bldP spid="23" grpId="0"/>
      <p:bldP spid="23" grpId="1"/>
      <p:bldP spid="24" grpId="0"/>
      <p:bldP spid="24" grpId="1"/>
      <p:bldP spid="25" grpId="0"/>
      <p:bldP spid="26" grpId="0"/>
      <p:bldP spid="27"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b="1" dirty="0">
                <a:solidFill>
                  <a:schemeClr val="tx1"/>
                </a:solidFill>
                <a:latin typeface="Cambria" charset="0"/>
                <a:ea typeface="Cambria" charset="0"/>
                <a:cs typeface="Cambria" charset="0"/>
              </a:rPr>
              <a:t>GRIM-Filter: </a:t>
            </a:r>
            <a:r>
              <a:rPr lang="en-US" sz="4400" b="1" dirty="0" err="1">
                <a:solidFill>
                  <a:schemeClr val="tx1"/>
                </a:solidFill>
                <a:latin typeface="Cambria" charset="0"/>
                <a:ea typeface="Cambria" charset="0"/>
                <a:cs typeface="Cambria" charset="0"/>
              </a:rPr>
              <a:t>Bitvectors</a:t>
            </a:r>
            <a:endParaRPr lang="en-US" sz="4400" b="1" dirty="0">
              <a:solidFill>
                <a:schemeClr val="tx1"/>
              </a:solidFill>
              <a:latin typeface="Cambria" charset="0"/>
              <a:ea typeface="Cambria" charset="0"/>
              <a:cs typeface="Cambria" charset="0"/>
            </a:endParaRPr>
          </a:p>
        </p:txBody>
      </p:sp>
      <p:sp>
        <p:nvSpPr>
          <p:cNvPr id="4" name="Slide Number Placeholder 3"/>
          <p:cNvSpPr>
            <a:spLocks noGrp="1"/>
          </p:cNvSpPr>
          <p:nvPr>
            <p:ph type="sldNum" sz="quarter" idx="11"/>
          </p:nvPr>
        </p:nvSpPr>
        <p:spPr>
          <a:xfrm>
            <a:off x="6705600" y="6215063"/>
            <a:ext cx="2133600" cy="457200"/>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AE9295-42F8-0747-9AE1-33958E89C374}" type="slidenum">
              <a:rPr kumimoji="0" lang="en-US" sz="1200" b="0" i="0" u="none" strike="noStrike" kern="1200" cap="none" spc="0" normalizeH="0" baseline="0" noProof="0" smtClean="0">
                <a:ln>
                  <a:noFill/>
                </a:ln>
                <a:solidFill>
                  <a:srgbClr val="000000"/>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87</a:t>
            </a:fld>
            <a:endParaRPr kumimoji="0" lang="en-US" sz="1200" b="0" i="0" u="none" strike="noStrike" kern="1200" cap="none" spc="0" normalizeH="0" baseline="0" noProof="0" dirty="0">
              <a:ln>
                <a:noFill/>
              </a:ln>
              <a:solidFill>
                <a:srgbClr val="000000"/>
              </a:solidFill>
              <a:effectLst/>
              <a:uLnTx/>
              <a:uFillTx/>
              <a:latin typeface="Garamond" pitchFamily="18" charset="0"/>
              <a:ea typeface="+mn-ea"/>
              <a:cs typeface="+mn-cs"/>
            </a:endParaRPr>
          </a:p>
        </p:txBody>
      </p:sp>
      <p:cxnSp>
        <p:nvCxnSpPr>
          <p:cNvPr id="6" name="Straight Connector 5"/>
          <p:cNvCxnSpPr/>
          <p:nvPr/>
        </p:nvCxnSpPr>
        <p:spPr>
          <a:xfrm>
            <a:off x="6349998" y="1219200"/>
            <a:ext cx="0" cy="4876800"/>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p:cNvSpPr txBox="1"/>
              <p:nvPr/>
            </p:nvSpPr>
            <p:spPr>
              <a:xfrm>
                <a:off x="6553200" y="1741714"/>
                <a:ext cx="2286000" cy="34163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a:ea typeface="+mn-ea"/>
                    <a:cs typeface="+mn-cs"/>
                  </a:rPr>
                  <a:t>Storing all </a:t>
                </a:r>
                <a:r>
                  <a:rPr kumimoji="0" lang="en-US" sz="1800" b="0" i="0" u="none" strike="noStrike" kern="1200" cap="none" spc="0" normalizeH="0" baseline="0" noProof="0" dirty="0" err="1">
                    <a:ln>
                      <a:noFill/>
                    </a:ln>
                    <a:solidFill>
                      <a:srgbClr val="000000"/>
                    </a:solidFill>
                    <a:effectLst/>
                    <a:uLnTx/>
                    <a:uFillTx/>
                    <a:latin typeface="Tahoma"/>
                    <a:ea typeface="+mn-ea"/>
                    <a:cs typeface="+mn-cs"/>
                  </a:rPr>
                  <a:t>bitvectors</a:t>
                </a:r>
                <a:r>
                  <a:rPr kumimoji="0" lang="en-US" sz="1800" b="0" i="0" u="none" strike="noStrike" kern="1200" cap="none" spc="0" normalizeH="0" baseline="0" noProof="0" dirty="0">
                    <a:ln>
                      <a:noFill/>
                    </a:ln>
                    <a:solidFill>
                      <a:srgbClr val="000000"/>
                    </a:solidFill>
                    <a:effectLst/>
                    <a:uLnTx/>
                    <a:uFillTx/>
                    <a:latin typeface="Tahoma"/>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a:ea typeface="+mn-ea"/>
                    <a:cs typeface="+mn-cs"/>
                  </a:rPr>
                  <a:t>requires </a:t>
                </a:r>
                <a14:m>
                  <m:oMath xmlns:m="http://schemas.openxmlformats.org/officeDocument/2006/math">
                    <m:sSup>
                      <m:sSup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en-US" sz="1800" b="0" i="1" u="none" strike="noStrike" kern="1200" cap="none" spc="0" normalizeH="0" baseline="0" noProof="0">
                            <a:ln>
                              <a:noFill/>
                            </a:ln>
                            <a:solidFill>
                              <a:srgbClr val="000000"/>
                            </a:solidFill>
                            <a:effectLst/>
                            <a:uLnTx/>
                            <a:uFillTx/>
                            <a:latin typeface="Cambria Math" charset="0"/>
                            <a:ea typeface="+mn-ea"/>
                            <a:cs typeface="+mn-cs"/>
                          </a:rPr>
                          <m:t>4</m:t>
                        </m:r>
                      </m:e>
                      <m:sup>
                        <m:r>
                          <a:rPr kumimoji="0" lang="en-US" sz="1800" b="0" i="1" u="none" strike="noStrike" kern="1200" cap="none" spc="0" normalizeH="0" baseline="0" noProof="0" smtClean="0">
                            <a:ln>
                              <a:noFill/>
                            </a:ln>
                            <a:solidFill>
                              <a:srgbClr val="000000"/>
                            </a:solidFill>
                            <a:effectLst/>
                            <a:uLnTx/>
                            <a:uFillTx/>
                            <a:latin typeface="Cambria Math" charset="0"/>
                            <a:ea typeface="+mn-ea"/>
                            <a:cs typeface="+mn-cs"/>
                          </a:rPr>
                          <m:t>𝑛</m:t>
                        </m:r>
                      </m:sup>
                    </m:sSup>
                    <m:r>
                      <a:rPr kumimoji="0" lang="en-US" sz="1800" b="0" i="1" u="none" strike="noStrike" kern="1200" cap="none" spc="0" normalizeH="0" baseline="0" noProof="0">
                        <a:ln>
                          <a:noFill/>
                        </a:ln>
                        <a:solidFill>
                          <a:srgbClr val="000000"/>
                        </a:solidFill>
                        <a:effectLst/>
                        <a:uLnTx/>
                        <a:uFillTx/>
                        <a:latin typeface="Cambria Math" charset="0"/>
                        <a:ea typeface="+mn-ea"/>
                        <a:cs typeface="+mn-cs"/>
                      </a:rPr>
                      <m:t>∗</m:t>
                    </m:r>
                    <m:r>
                      <a:rPr kumimoji="0" lang="en-US" sz="1800" b="0" i="1" u="none" strike="noStrike" kern="1200" cap="none" spc="0" normalizeH="0" baseline="0" noProof="0">
                        <a:ln>
                          <a:noFill/>
                        </a:ln>
                        <a:solidFill>
                          <a:srgbClr val="000000"/>
                        </a:solidFill>
                        <a:effectLst/>
                        <a:uLnTx/>
                        <a:uFillTx/>
                        <a:latin typeface="Cambria Math" charset="0"/>
                        <a:ea typeface="+mn-ea"/>
                        <a:cs typeface="+mn-cs"/>
                      </a:rPr>
                      <m:t>𝑡</m:t>
                    </m:r>
                    <m:r>
                      <a:rPr kumimoji="0" lang="en-US" sz="1800" b="0" i="1" u="none" strike="noStrike" kern="1200" cap="none" spc="0" normalizeH="0" baseline="0" noProof="0">
                        <a:ln>
                          <a:noFill/>
                        </a:ln>
                        <a:solidFill>
                          <a:srgbClr val="000000"/>
                        </a:solidFill>
                        <a:effectLst/>
                        <a:uLnTx/>
                        <a:uFillTx/>
                        <a:latin typeface="Cambria Math" charset="0"/>
                        <a:ea typeface="+mn-ea"/>
                        <a:cs typeface="+mn-cs"/>
                      </a:rPr>
                      <m:t> </m:t>
                    </m:r>
                  </m:oMath>
                </a14:m>
                <a:r>
                  <a:rPr kumimoji="0" lang="en-US" sz="1800" b="0" i="0" u="none" strike="noStrike" kern="1200" cap="none" spc="0" normalizeH="0" baseline="0" noProof="0" dirty="0">
                    <a:ln>
                      <a:noFill/>
                    </a:ln>
                    <a:solidFill>
                      <a:srgbClr val="000000"/>
                    </a:solidFill>
                    <a:effectLst/>
                    <a:uLnTx/>
                    <a:uFillTx/>
                    <a:latin typeface="Tahoma"/>
                    <a:ea typeface="+mn-ea"/>
                    <a:cs typeface="+mn-cs"/>
                  </a:rPr>
                  <a:t>bits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a:ea typeface="+mn-ea"/>
                    <a:cs typeface="+mn-cs"/>
                  </a:rPr>
                  <a:t>in memory,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a:ea typeface="+mn-ea"/>
                    <a:cs typeface="+mn-cs"/>
                  </a:rPr>
                  <a:t>where t = number of bins.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Tahoma"/>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Tahoma"/>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Tahoma"/>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a:ea typeface="+mn-ea"/>
                    <a:cs typeface="+mn-cs"/>
                  </a:rPr>
                  <a:t>For </a:t>
                </a:r>
                <a:r>
                  <a:rPr kumimoji="0" lang="en-US" sz="1800" b="1" i="0" u="none" strike="noStrike" kern="1200" cap="none" spc="0" normalizeH="0" baseline="0" noProof="0" dirty="0">
                    <a:ln>
                      <a:noFill/>
                    </a:ln>
                    <a:solidFill>
                      <a:srgbClr val="000000"/>
                    </a:solidFill>
                    <a:effectLst/>
                    <a:uLnTx/>
                    <a:uFillTx/>
                    <a:latin typeface="Tahoma"/>
                    <a:ea typeface="+mn-ea"/>
                    <a:cs typeface="+mn-cs"/>
                  </a:rPr>
                  <a:t>bin size</a:t>
                </a:r>
                <a:r>
                  <a:rPr kumimoji="0" lang="en-US" sz="1800" b="0" i="0" u="none" strike="noStrike" kern="1200" cap="none" spc="0" normalizeH="0" baseline="0" noProof="0" dirty="0">
                    <a:ln>
                      <a:noFill/>
                    </a:ln>
                    <a:solidFill>
                      <a:srgbClr val="000000"/>
                    </a:solidFill>
                    <a:effectLst/>
                    <a:uLnTx/>
                    <a:uFillTx/>
                    <a:latin typeface="Tahoma"/>
                    <a:ea typeface="+mn-ea"/>
                    <a:cs typeface="+mn-cs"/>
                  </a:rPr>
                  <a:t> ~200, and </a:t>
                </a:r>
                <a:r>
                  <a:rPr kumimoji="0" lang="en-US" sz="1800" b="1" i="0" u="none" strike="noStrike" kern="1200" cap="none" spc="0" normalizeH="0" baseline="0" noProof="0" dirty="0">
                    <a:ln>
                      <a:noFill/>
                    </a:ln>
                    <a:solidFill>
                      <a:srgbClr val="000000"/>
                    </a:solidFill>
                    <a:effectLst/>
                    <a:uLnTx/>
                    <a:uFillTx/>
                    <a:latin typeface="Tahoma"/>
                    <a:ea typeface="+mn-ea"/>
                    <a:cs typeface="+mn-cs"/>
                  </a:rPr>
                  <a:t>n</a:t>
                </a:r>
                <a:r>
                  <a:rPr kumimoji="0" lang="en-US" sz="1800" b="0" i="0" u="none" strike="noStrike" kern="1200" cap="none" spc="0" normalizeH="0" baseline="0" noProof="0" dirty="0">
                    <a:ln>
                      <a:noFill/>
                    </a:ln>
                    <a:solidFill>
                      <a:srgbClr val="000000"/>
                    </a:solidFill>
                    <a:effectLst/>
                    <a:uLnTx/>
                    <a:uFillTx/>
                    <a:latin typeface="Tahoma"/>
                    <a:ea typeface="+mn-ea"/>
                    <a:cs typeface="+mn-cs"/>
                  </a:rPr>
                  <a:t> = 5,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Tahoma"/>
                    <a:ea typeface="+mn-ea"/>
                    <a:cs typeface="+mn-cs"/>
                  </a:rPr>
                  <a:t>memory footprint</a:t>
                </a:r>
                <a:r>
                  <a:rPr kumimoji="0" lang="en-US" sz="1800" b="0" i="0" u="none" strike="noStrike" kern="1200" cap="none" spc="0" normalizeH="0" baseline="0" noProof="0" dirty="0">
                    <a:ln>
                      <a:noFill/>
                    </a:ln>
                    <a:solidFill>
                      <a:srgbClr val="000000"/>
                    </a:solidFill>
                    <a:effectLst/>
                    <a:uLnTx/>
                    <a:uFillTx/>
                    <a:latin typeface="Tahoma"/>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a:ea typeface="+mn-ea"/>
                    <a:cs typeface="+mn-cs"/>
                  </a:rPr>
                  <a:t>~3.8 GB </a:t>
                </a:r>
              </a:p>
            </p:txBody>
          </p:sp>
        </mc:Choice>
        <mc:Fallback xmlns="">
          <p:sp>
            <p:nvSpPr>
              <p:cNvPr id="9" name="TextBox 8"/>
              <p:cNvSpPr txBox="1">
                <a:spLocks noRot="1" noChangeAspect="1" noMove="1" noResize="1" noEditPoints="1" noAdjustHandles="1" noChangeArrowheads="1" noChangeShapeType="1" noTextEdit="1"/>
              </p:cNvSpPr>
              <p:nvPr/>
            </p:nvSpPr>
            <p:spPr>
              <a:xfrm>
                <a:off x="6553200" y="1741714"/>
                <a:ext cx="2286000" cy="3416320"/>
              </a:xfrm>
              <a:prstGeom prst="rect">
                <a:avLst/>
              </a:prstGeom>
              <a:blipFill rotWithShape="0">
                <a:blip r:embed="rId3"/>
                <a:stretch>
                  <a:fillRect l="-2133" t="-2143" r="-1067" b="-1964"/>
                </a:stretch>
              </a:blipFill>
            </p:spPr>
            <p:txBody>
              <a:bodyPr/>
              <a:lstStyle/>
              <a:p>
                <a:r>
                  <a:rPr lang="en-US">
                    <a:noFill/>
                  </a:rPr>
                  <a:t> </a:t>
                </a:r>
              </a:p>
            </p:txBody>
          </p:sp>
        </mc:Fallback>
      </mc:AlternateContent>
      <p:pic>
        <p:nvPicPr>
          <p:cNvPr id="3" name="Picture 2"/>
          <p:cNvPicPr>
            <a:picLocks noChangeAspect="1"/>
          </p:cNvPicPr>
          <p:nvPr/>
        </p:nvPicPr>
        <p:blipFill rotWithShape="1">
          <a:blip r:embed="rId4"/>
          <a:srcRect b="78801"/>
          <a:stretch/>
        </p:blipFill>
        <p:spPr>
          <a:xfrm>
            <a:off x="114300" y="1179927"/>
            <a:ext cx="6125798" cy="1073080"/>
          </a:xfrm>
          <a:prstGeom prst="rect">
            <a:avLst/>
          </a:prstGeom>
        </p:spPr>
      </p:pic>
      <p:sp>
        <p:nvSpPr>
          <p:cNvPr id="49" name="Rectangle 48"/>
          <p:cNvSpPr/>
          <p:nvPr/>
        </p:nvSpPr>
        <p:spPr>
          <a:xfrm>
            <a:off x="122600" y="1193800"/>
            <a:ext cx="284070" cy="269132"/>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a:ea typeface="+mn-ea"/>
              <a:cs typeface="+mn-cs"/>
            </a:endParaRPr>
          </a:p>
        </p:txBody>
      </p:sp>
      <p:sp>
        <p:nvSpPr>
          <p:cNvPr id="14" name="TextBox 13"/>
          <p:cNvSpPr txBox="1"/>
          <p:nvPr/>
        </p:nvSpPr>
        <p:spPr>
          <a:xfrm>
            <a:off x="884180" y="2606514"/>
            <a:ext cx="974514" cy="3323987"/>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AAAAA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AAAAC</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AAAAG</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AAAAT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CCCCT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GCATG</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TTGCA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TTTTT</a:t>
            </a:r>
          </a:p>
        </p:txBody>
      </p:sp>
      <p:sp>
        <p:nvSpPr>
          <p:cNvPr id="15" name="TextBox 14"/>
          <p:cNvSpPr txBox="1"/>
          <p:nvPr/>
        </p:nvSpPr>
        <p:spPr>
          <a:xfrm>
            <a:off x="1858694" y="2598339"/>
            <a:ext cx="324279" cy="3323987"/>
          </a:xfrm>
          <a:prstGeom prst="rect">
            <a:avLst/>
          </a:prstGeom>
          <a:noFill/>
          <a:ln w="19050">
            <a:solidFill>
              <a:schemeClr val="accent1">
                <a:lumMod val="50000"/>
              </a:schemeClr>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0</a:t>
            </a:r>
          </a:p>
        </p:txBody>
      </p:sp>
      <p:sp>
        <p:nvSpPr>
          <p:cNvPr id="16" name="TextBox 15"/>
          <p:cNvSpPr txBox="1"/>
          <p:nvPr/>
        </p:nvSpPr>
        <p:spPr>
          <a:xfrm>
            <a:off x="3489108" y="2576634"/>
            <a:ext cx="324279" cy="3323987"/>
          </a:xfrm>
          <a:prstGeom prst="rect">
            <a:avLst/>
          </a:prstGeom>
          <a:noFill/>
          <a:ln w="19050">
            <a:solidFill>
              <a:schemeClr val="accent1">
                <a:lumMod val="50000"/>
              </a:schemeClr>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0</a:t>
            </a:r>
          </a:p>
        </p:txBody>
      </p:sp>
      <p:sp>
        <p:nvSpPr>
          <p:cNvPr id="17" name="TextBox 16"/>
          <p:cNvSpPr txBox="1"/>
          <p:nvPr/>
        </p:nvSpPr>
        <p:spPr>
          <a:xfrm>
            <a:off x="2506092" y="2598339"/>
            <a:ext cx="974514" cy="3323987"/>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AAAAA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AAAAC</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AAAAG</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AGAAA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GAAAA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GACAG</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GCATG</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TTTTT</a:t>
            </a:r>
          </a:p>
        </p:txBody>
      </p:sp>
      <p:sp>
        <p:nvSpPr>
          <p:cNvPr id="18" name="TextBox 17"/>
          <p:cNvSpPr txBox="1"/>
          <p:nvPr/>
        </p:nvSpPr>
        <p:spPr>
          <a:xfrm>
            <a:off x="4155264" y="4060277"/>
            <a:ext cx="1874746" cy="400110"/>
          </a:xfrm>
          <a:prstGeom prst="rect">
            <a:avLst/>
          </a:prstGeom>
          <a:noFill/>
          <a:ln>
            <a:solidFill>
              <a:srgbClr val="FFFFFF"/>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1000" normalizeH="0" baseline="0" noProof="0">
                <a:ln>
                  <a:noFill/>
                </a:ln>
                <a:solidFill>
                  <a:srgbClr val="000000"/>
                </a:solidFill>
                <a:effectLst/>
                <a:uLnTx/>
                <a:uFillTx/>
                <a:latin typeface="Tahoma"/>
                <a:ea typeface="Wingdings"/>
                <a:cs typeface="Wingdings"/>
                <a:sym typeface="Wingdings"/>
              </a:rPr>
              <a:t> </a:t>
            </a:r>
            <a:r>
              <a:rPr kumimoji="0" lang="en-US" sz="2000" b="0" i="0" u="none" strike="noStrike" kern="1200" cap="none" spc="1000" normalizeH="0" baseline="0" noProof="0" dirty="0">
                <a:ln>
                  <a:noFill/>
                </a:ln>
                <a:solidFill>
                  <a:srgbClr val="000000"/>
                </a:solidFill>
                <a:effectLst/>
                <a:uLnTx/>
                <a:uFillTx/>
                <a:latin typeface="Tahoma"/>
                <a:ea typeface="Wingdings"/>
                <a:cs typeface="Wingdings"/>
                <a:sym typeface="Wingdings"/>
              </a:rPr>
              <a:t>  </a:t>
            </a:r>
            <a:endParaRPr kumimoji="0" lang="en-US" sz="2000" b="0" i="0" u="none" strike="noStrike" kern="1200" cap="none" spc="1000" normalizeH="0" baseline="0" noProof="0" dirty="0">
              <a:ln>
                <a:noFill/>
              </a:ln>
              <a:solidFill>
                <a:srgbClr val="000000"/>
              </a:solidFill>
              <a:effectLst/>
              <a:uLnTx/>
              <a:uFillTx/>
              <a:latin typeface="Tahoma"/>
              <a:ea typeface="+mn-ea"/>
              <a:cs typeface="+mn-cs"/>
            </a:endParaRPr>
          </a:p>
        </p:txBody>
      </p:sp>
      <p:sp>
        <p:nvSpPr>
          <p:cNvPr id="19" name="TextBox 18"/>
          <p:cNvSpPr txBox="1"/>
          <p:nvPr/>
        </p:nvSpPr>
        <p:spPr>
          <a:xfrm>
            <a:off x="1759693" y="2250181"/>
            <a:ext cx="534766"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Tahoma"/>
                <a:ea typeface="+mn-ea"/>
                <a:cs typeface="+mn-cs"/>
              </a:rPr>
              <a:t>b</a:t>
            </a:r>
            <a:r>
              <a:rPr kumimoji="0" lang="en-US" sz="2000" b="1" i="0" u="none" strike="noStrike" kern="1200" cap="none" spc="0" normalizeH="0" baseline="-25000" noProof="0" dirty="0">
                <a:ln>
                  <a:noFill/>
                </a:ln>
                <a:solidFill>
                  <a:srgbClr val="000000"/>
                </a:solidFill>
                <a:effectLst/>
                <a:uLnTx/>
                <a:uFillTx/>
                <a:latin typeface="Tahoma"/>
                <a:ea typeface="+mn-ea"/>
                <a:cs typeface="+mn-cs"/>
              </a:rPr>
              <a:t>1</a:t>
            </a:r>
            <a:endParaRPr kumimoji="0" lang="en-US" sz="1400" b="1" i="0" u="none" strike="noStrike" kern="1200" cap="none" spc="0" normalizeH="0" baseline="-25000" noProof="0" dirty="0">
              <a:ln>
                <a:noFill/>
              </a:ln>
              <a:solidFill>
                <a:srgbClr val="000000"/>
              </a:solidFill>
              <a:effectLst/>
              <a:uLnTx/>
              <a:uFillTx/>
              <a:latin typeface="Tahoma"/>
              <a:ea typeface="+mn-ea"/>
              <a:cs typeface="+mn-cs"/>
            </a:endParaRPr>
          </a:p>
        </p:txBody>
      </p:sp>
      <p:sp>
        <p:nvSpPr>
          <p:cNvPr id="20" name="TextBox 19"/>
          <p:cNvSpPr txBox="1"/>
          <p:nvPr/>
        </p:nvSpPr>
        <p:spPr>
          <a:xfrm>
            <a:off x="3415702" y="2250181"/>
            <a:ext cx="534766"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Tahoma"/>
                <a:ea typeface="+mn-ea"/>
                <a:cs typeface="+mn-cs"/>
              </a:rPr>
              <a:t>b</a:t>
            </a:r>
            <a:r>
              <a:rPr kumimoji="0" lang="en-US" sz="2000" b="1" i="0" u="none" strike="noStrike" kern="1200" cap="none" spc="0" normalizeH="0" baseline="-25000" noProof="0" dirty="0">
                <a:ln>
                  <a:noFill/>
                </a:ln>
                <a:solidFill>
                  <a:srgbClr val="000000"/>
                </a:solidFill>
                <a:effectLst/>
                <a:uLnTx/>
                <a:uFillTx/>
                <a:latin typeface="Tahoma"/>
                <a:ea typeface="+mn-ea"/>
                <a:cs typeface="+mn-cs"/>
              </a:rPr>
              <a:t>2</a:t>
            </a:r>
            <a:endParaRPr kumimoji="0" lang="en-US" sz="1600" b="1" i="0" u="none" strike="noStrike" kern="1200" cap="none" spc="0" normalizeH="0" baseline="-25000" noProof="0" dirty="0">
              <a:ln>
                <a:noFill/>
              </a:ln>
              <a:solidFill>
                <a:srgbClr val="000000"/>
              </a:solidFill>
              <a:effectLst/>
              <a:uLnTx/>
              <a:uFillTx/>
              <a:latin typeface="Tahoma"/>
              <a:ea typeface="+mn-ea"/>
              <a:cs typeface="+mn-cs"/>
            </a:endParaRPr>
          </a:p>
        </p:txBody>
      </p:sp>
      <p:sp>
        <p:nvSpPr>
          <p:cNvPr id="32" name="Left Brace 31"/>
          <p:cNvSpPr/>
          <p:nvPr/>
        </p:nvSpPr>
        <p:spPr>
          <a:xfrm>
            <a:off x="847874" y="2655533"/>
            <a:ext cx="206862" cy="3152444"/>
          </a:xfrm>
          <a:prstGeom prst="leftBrace">
            <a:avLst>
              <a:gd name="adj1" fmla="val 57620"/>
              <a:gd name="adj2" fmla="val 50000"/>
            </a:avLst>
          </a:prstGeom>
          <a:ln w="28575">
            <a:solidFill>
              <a:schemeClr val="bg1">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ahoma"/>
              <a:ea typeface="+mn-ea"/>
              <a:cs typeface="+mn-cs"/>
            </a:endParaRPr>
          </a:p>
        </p:txBody>
      </p:sp>
      <p:sp>
        <p:nvSpPr>
          <p:cNvPr id="33" name="TextBox 32"/>
          <p:cNvSpPr txBox="1"/>
          <p:nvPr/>
        </p:nvSpPr>
        <p:spPr>
          <a:xfrm rot="5400000">
            <a:off x="163962" y="3502871"/>
            <a:ext cx="430887" cy="1416182"/>
          </a:xfrm>
          <a:prstGeom prst="rect">
            <a:avLst/>
          </a:prstGeom>
          <a:noFill/>
        </p:spPr>
        <p:txBody>
          <a:bodyPr vert="vert270"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lumMod val="50000"/>
                    <a:lumOff val="50000"/>
                  </a:srgbClr>
                </a:solidFill>
                <a:effectLst/>
                <a:uLnTx/>
                <a:uFillTx/>
                <a:latin typeface="Tahoma"/>
                <a:ea typeface="+mn-ea"/>
                <a:cs typeface="+mn-cs"/>
              </a:rPr>
              <a:t>tokens</a:t>
            </a:r>
            <a:endParaRPr kumimoji="0" lang="en-US" sz="1600" b="1" i="0" u="none" strike="noStrike" kern="1200" cap="none" spc="0" normalizeH="0" baseline="30000" noProof="0" dirty="0">
              <a:ln>
                <a:noFill/>
              </a:ln>
              <a:solidFill>
                <a:srgbClr val="000000">
                  <a:lumMod val="50000"/>
                  <a:lumOff val="50000"/>
                </a:srgbClr>
              </a:solidFill>
              <a:effectLst/>
              <a:uLnTx/>
              <a:uFillTx/>
              <a:latin typeface="Tahoma"/>
              <a:ea typeface="+mn-ea"/>
              <a:cs typeface="+mn-cs"/>
            </a:endParaRPr>
          </a:p>
        </p:txBody>
      </p:sp>
    </p:spTree>
    <p:extLst>
      <p:ext uri="{BB962C8B-B14F-4D97-AF65-F5344CB8AC3E}">
        <p14:creationId xmlns:p14="http://schemas.microsoft.com/office/powerpoint/2010/main" val="12195812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4" grpId="0"/>
      <p:bldP spid="15" grpId="0" animBg="1"/>
      <p:bldP spid="16" grpId="0" animBg="1"/>
      <p:bldP spid="17" grpId="0"/>
      <p:bldP spid="18" grpId="0" animBg="1"/>
      <p:bldP spid="19" grpId="0"/>
      <p:bldP spid="20" grpId="0"/>
      <p:bldP spid="32" grpId="0" animBg="1"/>
      <p:bldP spid="33"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b="1" dirty="0">
                <a:solidFill>
                  <a:schemeClr val="tx1"/>
                </a:solidFill>
                <a:latin typeface="Cambria" charset="0"/>
                <a:ea typeface="Cambria" charset="0"/>
                <a:cs typeface="Cambria" charset="0"/>
              </a:rPr>
              <a:t>Our Proposal: GRIM-Filter</a:t>
            </a:r>
          </a:p>
        </p:txBody>
      </p:sp>
      <p:sp>
        <p:nvSpPr>
          <p:cNvPr id="3" name="Content Placeholder 2"/>
          <p:cNvSpPr>
            <a:spLocks noGrp="1"/>
          </p:cNvSpPr>
          <p:nvPr>
            <p:ph idx="1"/>
          </p:nvPr>
        </p:nvSpPr>
        <p:spPr>
          <a:xfrm>
            <a:off x="228600" y="1261872"/>
            <a:ext cx="8610600" cy="5138928"/>
          </a:xfrm>
        </p:spPr>
        <p:txBody>
          <a:bodyPr/>
          <a:lstStyle/>
          <a:p>
            <a:pPr marL="742950" indent="-742950">
              <a:lnSpc>
                <a:spcPct val="150000"/>
              </a:lnSpc>
              <a:buClr>
                <a:schemeClr val="tx1"/>
              </a:buClr>
              <a:buSzPct val="77000"/>
              <a:buFont typeface="+mj-lt"/>
              <a:buAutoNum type="arabicPeriod"/>
            </a:pPr>
            <a:r>
              <a:rPr lang="en-US" sz="3600" dirty="0">
                <a:latin typeface="Cambria" charset="0"/>
                <a:ea typeface="Cambria" charset="0"/>
                <a:cs typeface="Cambria" charset="0"/>
              </a:rPr>
              <a:t>Data Structures: Bins &amp; </a:t>
            </a:r>
            <a:r>
              <a:rPr lang="en-US" sz="3600" dirty="0" err="1">
                <a:latin typeface="Cambria" charset="0"/>
                <a:ea typeface="Cambria" charset="0"/>
                <a:cs typeface="Cambria" charset="0"/>
              </a:rPr>
              <a:t>Bitvectors</a:t>
            </a:r>
            <a:endParaRPr lang="en-US" sz="3600" dirty="0">
              <a:latin typeface="Cambria" charset="0"/>
              <a:ea typeface="Cambria" charset="0"/>
              <a:cs typeface="Cambria" charset="0"/>
            </a:endParaRPr>
          </a:p>
          <a:p>
            <a:pPr marL="742950" indent="-742950">
              <a:lnSpc>
                <a:spcPct val="150000"/>
              </a:lnSpc>
              <a:buClr>
                <a:schemeClr val="tx1"/>
              </a:buClr>
              <a:buSzPct val="77000"/>
              <a:buFont typeface="+mj-lt"/>
              <a:buAutoNum type="arabicPeriod"/>
            </a:pPr>
            <a:r>
              <a:rPr lang="en-US" sz="3600" b="1" dirty="0">
                <a:solidFill>
                  <a:srgbClr val="00B050"/>
                </a:solidFill>
                <a:latin typeface="Cambria" charset="0"/>
                <a:ea typeface="Cambria" charset="0"/>
                <a:cs typeface="Cambria" charset="0"/>
              </a:rPr>
              <a:t>Checking a Bin</a:t>
            </a:r>
          </a:p>
          <a:p>
            <a:pPr marL="742950" indent="-742950">
              <a:lnSpc>
                <a:spcPct val="150000"/>
              </a:lnSpc>
              <a:buClr>
                <a:schemeClr val="tx1"/>
              </a:buClr>
              <a:buSzPct val="77000"/>
              <a:buFont typeface="+mj-lt"/>
              <a:buAutoNum type="arabicPeriod"/>
            </a:pPr>
            <a:r>
              <a:rPr lang="en-US" sz="3600" dirty="0">
                <a:latin typeface="Cambria" charset="0"/>
                <a:ea typeface="Cambria" charset="0"/>
                <a:cs typeface="Cambria" charset="0"/>
              </a:rPr>
              <a:t>Integrating GRIM-Filter into a Mapper</a:t>
            </a:r>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AE9295-42F8-0747-9AE1-33958E89C374}" type="slidenum">
              <a:rPr kumimoji="0" lang="en-US" sz="1200" b="0" i="0" u="none" strike="noStrike" kern="1200" cap="none" spc="0" normalizeH="0" baseline="0" noProof="0" smtClean="0">
                <a:ln>
                  <a:noFill/>
                </a:ln>
                <a:solidFill>
                  <a:srgbClr val="000000"/>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88</a:t>
            </a:fld>
            <a:endParaRPr kumimoji="0" lang="en-US" sz="1200" b="0" i="0" u="none" strike="noStrike" kern="1200" cap="none" spc="0" normalizeH="0" baseline="0" noProof="0" dirty="0">
              <a:ln>
                <a:noFill/>
              </a:ln>
              <a:solidFill>
                <a:srgbClr val="000000"/>
              </a:solidFill>
              <a:effectLst/>
              <a:uLnTx/>
              <a:uFillTx/>
              <a:latin typeface="Garamond" pitchFamily="18" charset="0"/>
              <a:ea typeface="+mn-ea"/>
              <a:cs typeface="+mn-cs"/>
            </a:endParaRPr>
          </a:p>
        </p:txBody>
      </p:sp>
    </p:spTree>
    <p:extLst>
      <p:ext uri="{BB962C8B-B14F-4D97-AF65-F5344CB8AC3E}">
        <p14:creationId xmlns:p14="http://schemas.microsoft.com/office/powerpoint/2010/main" val="3133295265"/>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Rectangle 97"/>
          <p:cNvSpPr/>
          <p:nvPr/>
        </p:nvSpPr>
        <p:spPr>
          <a:xfrm>
            <a:off x="850133" y="2379113"/>
            <a:ext cx="1218011" cy="49830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127" normalizeH="0" baseline="0" noProof="0" dirty="0">
                <a:ln>
                  <a:noFill/>
                </a:ln>
                <a:solidFill>
                  <a:srgbClr val="00B0F0"/>
                </a:solidFill>
                <a:effectLst/>
                <a:uLnTx/>
                <a:uFillTx/>
                <a:latin typeface="Arial" panose="020B0604020202020204" pitchFamily="34" charset="0"/>
                <a:ea typeface="+mn-ea"/>
                <a:cs typeface="Arial" panose="020B0604020202020204" pitchFamily="34" charset="0"/>
              </a:rPr>
              <a:t>TTGGA</a:t>
            </a:r>
            <a:endParaRPr kumimoji="0" lang="en-US" sz="1600" b="1" i="0" u="none" strike="noStrike" kern="0" cap="none" spc="127" normalizeH="0" baseline="0" noProof="0" dirty="0">
              <a:ln>
                <a:noFill/>
              </a:ln>
              <a:solidFill>
                <a:srgbClr val="00B0F0"/>
              </a:solidFill>
              <a:effectLst/>
              <a:uLnTx/>
              <a:uFillTx/>
              <a:latin typeface="Arial" panose="020B0604020202020204" pitchFamily="34" charset="0"/>
              <a:ea typeface="ＭＳ 明朝"/>
              <a:cs typeface="Arial" panose="020B0604020202020204" pitchFamily="34" charset="0"/>
            </a:endParaRPr>
          </a:p>
        </p:txBody>
      </p:sp>
      <p:sp>
        <p:nvSpPr>
          <p:cNvPr id="82" name="Rectangle 81"/>
          <p:cNvSpPr/>
          <p:nvPr/>
        </p:nvSpPr>
        <p:spPr>
          <a:xfrm>
            <a:off x="174959" y="2389584"/>
            <a:ext cx="1268190" cy="4851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127" normalizeH="0" baseline="0" noProof="0" dirty="0">
                <a:ln>
                  <a:noFill/>
                </a:ln>
                <a:solidFill>
                  <a:srgbClr val="00B0F0"/>
                </a:solidFill>
                <a:effectLst/>
                <a:uLnTx/>
                <a:uFillTx/>
                <a:latin typeface="Arial" panose="020B0604020202020204" pitchFamily="34" charset="0"/>
                <a:ea typeface="+mn-ea"/>
                <a:cs typeface="Arial" panose="020B0604020202020204" pitchFamily="34" charset="0"/>
              </a:rPr>
              <a:t>GAACT</a:t>
            </a:r>
            <a:endParaRPr kumimoji="0" lang="en-US" sz="1600" b="1" i="0" u="none" strike="noStrike" kern="0" cap="none" spc="127" normalizeH="0" baseline="0" noProof="0" dirty="0">
              <a:ln>
                <a:noFill/>
              </a:ln>
              <a:solidFill>
                <a:srgbClr val="00B0F0"/>
              </a:solidFill>
              <a:effectLst/>
              <a:uLnTx/>
              <a:uFillTx/>
              <a:latin typeface="Arial" panose="020B0604020202020204" pitchFamily="34" charset="0"/>
              <a:ea typeface="ＭＳ 明朝"/>
              <a:cs typeface="Arial" panose="020B0604020202020204" pitchFamily="34" charset="0"/>
            </a:endParaRPr>
          </a:p>
        </p:txBody>
      </p:sp>
      <p:sp>
        <p:nvSpPr>
          <p:cNvPr id="85" name="Rectangle 84"/>
          <p:cNvSpPr/>
          <p:nvPr/>
        </p:nvSpPr>
        <p:spPr>
          <a:xfrm>
            <a:off x="388758" y="2325002"/>
            <a:ext cx="1199243" cy="57739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127" normalizeH="0" baseline="0" noProof="0" dirty="0">
                <a:ln>
                  <a:noFill/>
                </a:ln>
                <a:solidFill>
                  <a:srgbClr val="00B0F0"/>
                </a:solidFill>
                <a:effectLst/>
                <a:uLnTx/>
                <a:uFillTx/>
                <a:latin typeface="Arial" panose="020B0604020202020204" pitchFamily="34" charset="0"/>
                <a:ea typeface="+mn-ea"/>
                <a:cs typeface="Arial" panose="020B0604020202020204" pitchFamily="34" charset="0"/>
              </a:rPr>
              <a:t>AACTT</a:t>
            </a:r>
            <a:endParaRPr kumimoji="0" lang="en-US" sz="1600" b="1" i="0" u="none" strike="noStrike" kern="0" cap="none" spc="127" normalizeH="0" baseline="0" noProof="0" dirty="0">
              <a:ln>
                <a:noFill/>
              </a:ln>
              <a:solidFill>
                <a:srgbClr val="00B0F0"/>
              </a:solidFill>
              <a:effectLst/>
              <a:uLnTx/>
              <a:uFillTx/>
              <a:latin typeface="Arial" panose="020B0604020202020204" pitchFamily="34" charset="0"/>
              <a:ea typeface="ＭＳ 明朝"/>
              <a:cs typeface="Arial" panose="020B0604020202020204" pitchFamily="34" charset="0"/>
            </a:endParaRPr>
          </a:p>
        </p:txBody>
      </p:sp>
      <p:sp>
        <p:nvSpPr>
          <p:cNvPr id="88" name="Rectangle 87"/>
          <p:cNvSpPr/>
          <p:nvPr/>
        </p:nvSpPr>
        <p:spPr>
          <a:xfrm>
            <a:off x="611119" y="2477697"/>
            <a:ext cx="1075478" cy="2949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127" normalizeH="0" baseline="0" noProof="0" dirty="0">
                <a:ln>
                  <a:noFill/>
                </a:ln>
                <a:solidFill>
                  <a:srgbClr val="00B0F0"/>
                </a:solidFill>
                <a:effectLst/>
                <a:uLnTx/>
                <a:uFillTx/>
                <a:latin typeface="Arial" panose="020B0604020202020204" pitchFamily="34" charset="0"/>
                <a:ea typeface="+mn-ea"/>
                <a:cs typeface="Arial" panose="020B0604020202020204" pitchFamily="34" charset="0"/>
              </a:rPr>
              <a:t>ACTTG</a:t>
            </a:r>
            <a:endParaRPr kumimoji="0" lang="en-US" sz="1600" b="1" i="0" u="none" strike="noStrike" kern="0" cap="none" spc="127" normalizeH="0" baseline="0" noProof="0" dirty="0">
              <a:ln>
                <a:noFill/>
              </a:ln>
              <a:solidFill>
                <a:srgbClr val="00B0F0"/>
              </a:solidFill>
              <a:effectLst/>
              <a:uLnTx/>
              <a:uFillTx/>
              <a:latin typeface="Arial" panose="020B0604020202020204" pitchFamily="34" charset="0"/>
              <a:ea typeface="ＭＳ 明朝"/>
              <a:cs typeface="Arial" panose="020B0604020202020204" pitchFamily="34" charset="0"/>
            </a:endParaRPr>
          </a:p>
        </p:txBody>
      </p:sp>
      <p:sp>
        <p:nvSpPr>
          <p:cNvPr id="97" name="Rectangle 96"/>
          <p:cNvSpPr/>
          <p:nvPr/>
        </p:nvSpPr>
        <p:spPr>
          <a:xfrm>
            <a:off x="684028" y="2428848"/>
            <a:ext cx="1234777" cy="3696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127" normalizeH="0" baseline="0" noProof="0" dirty="0">
                <a:ln>
                  <a:noFill/>
                </a:ln>
                <a:solidFill>
                  <a:srgbClr val="00B0F0"/>
                </a:solidFill>
                <a:effectLst/>
                <a:uLnTx/>
                <a:uFillTx/>
                <a:latin typeface="Arial" panose="020B0604020202020204" pitchFamily="34" charset="0"/>
                <a:ea typeface="+mn-ea"/>
                <a:cs typeface="Arial" panose="020B0604020202020204" pitchFamily="34" charset="0"/>
              </a:rPr>
              <a:t>CTTGG</a:t>
            </a:r>
            <a:endParaRPr kumimoji="0" lang="en-US" sz="1600" b="1" i="0" u="none" strike="noStrike" kern="0" cap="none" spc="127" normalizeH="0" baseline="0" noProof="0" dirty="0">
              <a:ln>
                <a:noFill/>
              </a:ln>
              <a:solidFill>
                <a:srgbClr val="00B0F0"/>
              </a:solidFill>
              <a:effectLst/>
              <a:uLnTx/>
              <a:uFillTx/>
              <a:latin typeface="Arial" panose="020B0604020202020204" pitchFamily="34" charset="0"/>
              <a:ea typeface="ＭＳ 明朝"/>
              <a:cs typeface="Arial" panose="020B0604020202020204" pitchFamily="34" charset="0"/>
            </a:endParaRPr>
          </a:p>
        </p:txBody>
      </p:sp>
      <p:sp>
        <p:nvSpPr>
          <p:cNvPr id="178" name="TextBox 177"/>
          <p:cNvSpPr txBox="1"/>
          <p:nvPr/>
        </p:nvSpPr>
        <p:spPr>
          <a:xfrm>
            <a:off x="823648" y="2118472"/>
            <a:ext cx="2803075" cy="338554"/>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B050"/>
                </a:solidFill>
                <a:effectLst/>
                <a:uLnTx/>
                <a:uFillTx/>
                <a:latin typeface="Tahoma"/>
                <a:ea typeface="Tahoma" panose="020B0604030504040204" pitchFamily="34" charset="0"/>
                <a:cs typeface="Tahoma" panose="020B0604030504040204" pitchFamily="34" charset="0"/>
              </a:rPr>
              <a:t>INPUT</a:t>
            </a:r>
            <a:r>
              <a:rPr kumimoji="0" lang="en-US" sz="1600" b="1" i="0" u="none" strike="noStrike" kern="1200" cap="none" spc="0" normalizeH="0" baseline="0" noProof="0" dirty="0">
                <a:ln>
                  <a:noFill/>
                </a:ln>
                <a:solidFill>
                  <a:srgbClr val="000000"/>
                </a:solidFill>
                <a:effectLst/>
                <a:uLnTx/>
                <a:uFillTx/>
                <a:latin typeface="Tahoma"/>
                <a:ea typeface="Tahoma" panose="020B0604030504040204" pitchFamily="34" charset="0"/>
                <a:cs typeface="Tahoma" panose="020B0604030504040204" pitchFamily="34" charset="0"/>
              </a:rPr>
              <a:t>: Read Sequence </a:t>
            </a:r>
            <a:r>
              <a:rPr kumimoji="0" lang="en-US" sz="1600" b="1" i="1" u="none" strike="noStrike" kern="1200" cap="none" spc="0" normalizeH="0" baseline="0" noProof="0" dirty="0">
                <a:ln>
                  <a:noFill/>
                </a:ln>
                <a:solidFill>
                  <a:srgbClr val="000000"/>
                </a:solidFill>
                <a:effectLst/>
                <a:uLnTx/>
                <a:uFillTx/>
                <a:latin typeface="Tahoma"/>
                <a:ea typeface="Tahoma" panose="020B0604030504040204" pitchFamily="34" charset="0"/>
                <a:cs typeface="Tahoma" panose="020B0604030504040204" pitchFamily="34" charset="0"/>
              </a:rPr>
              <a:t>r</a:t>
            </a:r>
            <a:endParaRPr kumimoji="0" lang="en-US" sz="1600" b="1" i="0" u="none" strike="noStrike" kern="1200" cap="none" spc="0" normalizeH="0" baseline="0" noProof="0" dirty="0">
              <a:ln>
                <a:noFill/>
              </a:ln>
              <a:solidFill>
                <a:srgbClr val="000000"/>
              </a:solidFill>
              <a:effectLst/>
              <a:uLnTx/>
              <a:uFillTx/>
              <a:latin typeface="Tahoma"/>
              <a:ea typeface="Tahoma" panose="020B0604030504040204" pitchFamily="34" charset="0"/>
              <a:cs typeface="Tahoma" panose="020B0604030504040204" pitchFamily="34" charset="0"/>
            </a:endParaRPr>
          </a:p>
        </p:txBody>
      </p:sp>
      <p:grpSp>
        <p:nvGrpSpPr>
          <p:cNvPr id="11" name="Group 10"/>
          <p:cNvGrpSpPr/>
          <p:nvPr/>
        </p:nvGrpSpPr>
        <p:grpSpPr>
          <a:xfrm>
            <a:off x="278028" y="2348733"/>
            <a:ext cx="3513221" cy="405047"/>
            <a:chOff x="388989" y="2350046"/>
            <a:chExt cx="4236174" cy="405047"/>
          </a:xfrm>
        </p:grpSpPr>
        <p:sp>
          <p:nvSpPr>
            <p:cNvPr id="184" name="Rectangle 183"/>
            <p:cNvSpPr/>
            <p:nvPr/>
          </p:nvSpPr>
          <p:spPr>
            <a:xfrm>
              <a:off x="388989" y="2466442"/>
              <a:ext cx="4236174" cy="283652"/>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127"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GAACTTGGAGTCTA     CGAG</a:t>
              </a:r>
              <a:endParaRPr kumimoji="0" lang="en-US" sz="1600" b="0" i="0" u="none" strike="noStrike" kern="0" cap="none" spc="127" normalizeH="0" baseline="0" noProof="0" dirty="0">
                <a:ln>
                  <a:noFill/>
                </a:ln>
                <a:solidFill>
                  <a:srgbClr val="000000"/>
                </a:solidFill>
                <a:effectLst/>
                <a:uLnTx/>
                <a:uFillTx/>
                <a:latin typeface="Arial" panose="020B0604020202020204" pitchFamily="34" charset="0"/>
                <a:ea typeface="ＭＳ 明朝"/>
                <a:cs typeface="Arial" panose="020B0604020202020204" pitchFamily="34" charset="0"/>
              </a:endParaRPr>
            </a:p>
          </p:txBody>
        </p:sp>
        <p:sp>
          <p:nvSpPr>
            <p:cNvPr id="5" name="TextBox 4"/>
            <p:cNvSpPr txBox="1"/>
            <p:nvPr/>
          </p:nvSpPr>
          <p:spPr>
            <a:xfrm>
              <a:off x="2946353" y="2350046"/>
              <a:ext cx="941501" cy="40504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32" b="0" i="0" u="none" strike="noStrike" kern="1200" cap="none" spc="0" normalizeH="0" baseline="0" noProof="0" dirty="0">
                  <a:ln>
                    <a:noFill/>
                  </a:ln>
                  <a:solidFill>
                    <a:srgbClr val="000000"/>
                  </a:solidFill>
                  <a:effectLst/>
                  <a:uLnTx/>
                  <a:uFillTx/>
                  <a:latin typeface="Tahoma"/>
                  <a:ea typeface="+mn-ea"/>
                  <a:cs typeface="+mn-cs"/>
                </a:rPr>
                <a:t>...</a:t>
              </a:r>
              <a:endParaRPr kumimoji="0" lang="en-US" sz="1016" b="0" i="0" u="none" strike="noStrike" kern="1200" cap="none" spc="0" normalizeH="0" baseline="0" noProof="0" dirty="0">
                <a:ln>
                  <a:noFill/>
                </a:ln>
                <a:solidFill>
                  <a:srgbClr val="000000"/>
                </a:solidFill>
                <a:effectLst/>
                <a:uLnTx/>
                <a:uFillTx/>
                <a:latin typeface="Tahoma"/>
                <a:ea typeface="+mn-ea"/>
                <a:cs typeface="Arial" panose="020B0604020202020204" pitchFamily="34" charset="0"/>
              </a:endParaRPr>
            </a:p>
          </p:txBody>
        </p:sp>
      </p:grpSp>
      <p:cxnSp>
        <p:nvCxnSpPr>
          <p:cNvPr id="91" name="Straight Arrow Connector 90"/>
          <p:cNvCxnSpPr/>
          <p:nvPr/>
        </p:nvCxnSpPr>
        <p:spPr>
          <a:xfrm flipH="1">
            <a:off x="4240396" y="2870527"/>
            <a:ext cx="0" cy="332495"/>
          </a:xfrm>
          <a:prstGeom prst="straightConnector1">
            <a:avLst/>
          </a:prstGeom>
          <a:ln w="285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93" name="TextBox 92"/>
          <p:cNvSpPr txBox="1"/>
          <p:nvPr/>
        </p:nvSpPr>
        <p:spPr>
          <a:xfrm>
            <a:off x="4372553" y="2419732"/>
            <a:ext cx="3352924" cy="338554"/>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1" i="1" u="none" strike="noStrike" kern="1200" cap="none" spc="0" normalizeH="0" baseline="0" noProof="0" dirty="0">
                <a:ln>
                  <a:noFill/>
                </a:ln>
                <a:solidFill>
                  <a:srgbClr val="0070C0"/>
                </a:solidFill>
                <a:effectLst/>
                <a:uLnTx/>
                <a:uFillTx/>
                <a:latin typeface="Tahoma"/>
                <a:ea typeface="+mn-ea"/>
                <a:cs typeface="Tahoma"/>
              </a:rPr>
              <a:t>Read </a:t>
            </a:r>
            <a:r>
              <a:rPr kumimoji="0" lang="en-US" sz="1600" b="1" i="1" u="none" strike="noStrike" kern="1200" cap="none" spc="0" normalizeH="0" baseline="0" noProof="0" dirty="0" err="1">
                <a:ln>
                  <a:noFill/>
                </a:ln>
                <a:solidFill>
                  <a:srgbClr val="0070C0"/>
                </a:solidFill>
                <a:effectLst/>
                <a:uLnTx/>
                <a:uFillTx/>
                <a:latin typeface="Tahoma"/>
                <a:ea typeface="+mn-ea"/>
                <a:cs typeface="Tahoma"/>
              </a:rPr>
              <a:t>bitvector</a:t>
            </a:r>
            <a:r>
              <a:rPr kumimoji="0" lang="en-US" sz="1600" b="1" i="1" u="none" strike="noStrike" kern="1200" cap="none" spc="0" normalizeH="0" baseline="0" noProof="0" dirty="0">
                <a:ln>
                  <a:noFill/>
                </a:ln>
                <a:solidFill>
                  <a:srgbClr val="0070C0"/>
                </a:solidFill>
                <a:effectLst/>
                <a:uLnTx/>
                <a:uFillTx/>
                <a:latin typeface="Tahoma"/>
                <a:ea typeface="+mn-ea"/>
                <a:cs typeface="Tahoma"/>
              </a:rPr>
              <a:t> for </a:t>
            </a:r>
            <a:r>
              <a:rPr kumimoji="0" lang="en-US" sz="1600" b="1" i="0" u="none" strike="noStrike" kern="1200" cap="none" spc="0" normalizeH="0" baseline="0" noProof="0" dirty="0" err="1">
                <a:ln>
                  <a:noFill/>
                </a:ln>
                <a:solidFill>
                  <a:srgbClr val="0070C0"/>
                </a:solidFill>
                <a:effectLst/>
                <a:uLnTx/>
                <a:uFillTx/>
                <a:latin typeface="Tahoma"/>
                <a:ea typeface="+mn-ea"/>
                <a:cs typeface="Tahoma"/>
              </a:rPr>
              <a:t>bin_num</a:t>
            </a:r>
            <a:r>
              <a:rPr kumimoji="0" lang="en-US" sz="1600" b="1" i="0" u="none" strike="noStrike" kern="1200" cap="none" spc="0" normalizeH="0" baseline="0" noProof="0" dirty="0">
                <a:ln>
                  <a:noFill/>
                </a:ln>
                <a:solidFill>
                  <a:srgbClr val="0070C0"/>
                </a:solidFill>
                <a:effectLst/>
                <a:uLnTx/>
                <a:uFillTx/>
                <a:latin typeface="Tahoma"/>
                <a:ea typeface="+mn-ea"/>
                <a:cs typeface="Tahoma"/>
              </a:rPr>
              <a:t>(x)</a:t>
            </a:r>
          </a:p>
        </p:txBody>
      </p:sp>
      <p:sp>
        <p:nvSpPr>
          <p:cNvPr id="190" name="Text Box 1"/>
          <p:cNvSpPr txBox="1"/>
          <p:nvPr/>
        </p:nvSpPr>
        <p:spPr>
          <a:xfrm>
            <a:off x="1398479" y="4380457"/>
            <a:ext cx="125433" cy="505664"/>
          </a:xfrm>
          <a:prstGeom prst="roundRect">
            <a:avLst/>
          </a:prstGeom>
          <a:noFill/>
          <a:ln w="28575" cmpd="sng">
            <a:noFill/>
          </a:ln>
          <a:effectLst/>
          <a:extLst>
            <a:ext uri="{C572A759-6A51-4108-AA02-DFA0A04FC94B}">
              <ma14:wrappingTextBoxFlag xmlns="" xmlns:ma14="http://schemas.microsoft.com/office/mac/drawingml/2011/main"/>
            </a:ext>
          </a:extLst>
        </p:spPr>
        <p:style>
          <a:lnRef idx="0">
            <a:schemeClr val="accent1"/>
          </a:lnRef>
          <a:fillRef idx="0">
            <a:schemeClr val="accent1"/>
          </a:fillRef>
          <a:effectRef idx="0">
            <a:schemeClr val="accent1"/>
          </a:effectRef>
          <a:fontRef idx="minor">
            <a:schemeClr val="dk1"/>
          </a:fontRef>
        </p:style>
        <p:txBody>
          <a:bodyPr rot="0" spcFirstLastPara="0" vert="horz" wrap="square" lIns="58057" tIns="29029" rIns="58057" bIns="29029" numCol="1" spcCol="0" rtlCol="0" fromWordArt="0" anchor="t" anchorCtr="0" forceAA="0" compatLnSpc="1">
            <a:prstTxWarp prst="textNoShape">
              <a:avLst/>
            </a:prstTxWarp>
            <a:noAutofit/>
          </a:bodyP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marL="0" marR="0" lvl="0" indent="0" algn="ctr" defTabSz="457200" rtl="0" eaLnBrk="1" fontAlgn="auto" latinLnBrk="0" hangingPunct="1">
              <a:lnSpc>
                <a:spcPct val="40000"/>
              </a:lnSpc>
              <a:spcBef>
                <a:spcPts val="0"/>
              </a:spcBef>
              <a:spcAft>
                <a:spcPts val="0"/>
              </a:spcAft>
              <a:buClrTx/>
              <a:buSzTx/>
              <a:buFontTx/>
              <a:buNone/>
              <a:tabLst/>
              <a:defRPr/>
            </a:pPr>
            <a:r>
              <a:rPr kumimoji="0" lang="en-US" sz="3600" b="0" i="0" u="none" strike="noStrike" kern="0" cap="none" spc="381" normalizeH="0" baseline="0" noProof="0" dirty="0">
                <a:ln>
                  <a:noFill/>
                </a:ln>
                <a:solidFill>
                  <a:srgbClr val="00B0F0"/>
                </a:solidFill>
                <a:effectLst/>
                <a:uLnTx/>
                <a:uFillTx/>
                <a:latin typeface="Tahoma"/>
                <a:ea typeface="+mn-ea"/>
                <a:cs typeface="+mn-cs"/>
              </a:rPr>
              <a:t>...</a:t>
            </a:r>
            <a:endParaRPr kumimoji="0" lang="en-US" sz="3600" b="0" i="0" u="none" strike="noStrike" kern="0" cap="none" spc="381" normalizeH="0" baseline="0" noProof="0" dirty="0">
              <a:ln>
                <a:noFill/>
              </a:ln>
              <a:solidFill>
                <a:srgbClr val="00B0F0"/>
              </a:solidFill>
              <a:effectLst/>
              <a:uLnTx/>
              <a:uFillTx/>
              <a:latin typeface="Tahoma"/>
              <a:ea typeface="ＭＳ 明朝"/>
              <a:cs typeface="Times New Roman"/>
            </a:endParaRPr>
          </a:p>
        </p:txBody>
      </p:sp>
      <p:cxnSp>
        <p:nvCxnSpPr>
          <p:cNvPr id="100" name="Straight Arrow Connector 99"/>
          <p:cNvCxnSpPr/>
          <p:nvPr/>
        </p:nvCxnSpPr>
        <p:spPr>
          <a:xfrm>
            <a:off x="1276155" y="3307740"/>
            <a:ext cx="2738578" cy="1233053"/>
          </a:xfrm>
          <a:prstGeom prst="straightConnector1">
            <a:avLst/>
          </a:prstGeom>
          <a:ln w="15875">
            <a:solidFill>
              <a:schemeClr val="tx1"/>
            </a:solidFill>
            <a:prstDash val="dash"/>
            <a:tailEnd type="triangle" w="lg" len="lg"/>
          </a:ln>
        </p:spPr>
        <p:style>
          <a:lnRef idx="1">
            <a:schemeClr val="accent1"/>
          </a:lnRef>
          <a:fillRef idx="0">
            <a:schemeClr val="accent1"/>
          </a:fillRef>
          <a:effectRef idx="0">
            <a:schemeClr val="accent1"/>
          </a:effectRef>
          <a:fontRef idx="minor">
            <a:schemeClr val="tx1"/>
          </a:fontRef>
        </p:style>
      </p:cxnSp>
      <p:cxnSp>
        <p:nvCxnSpPr>
          <p:cNvPr id="101" name="Straight Arrow Connector 100"/>
          <p:cNvCxnSpPr/>
          <p:nvPr/>
        </p:nvCxnSpPr>
        <p:spPr>
          <a:xfrm>
            <a:off x="1461195" y="3560873"/>
            <a:ext cx="2553538" cy="43549"/>
          </a:xfrm>
          <a:prstGeom prst="straightConnector1">
            <a:avLst/>
          </a:prstGeom>
          <a:ln w="15875">
            <a:solidFill>
              <a:schemeClr val="tx1"/>
            </a:solidFill>
            <a:prstDash val="dash"/>
            <a:tailEnd type="triangle" w="lg" len="lg"/>
          </a:ln>
        </p:spPr>
        <p:style>
          <a:lnRef idx="1">
            <a:schemeClr val="accent1"/>
          </a:lnRef>
          <a:fillRef idx="0">
            <a:schemeClr val="accent1"/>
          </a:fillRef>
          <a:effectRef idx="0">
            <a:schemeClr val="accent1"/>
          </a:effectRef>
          <a:fontRef idx="minor">
            <a:schemeClr val="tx1"/>
          </a:fontRef>
        </p:style>
      </p:cxnSp>
      <p:cxnSp>
        <p:nvCxnSpPr>
          <p:cNvPr id="104" name="Straight Arrow Connector 103"/>
          <p:cNvCxnSpPr/>
          <p:nvPr/>
        </p:nvCxnSpPr>
        <p:spPr>
          <a:xfrm>
            <a:off x="1620602" y="3818177"/>
            <a:ext cx="2394131" cy="32522"/>
          </a:xfrm>
          <a:prstGeom prst="straightConnector1">
            <a:avLst/>
          </a:prstGeom>
          <a:ln w="15875">
            <a:solidFill>
              <a:schemeClr val="tx1"/>
            </a:solidFill>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110" name="TextBox 109"/>
          <p:cNvSpPr txBox="1"/>
          <p:nvPr/>
        </p:nvSpPr>
        <p:spPr>
          <a:xfrm>
            <a:off x="1981748" y="2834124"/>
            <a:ext cx="347050" cy="347050"/>
          </a:xfrm>
          <a:prstGeom prst="ellipse">
            <a:avLst/>
          </a:prstGeom>
          <a:solidFill>
            <a:schemeClr val="tx1"/>
          </a:solidFill>
          <a:ln w="28575" cmpd="sng">
            <a:noFill/>
          </a:ln>
        </p:spPr>
        <p:txBody>
          <a:bodyPr wrap="non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Palatino Linotype" panose="02040502050505030304" pitchFamily="18" charset="0"/>
                <a:ea typeface="Tahoma" charset="0"/>
                <a:cs typeface="Tahoma" charset="0"/>
              </a:rPr>
              <a:t>1</a:t>
            </a:r>
          </a:p>
        </p:txBody>
      </p:sp>
      <p:sp>
        <p:nvSpPr>
          <p:cNvPr id="117" name="TextBox 116"/>
          <p:cNvSpPr txBox="1"/>
          <p:nvPr/>
        </p:nvSpPr>
        <p:spPr>
          <a:xfrm>
            <a:off x="5217654" y="4333046"/>
            <a:ext cx="440593" cy="426322"/>
          </a:xfrm>
          <a:prstGeom prst="ellipse">
            <a:avLst/>
          </a:prstGeom>
          <a:noFill/>
          <a:ln w="28575" cmpd="sng">
            <a:solidFill>
              <a:schemeClr val="tx1"/>
            </a:solidFill>
          </a:ln>
        </p:spPr>
        <p:txBody>
          <a:bodyPr wrap="none"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00000"/>
                </a:solidFill>
                <a:effectLst/>
                <a:uLnTx/>
                <a:uFillTx/>
                <a:latin typeface="Tahoma"/>
                <a:ea typeface="Tahoma" charset="0"/>
                <a:cs typeface="Tahoma" charset="0"/>
              </a:rPr>
              <a:t>+</a:t>
            </a:r>
          </a:p>
        </p:txBody>
      </p:sp>
      <p:cxnSp>
        <p:nvCxnSpPr>
          <p:cNvPr id="121" name="Straight Arrow Connector 120"/>
          <p:cNvCxnSpPr>
            <a:endCxn id="92" idx="1"/>
          </p:cNvCxnSpPr>
          <p:nvPr/>
        </p:nvCxnSpPr>
        <p:spPr>
          <a:xfrm>
            <a:off x="1816040" y="4073720"/>
            <a:ext cx="2218657" cy="734055"/>
          </a:xfrm>
          <a:prstGeom prst="straightConnector1">
            <a:avLst/>
          </a:prstGeom>
          <a:ln w="15875">
            <a:solidFill>
              <a:schemeClr val="tx1"/>
            </a:solidFill>
            <a:prstDash val="dash"/>
            <a:tailEnd type="triangle" w="lg" len="lg"/>
          </a:ln>
        </p:spPr>
        <p:style>
          <a:lnRef idx="1">
            <a:schemeClr val="accent1"/>
          </a:lnRef>
          <a:fillRef idx="0">
            <a:schemeClr val="accent1"/>
          </a:fillRef>
          <a:effectRef idx="0">
            <a:schemeClr val="accent1"/>
          </a:effectRef>
          <a:fontRef idx="minor">
            <a:schemeClr val="tx1"/>
          </a:fontRef>
        </p:style>
      </p:cxnSp>
      <p:cxnSp>
        <p:nvCxnSpPr>
          <p:cNvPr id="124" name="Straight Arrow Connector 123"/>
          <p:cNvCxnSpPr/>
          <p:nvPr/>
        </p:nvCxnSpPr>
        <p:spPr>
          <a:xfrm>
            <a:off x="1981748" y="4312252"/>
            <a:ext cx="2032985" cy="1219102"/>
          </a:xfrm>
          <a:prstGeom prst="straightConnector1">
            <a:avLst/>
          </a:prstGeom>
          <a:ln w="15875">
            <a:solidFill>
              <a:schemeClr val="tx1"/>
            </a:solidFill>
            <a:prstDash val="dash"/>
            <a:tailEnd type="triangle" w="lg" len="lg"/>
          </a:ln>
        </p:spPr>
        <p:style>
          <a:lnRef idx="1">
            <a:schemeClr val="accent1"/>
          </a:lnRef>
          <a:fillRef idx="0">
            <a:schemeClr val="accent1"/>
          </a:fillRef>
          <a:effectRef idx="0">
            <a:schemeClr val="accent1"/>
          </a:effectRef>
          <a:fontRef idx="minor">
            <a:schemeClr val="tx1"/>
          </a:fontRef>
        </p:style>
      </p:cxnSp>
      <p:cxnSp>
        <p:nvCxnSpPr>
          <p:cNvPr id="138" name="Straight Arrow Connector 137"/>
          <p:cNvCxnSpPr>
            <a:endCxn id="117" idx="1"/>
          </p:cNvCxnSpPr>
          <p:nvPr/>
        </p:nvCxnSpPr>
        <p:spPr>
          <a:xfrm>
            <a:off x="4402343" y="3602986"/>
            <a:ext cx="879834" cy="792493"/>
          </a:xfrm>
          <a:prstGeom prst="straightConnector1">
            <a:avLst/>
          </a:prstGeom>
          <a:ln w="285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a:off x="4398203" y="3858014"/>
            <a:ext cx="839478" cy="611572"/>
          </a:xfrm>
          <a:prstGeom prst="straightConnector1">
            <a:avLst/>
          </a:prstGeom>
          <a:ln w="285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43" name="Straight Arrow Connector 142"/>
          <p:cNvCxnSpPr/>
          <p:nvPr/>
        </p:nvCxnSpPr>
        <p:spPr>
          <a:xfrm flipV="1">
            <a:off x="4402981" y="4534707"/>
            <a:ext cx="814673" cy="37654"/>
          </a:xfrm>
          <a:prstGeom prst="straightConnector1">
            <a:avLst/>
          </a:prstGeom>
          <a:ln w="285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45" name="Straight Arrow Connector 144"/>
          <p:cNvCxnSpPr>
            <a:endCxn id="117" idx="3"/>
          </p:cNvCxnSpPr>
          <p:nvPr/>
        </p:nvCxnSpPr>
        <p:spPr>
          <a:xfrm flipV="1">
            <a:off x="4397557" y="4696935"/>
            <a:ext cx="884620" cy="852153"/>
          </a:xfrm>
          <a:prstGeom prst="straightConnector1">
            <a:avLst/>
          </a:prstGeom>
          <a:ln w="285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50" name="Straight Arrow Connector 149"/>
          <p:cNvCxnSpPr>
            <a:stCxn id="92" idx="3"/>
          </p:cNvCxnSpPr>
          <p:nvPr/>
        </p:nvCxnSpPr>
        <p:spPr>
          <a:xfrm flipV="1">
            <a:off x="4401975" y="4633884"/>
            <a:ext cx="833799" cy="173891"/>
          </a:xfrm>
          <a:prstGeom prst="straightConnector1">
            <a:avLst/>
          </a:prstGeom>
          <a:ln w="285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56" name="Text Box 1"/>
          <p:cNvSpPr txBox="1"/>
          <p:nvPr/>
        </p:nvSpPr>
        <p:spPr>
          <a:xfrm>
            <a:off x="6708763" y="4412962"/>
            <a:ext cx="1683004" cy="251125"/>
          </a:xfrm>
          <a:prstGeom prst="roundRect">
            <a:avLst/>
          </a:prstGeom>
          <a:solidFill>
            <a:schemeClr val="bg1"/>
          </a:solidFill>
          <a:ln w="28575" cmpd="sng">
            <a:solidFill>
              <a:schemeClr val="tx1"/>
            </a:solidFill>
          </a:ln>
          <a:effectLst/>
          <a:extLst>
            <a:ext uri="{C572A759-6A51-4108-AA02-DFA0A04FC94B}">
              <ma14:wrappingTextBoxFlag xmlns="" xmlns:ma14="http://schemas.microsoft.com/office/mac/drawingml/2011/main"/>
            </a:ext>
          </a:extLst>
        </p:spPr>
        <p:style>
          <a:lnRef idx="0">
            <a:schemeClr val="accent1"/>
          </a:lnRef>
          <a:fillRef idx="0">
            <a:schemeClr val="accent1"/>
          </a:fillRef>
          <a:effectRef idx="0">
            <a:schemeClr val="accent1"/>
          </a:effectRef>
          <a:fontRef idx="minor">
            <a:schemeClr val="dk1"/>
          </a:fontRef>
        </p:style>
        <p:txBody>
          <a:bodyPr rot="0" spcFirstLastPara="0" vert="horz" wrap="square" lIns="58057" tIns="29029" rIns="58057" bIns="29029" numCol="1" spcCol="0" rtlCol="0" fromWordArt="0" anchor="t" anchorCtr="0" forceAA="0" compatLnSpc="1">
            <a:prstTxWarp prst="textNoShape">
              <a:avLst/>
            </a:prstTxWarp>
            <a:noAutofit/>
          </a:bodyP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marL="0" marR="0" lvl="0" indent="0" algn="ctr" defTabSz="457200" rtl="0" eaLnBrk="1" fontAlgn="auto" latinLnBrk="0" hangingPunct="1">
              <a:lnSpc>
                <a:spcPct val="8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3B812F"/>
                </a:solidFill>
                <a:effectLst/>
                <a:uLnTx/>
                <a:uFillTx/>
                <a:latin typeface="Tahoma"/>
                <a:ea typeface="Tahoma" charset="0"/>
                <a:cs typeface="Tahoma" charset="0"/>
              </a:rPr>
              <a:t>≥ Threshold?</a:t>
            </a:r>
          </a:p>
        </p:txBody>
      </p:sp>
      <p:cxnSp>
        <p:nvCxnSpPr>
          <p:cNvPr id="54" name="Straight Connector 53"/>
          <p:cNvCxnSpPr>
            <a:stCxn id="117" idx="6"/>
            <a:endCxn id="156" idx="1"/>
          </p:cNvCxnSpPr>
          <p:nvPr/>
        </p:nvCxnSpPr>
        <p:spPr>
          <a:xfrm flipV="1">
            <a:off x="5658247" y="4538525"/>
            <a:ext cx="1050516" cy="7682"/>
          </a:xfrm>
          <a:prstGeom prst="line">
            <a:avLst/>
          </a:prstGeom>
          <a:ln w="285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67" name="Straight Arrow Connector 166"/>
          <p:cNvCxnSpPr>
            <a:endCxn id="170" idx="0"/>
          </p:cNvCxnSpPr>
          <p:nvPr/>
        </p:nvCxnSpPr>
        <p:spPr>
          <a:xfrm>
            <a:off x="7556662" y="4673944"/>
            <a:ext cx="632992" cy="621252"/>
          </a:xfrm>
          <a:prstGeom prst="straightConnector1">
            <a:avLst/>
          </a:prstGeom>
          <a:ln w="285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70" name="Text Box 1"/>
          <p:cNvSpPr txBox="1"/>
          <p:nvPr/>
        </p:nvSpPr>
        <p:spPr>
          <a:xfrm>
            <a:off x="7475929" y="5295196"/>
            <a:ext cx="1427449" cy="929427"/>
          </a:xfrm>
          <a:prstGeom prst="roundRect">
            <a:avLst/>
          </a:prstGeom>
          <a:noFill/>
          <a:ln w="28575" cmpd="sng">
            <a:noFill/>
          </a:ln>
          <a:effectLst/>
          <a:extLst>
            <a:ext uri="{C572A759-6A51-4108-AA02-DFA0A04FC94B}">
              <ma14:wrappingTextBoxFlag xmlns="" xmlns:ma14="http://schemas.microsoft.com/office/mac/drawingml/2011/main"/>
            </a:ext>
          </a:extLst>
        </p:spPr>
        <p:style>
          <a:lnRef idx="0">
            <a:schemeClr val="accent1"/>
          </a:lnRef>
          <a:fillRef idx="0">
            <a:schemeClr val="accent1"/>
          </a:fillRef>
          <a:effectRef idx="0">
            <a:schemeClr val="accent1"/>
          </a:effectRef>
          <a:fontRef idx="minor">
            <a:schemeClr val="dk1"/>
          </a:fontRef>
        </p:style>
        <p:txBody>
          <a:bodyPr rot="0" spcFirstLastPara="0" vert="horz" wrap="square" lIns="0" tIns="29029" rIns="0" bIns="29029" numCol="1" spcCol="0" rtlCol="0" fromWordArt="0" anchor="t" anchorCtr="0" forceAA="0" compatLnSpc="1">
            <a:prstTxWarp prst="textNoShape">
              <a:avLst/>
            </a:prstTxWarp>
            <a:noAutofit/>
          </a:bodyP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marL="0" marR="0" lvl="0" indent="0" algn="ctr" defTabSz="457200" rtl="0" eaLnBrk="1" fontAlgn="auto" latinLnBrk="0" hangingPunct="1">
              <a:lnSpc>
                <a:spcPct val="8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000000"/>
                </a:solidFill>
                <a:effectLst/>
                <a:uLnTx/>
                <a:uFillTx/>
                <a:latin typeface="Tahoma"/>
                <a:ea typeface="Tahoma" charset="0"/>
                <a:cs typeface="Tahoma" charset="0"/>
              </a:rPr>
              <a:t>Send to</a:t>
            </a:r>
          </a:p>
          <a:p>
            <a:pPr marL="0" marR="0" lvl="0" indent="0" algn="ctr" defTabSz="457200" rtl="0" eaLnBrk="1" fontAlgn="auto" latinLnBrk="0" hangingPunct="1">
              <a:lnSpc>
                <a:spcPct val="8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000000"/>
                </a:solidFill>
                <a:effectLst/>
                <a:uLnTx/>
                <a:uFillTx/>
                <a:latin typeface="Tahoma"/>
                <a:ea typeface="Tahoma" charset="0"/>
                <a:cs typeface="Tahoma" charset="0"/>
              </a:rPr>
              <a:t>Read Mapper</a:t>
            </a:r>
            <a:br>
              <a:rPr kumimoji="0" lang="en-US" sz="1600" b="0" i="1" u="none" strike="noStrike" kern="1200" cap="none" spc="0" normalizeH="0" baseline="0" noProof="0" dirty="0">
                <a:ln>
                  <a:noFill/>
                </a:ln>
                <a:solidFill>
                  <a:srgbClr val="000000"/>
                </a:solidFill>
                <a:effectLst/>
                <a:uLnTx/>
                <a:uFillTx/>
                <a:latin typeface="Tahoma"/>
                <a:ea typeface="Tahoma" charset="0"/>
                <a:cs typeface="Tahoma" charset="0"/>
              </a:rPr>
            </a:br>
            <a:r>
              <a:rPr kumimoji="0" lang="en-US" sz="1600" b="0" i="1" u="none" strike="noStrike" kern="1200" cap="none" spc="0" normalizeH="0" baseline="0" noProof="0" dirty="0">
                <a:ln>
                  <a:noFill/>
                </a:ln>
                <a:solidFill>
                  <a:srgbClr val="000000"/>
                </a:solidFill>
                <a:effectLst/>
                <a:uLnTx/>
                <a:uFillTx/>
                <a:latin typeface="Tahoma"/>
                <a:ea typeface="Tahoma" charset="0"/>
                <a:cs typeface="Tahoma" charset="0"/>
              </a:rPr>
              <a:t>for Sequence</a:t>
            </a:r>
            <a:br>
              <a:rPr kumimoji="0" lang="en-US" sz="1600" b="0" i="1" u="none" strike="noStrike" kern="1200" cap="none" spc="0" normalizeH="0" baseline="0" noProof="0" dirty="0">
                <a:ln>
                  <a:noFill/>
                </a:ln>
                <a:solidFill>
                  <a:srgbClr val="000000"/>
                </a:solidFill>
                <a:effectLst/>
                <a:uLnTx/>
                <a:uFillTx/>
                <a:latin typeface="Tahoma"/>
                <a:ea typeface="Tahoma" charset="0"/>
                <a:cs typeface="Tahoma" charset="0"/>
              </a:rPr>
            </a:br>
            <a:r>
              <a:rPr kumimoji="0" lang="en-US" sz="1600" b="0" i="1" u="none" strike="noStrike" kern="1200" cap="none" spc="0" normalizeH="0" baseline="0" noProof="0" dirty="0">
                <a:ln>
                  <a:noFill/>
                </a:ln>
                <a:solidFill>
                  <a:srgbClr val="000000"/>
                </a:solidFill>
                <a:effectLst/>
                <a:uLnTx/>
                <a:uFillTx/>
                <a:latin typeface="Tahoma"/>
                <a:ea typeface="Tahoma" charset="0"/>
                <a:cs typeface="Tahoma" charset="0"/>
              </a:rPr>
              <a:t>Alignment</a:t>
            </a:r>
          </a:p>
        </p:txBody>
      </p:sp>
      <p:sp>
        <p:nvSpPr>
          <p:cNvPr id="57" name="Left Brace 56"/>
          <p:cNvSpPr/>
          <p:nvPr/>
        </p:nvSpPr>
        <p:spPr>
          <a:xfrm rot="19959800">
            <a:off x="721136" y="3391130"/>
            <a:ext cx="173097" cy="1969430"/>
          </a:xfrm>
          <a:prstGeom prst="leftBrace">
            <a:avLst>
              <a:gd name="adj1" fmla="val 59224"/>
              <a:gd name="adj2" fmla="val 66267"/>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43" b="0" i="0" u="none" strike="noStrike" kern="1200" cap="none" spc="0" normalizeH="0" baseline="0" noProof="0">
              <a:ln>
                <a:noFill/>
              </a:ln>
              <a:solidFill>
                <a:srgbClr val="000000"/>
              </a:solidFill>
              <a:effectLst/>
              <a:uLnTx/>
              <a:uFillTx/>
              <a:latin typeface="Tahoma"/>
              <a:ea typeface="+mn-ea"/>
              <a:cs typeface="+mn-cs"/>
            </a:endParaRPr>
          </a:p>
        </p:txBody>
      </p:sp>
      <p:sp>
        <p:nvSpPr>
          <p:cNvPr id="99" name="TextBox 98"/>
          <p:cNvSpPr txBox="1"/>
          <p:nvPr/>
        </p:nvSpPr>
        <p:spPr>
          <a:xfrm>
            <a:off x="80233" y="4821821"/>
            <a:ext cx="1067716" cy="369332"/>
          </a:xfrm>
          <a:prstGeom prst="rect">
            <a:avLst/>
          </a:prstGeom>
          <a:noFill/>
        </p:spPr>
        <p:txBody>
          <a:bodyPr wrap="square" lIns="0" rIns="0"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srgbClr val="FFFFFF">
                    <a:lumMod val="50000"/>
                  </a:srgbClr>
                </a:solidFill>
                <a:effectLst/>
                <a:uLnTx/>
                <a:uFillTx/>
                <a:latin typeface="Tahoma"/>
                <a:ea typeface="Tahoma" panose="020B0604030504040204" pitchFamily="34" charset="0"/>
                <a:cs typeface="Tahoma" panose="020B0604030504040204" pitchFamily="34" charset="0"/>
              </a:rPr>
              <a:t>tokens</a:t>
            </a:r>
          </a:p>
        </p:txBody>
      </p:sp>
      <p:cxnSp>
        <p:nvCxnSpPr>
          <p:cNvPr id="108" name="Straight Arrow Connector 107"/>
          <p:cNvCxnSpPr>
            <a:endCxn id="109" idx="0"/>
          </p:cNvCxnSpPr>
          <p:nvPr/>
        </p:nvCxnSpPr>
        <p:spPr>
          <a:xfrm flipH="1">
            <a:off x="6534543" y="4664087"/>
            <a:ext cx="550298" cy="631109"/>
          </a:xfrm>
          <a:prstGeom prst="straightConnector1">
            <a:avLst/>
          </a:prstGeom>
          <a:ln w="285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09" name="Text Box 1"/>
          <p:cNvSpPr txBox="1"/>
          <p:nvPr/>
        </p:nvSpPr>
        <p:spPr>
          <a:xfrm>
            <a:off x="6109112" y="5295196"/>
            <a:ext cx="850862" cy="437407"/>
          </a:xfrm>
          <a:prstGeom prst="roundRect">
            <a:avLst/>
          </a:prstGeom>
          <a:noFill/>
          <a:ln w="28575" cmpd="sng">
            <a:noFill/>
          </a:ln>
          <a:effectLst/>
          <a:extLst>
            <a:ext uri="{C572A759-6A51-4108-AA02-DFA0A04FC94B}">
              <ma14:wrappingTextBoxFlag xmlns="" xmlns:ma14="http://schemas.microsoft.com/office/mac/drawingml/2011/main"/>
            </a:ext>
          </a:extLst>
        </p:spPr>
        <p:style>
          <a:lnRef idx="0">
            <a:schemeClr val="accent1"/>
          </a:lnRef>
          <a:fillRef idx="0">
            <a:schemeClr val="accent1"/>
          </a:fillRef>
          <a:effectRef idx="0">
            <a:schemeClr val="accent1"/>
          </a:effectRef>
          <a:fontRef idx="minor">
            <a:schemeClr val="dk1"/>
          </a:fontRef>
        </p:style>
        <p:txBody>
          <a:bodyPr rot="0" spcFirstLastPara="0" vert="horz" wrap="square" lIns="58057" tIns="29029" rIns="58057" bIns="29029" numCol="1" spcCol="0" rtlCol="0" fromWordArt="0" anchor="t" anchorCtr="0" forceAA="0" compatLnSpc="1">
            <a:prstTxWarp prst="textNoShape">
              <a:avLst/>
            </a:prstTxWarp>
            <a:noAutofit/>
          </a:bodyP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marL="0" marR="0" lvl="0" indent="0" algn="ctr" defTabSz="457200" rtl="0" eaLnBrk="1" fontAlgn="auto" latinLnBrk="0" hangingPunct="1">
              <a:lnSpc>
                <a:spcPct val="8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000000"/>
                </a:solidFill>
                <a:effectLst/>
                <a:uLnTx/>
                <a:uFillTx/>
                <a:latin typeface="Tahoma"/>
                <a:ea typeface="Tahoma" charset="0"/>
                <a:cs typeface="Tahoma" charset="0"/>
              </a:rPr>
              <a:t>Discard</a:t>
            </a:r>
          </a:p>
        </p:txBody>
      </p:sp>
      <p:sp>
        <p:nvSpPr>
          <p:cNvPr id="111" name="Text Box 1"/>
          <p:cNvSpPr txBox="1"/>
          <p:nvPr/>
        </p:nvSpPr>
        <p:spPr>
          <a:xfrm>
            <a:off x="6290533" y="4795856"/>
            <a:ext cx="519159" cy="213189"/>
          </a:xfrm>
          <a:prstGeom prst="roundRect">
            <a:avLst/>
          </a:prstGeom>
          <a:noFill/>
          <a:ln w="28575" cmpd="sng">
            <a:noFill/>
          </a:ln>
          <a:effectLst/>
          <a:extLst>
            <a:ext uri="{C572A759-6A51-4108-AA02-DFA0A04FC94B}">
              <ma14:wrappingTextBoxFlag xmlns="" xmlns:ma14="http://schemas.microsoft.com/office/mac/drawingml/2011/main"/>
            </a:ext>
          </a:extLst>
        </p:spPr>
        <p:style>
          <a:lnRef idx="0">
            <a:schemeClr val="accent1"/>
          </a:lnRef>
          <a:fillRef idx="0">
            <a:schemeClr val="accent1"/>
          </a:fillRef>
          <a:effectRef idx="0">
            <a:schemeClr val="accent1"/>
          </a:effectRef>
          <a:fontRef idx="minor">
            <a:schemeClr val="dk1"/>
          </a:fontRef>
        </p:style>
        <p:txBody>
          <a:bodyPr rot="0" spcFirstLastPara="0" vert="horz" wrap="square" lIns="58057" tIns="29029" rIns="58057" bIns="29029" numCol="1" spcCol="0" rtlCol="0" fromWordArt="0" anchor="t" anchorCtr="0" forceAA="0" compatLnSpc="1">
            <a:prstTxWarp prst="textNoShape">
              <a:avLst/>
            </a:prstTxWarp>
            <a:noAutofit/>
          </a:bodyP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marL="0" marR="0" lvl="0" indent="0" algn="ctr" defTabSz="457200" rtl="0" eaLnBrk="1" fontAlgn="auto" latinLnBrk="0" hangingPunct="1">
              <a:lnSpc>
                <a:spcPct val="8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3B812F"/>
                </a:solidFill>
                <a:effectLst/>
                <a:uLnTx/>
                <a:uFillTx/>
                <a:latin typeface="Tahoma"/>
                <a:ea typeface="Tahoma" charset="0"/>
                <a:cs typeface="Tahoma" charset="0"/>
              </a:rPr>
              <a:t>NO</a:t>
            </a:r>
          </a:p>
        </p:txBody>
      </p:sp>
      <p:sp>
        <p:nvSpPr>
          <p:cNvPr id="112" name="Text Box 1"/>
          <p:cNvSpPr txBox="1"/>
          <p:nvPr/>
        </p:nvSpPr>
        <p:spPr>
          <a:xfrm>
            <a:off x="7873158" y="4790711"/>
            <a:ext cx="519159" cy="213189"/>
          </a:xfrm>
          <a:prstGeom prst="roundRect">
            <a:avLst/>
          </a:prstGeom>
          <a:noFill/>
          <a:ln w="28575" cmpd="sng">
            <a:noFill/>
          </a:ln>
          <a:effectLst/>
          <a:extLst>
            <a:ext uri="{C572A759-6A51-4108-AA02-DFA0A04FC94B}">
              <ma14:wrappingTextBoxFlag xmlns="" xmlns:ma14="http://schemas.microsoft.com/office/mac/drawingml/2011/main"/>
            </a:ext>
          </a:extLst>
        </p:spPr>
        <p:style>
          <a:lnRef idx="0">
            <a:schemeClr val="accent1"/>
          </a:lnRef>
          <a:fillRef idx="0">
            <a:schemeClr val="accent1"/>
          </a:fillRef>
          <a:effectRef idx="0">
            <a:schemeClr val="accent1"/>
          </a:effectRef>
          <a:fontRef idx="minor">
            <a:schemeClr val="dk1"/>
          </a:fontRef>
        </p:style>
        <p:txBody>
          <a:bodyPr rot="0" spcFirstLastPara="0" vert="horz" wrap="square" lIns="58057" tIns="29029" rIns="58057" bIns="29029" numCol="1" spcCol="0" rtlCol="0" fromWordArt="0" anchor="t" anchorCtr="0" forceAA="0" compatLnSpc="1">
            <a:prstTxWarp prst="textNoShape">
              <a:avLst/>
            </a:prstTxWarp>
            <a:noAutofit/>
          </a:bodyP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marL="0" marR="0" lvl="0" indent="0" algn="ctr" defTabSz="457200" rtl="0" eaLnBrk="1" fontAlgn="auto" latinLnBrk="0" hangingPunct="1">
              <a:lnSpc>
                <a:spcPct val="8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3B812F"/>
                </a:solidFill>
                <a:effectLst/>
                <a:uLnTx/>
                <a:uFillTx/>
                <a:latin typeface="Tahoma"/>
                <a:ea typeface="Tahoma" charset="0"/>
                <a:cs typeface="Tahoma" charset="0"/>
              </a:rPr>
              <a:t>YES</a:t>
            </a:r>
          </a:p>
        </p:txBody>
      </p:sp>
      <p:sp>
        <p:nvSpPr>
          <p:cNvPr id="42" name="TextBox 41"/>
          <p:cNvSpPr txBox="1"/>
          <p:nvPr/>
        </p:nvSpPr>
        <p:spPr>
          <a:xfrm>
            <a:off x="5555927" y="3936841"/>
            <a:ext cx="622806" cy="338554"/>
          </a:xfrm>
          <a:prstGeom prst="rect">
            <a:avLst/>
          </a:prstGeom>
          <a:noFill/>
        </p:spPr>
        <p:txBody>
          <a:bodyPr wrap="square" lIns="0" rIns="0"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1" i="1" u="none" strike="noStrike" kern="1200" cap="none" spc="0" normalizeH="0" baseline="0" noProof="0" dirty="0">
                <a:ln>
                  <a:noFill/>
                </a:ln>
                <a:solidFill>
                  <a:srgbClr val="0070C0"/>
                </a:solidFill>
                <a:effectLst/>
                <a:uLnTx/>
                <a:uFillTx/>
                <a:latin typeface="Tahoma"/>
                <a:ea typeface="Tahoma" panose="020B0604030504040204" pitchFamily="34" charset="0"/>
                <a:cs typeface="Tahoma" panose="020B0604030504040204" pitchFamily="34" charset="0"/>
              </a:rPr>
              <a:t>Sum</a:t>
            </a:r>
            <a:endParaRPr kumimoji="0" lang="en-US" sz="1270" b="0" i="1" u="none" strike="noStrike" kern="1200" cap="none" spc="0" normalizeH="0" baseline="0" noProof="0" dirty="0">
              <a:ln>
                <a:noFill/>
              </a:ln>
              <a:solidFill>
                <a:srgbClr val="0070C0"/>
              </a:solidFill>
              <a:effectLst/>
              <a:uLnTx/>
              <a:uFillTx/>
              <a:latin typeface="Tahoma"/>
              <a:ea typeface="Tahoma" panose="020B0604030504040204" pitchFamily="34" charset="0"/>
              <a:cs typeface="Tahoma" panose="020B0604030504040204" pitchFamily="34" charset="0"/>
            </a:endParaRPr>
          </a:p>
        </p:txBody>
      </p:sp>
      <p:sp>
        <p:nvSpPr>
          <p:cNvPr id="44" name="Title 1"/>
          <p:cNvSpPr>
            <a:spLocks noGrp="1"/>
          </p:cNvSpPr>
          <p:nvPr>
            <p:ph type="title"/>
          </p:nvPr>
        </p:nvSpPr>
        <p:spPr>
          <a:xfrm>
            <a:off x="228600" y="152400"/>
            <a:ext cx="8610600" cy="1066800"/>
          </a:xfrm>
        </p:spPr>
        <p:txBody>
          <a:bodyPr/>
          <a:lstStyle/>
          <a:p>
            <a:r>
              <a:rPr lang="en-US" sz="4400" b="1" dirty="0">
                <a:solidFill>
                  <a:schemeClr val="tx1"/>
                </a:solidFill>
                <a:latin typeface="Cambria" charset="0"/>
                <a:ea typeface="Cambria" charset="0"/>
                <a:cs typeface="Cambria" charset="0"/>
              </a:rPr>
              <a:t>GRIM-Filter: Checking a Bin</a:t>
            </a:r>
          </a:p>
        </p:txBody>
      </p:sp>
      <p:sp>
        <p:nvSpPr>
          <p:cNvPr id="45" name="Content Placeholder 2"/>
          <p:cNvSpPr>
            <a:spLocks noGrp="1"/>
          </p:cNvSpPr>
          <p:nvPr>
            <p:ph idx="1"/>
          </p:nvPr>
        </p:nvSpPr>
        <p:spPr>
          <a:xfrm>
            <a:off x="228600" y="1096370"/>
            <a:ext cx="8610600" cy="541361"/>
          </a:xfrm>
        </p:spPr>
        <p:txBody>
          <a:bodyPr/>
          <a:lstStyle/>
          <a:p>
            <a:pPr marL="0" indent="0">
              <a:buNone/>
            </a:pPr>
            <a:r>
              <a:rPr lang="en-US" sz="2400" dirty="0"/>
              <a:t>How GRIM-Filter determines whether to </a:t>
            </a:r>
            <a:r>
              <a:rPr lang="en-US" sz="2400" b="1" dirty="0">
                <a:solidFill>
                  <a:srgbClr val="538234"/>
                </a:solidFill>
              </a:rPr>
              <a:t>discard</a:t>
            </a:r>
            <a:r>
              <a:rPr lang="en-US" sz="2400" dirty="0">
                <a:solidFill>
                  <a:srgbClr val="538234"/>
                </a:solidFill>
              </a:rPr>
              <a:t> </a:t>
            </a:r>
            <a:r>
              <a:rPr lang="en-US" sz="2400" dirty="0"/>
              <a:t>potential match locations in a given bin </a:t>
            </a:r>
            <a:r>
              <a:rPr lang="en-US" sz="2400" b="1" dirty="0">
                <a:solidFill>
                  <a:srgbClr val="538234"/>
                </a:solidFill>
              </a:rPr>
              <a:t>prior</a:t>
            </a:r>
            <a:r>
              <a:rPr lang="en-US" sz="2400" dirty="0">
                <a:solidFill>
                  <a:srgbClr val="538234"/>
                </a:solidFill>
              </a:rPr>
              <a:t> </a:t>
            </a:r>
            <a:r>
              <a:rPr lang="en-US" sz="2400" dirty="0"/>
              <a:t>to alignment</a:t>
            </a:r>
          </a:p>
        </p:txBody>
      </p:sp>
      <p:sp>
        <p:nvSpPr>
          <p:cNvPr id="47" name="TextBox 46"/>
          <p:cNvSpPr txBox="1"/>
          <p:nvPr/>
        </p:nvSpPr>
        <p:spPr>
          <a:xfrm>
            <a:off x="788188" y="5723975"/>
            <a:ext cx="347050" cy="347050"/>
          </a:xfrm>
          <a:prstGeom prst="ellipse">
            <a:avLst/>
          </a:prstGeom>
          <a:solidFill>
            <a:schemeClr val="tx1"/>
          </a:solidFill>
          <a:ln w="28575" cmpd="sng">
            <a:noFill/>
          </a:ln>
        </p:spPr>
        <p:txBody>
          <a:bodyPr wrap="non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FFFFFF"/>
                </a:solidFill>
                <a:effectLst/>
                <a:uLnTx/>
                <a:uFillTx/>
                <a:latin typeface="Palatino Linotype" panose="02040502050505030304" pitchFamily="18" charset="0"/>
                <a:ea typeface="Tahoma" charset="0"/>
                <a:cs typeface="Tahoma" charset="0"/>
              </a:rPr>
              <a:t>3</a:t>
            </a:r>
            <a:endParaRPr kumimoji="0" lang="en-US" sz="2000" b="1" i="0" u="none" strike="noStrike" kern="1200" cap="none" spc="0" normalizeH="0" baseline="0" noProof="0" dirty="0">
              <a:ln>
                <a:noFill/>
              </a:ln>
              <a:solidFill>
                <a:srgbClr val="FFFFFF"/>
              </a:solidFill>
              <a:effectLst/>
              <a:uLnTx/>
              <a:uFillTx/>
              <a:latin typeface="Palatino Linotype" panose="02040502050505030304" pitchFamily="18" charset="0"/>
              <a:ea typeface="Tahoma" charset="0"/>
              <a:cs typeface="Tahoma" charset="0"/>
            </a:endParaRPr>
          </a:p>
        </p:txBody>
      </p:sp>
      <p:sp>
        <p:nvSpPr>
          <p:cNvPr id="48" name="TextBox 47"/>
          <p:cNvSpPr txBox="1"/>
          <p:nvPr/>
        </p:nvSpPr>
        <p:spPr>
          <a:xfrm>
            <a:off x="4034697" y="2441744"/>
            <a:ext cx="347050" cy="347050"/>
          </a:xfrm>
          <a:prstGeom prst="ellipse">
            <a:avLst/>
          </a:prstGeom>
          <a:solidFill>
            <a:schemeClr val="tx1"/>
          </a:solidFill>
          <a:ln w="28575" cmpd="sng">
            <a:noFill/>
          </a:ln>
        </p:spPr>
        <p:txBody>
          <a:bodyPr wrap="non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Palatino Linotype" panose="02040502050505030304" pitchFamily="18" charset="0"/>
                <a:ea typeface="Tahoma" charset="0"/>
                <a:cs typeface="Tahoma" charset="0"/>
              </a:rPr>
              <a:t>2</a:t>
            </a:r>
          </a:p>
        </p:txBody>
      </p:sp>
      <p:sp>
        <p:nvSpPr>
          <p:cNvPr id="49" name="TextBox 48"/>
          <p:cNvSpPr txBox="1"/>
          <p:nvPr/>
        </p:nvSpPr>
        <p:spPr>
          <a:xfrm>
            <a:off x="5233622" y="3930668"/>
            <a:ext cx="347050" cy="347050"/>
          </a:xfrm>
          <a:prstGeom prst="ellipse">
            <a:avLst/>
          </a:prstGeom>
          <a:solidFill>
            <a:schemeClr val="tx1"/>
          </a:solidFill>
          <a:ln w="28575" cmpd="sng">
            <a:noFill/>
          </a:ln>
        </p:spPr>
        <p:txBody>
          <a:bodyPr wrap="non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FFFFFF"/>
                </a:solidFill>
                <a:effectLst/>
                <a:uLnTx/>
                <a:uFillTx/>
                <a:latin typeface="Palatino Linotype" panose="02040502050505030304" pitchFamily="18" charset="0"/>
                <a:ea typeface="Tahoma" charset="0"/>
                <a:cs typeface="Tahoma" charset="0"/>
              </a:rPr>
              <a:t>4</a:t>
            </a:r>
            <a:endParaRPr kumimoji="0" lang="en-US" sz="2000" b="1" i="0" u="none" strike="noStrike" kern="1200" cap="none" spc="0" normalizeH="0" baseline="0" noProof="0" dirty="0">
              <a:ln>
                <a:noFill/>
              </a:ln>
              <a:solidFill>
                <a:srgbClr val="FFFFFF"/>
              </a:solidFill>
              <a:effectLst/>
              <a:uLnTx/>
              <a:uFillTx/>
              <a:latin typeface="Palatino Linotype" panose="02040502050505030304" pitchFamily="18" charset="0"/>
              <a:ea typeface="Tahoma" charset="0"/>
              <a:cs typeface="Tahoma" charset="0"/>
            </a:endParaRPr>
          </a:p>
        </p:txBody>
      </p:sp>
      <p:sp>
        <p:nvSpPr>
          <p:cNvPr id="50" name="TextBox 49"/>
          <p:cNvSpPr txBox="1"/>
          <p:nvPr/>
        </p:nvSpPr>
        <p:spPr>
          <a:xfrm>
            <a:off x="7128879" y="3930668"/>
            <a:ext cx="347050" cy="347050"/>
          </a:xfrm>
          <a:prstGeom prst="ellipse">
            <a:avLst/>
          </a:prstGeom>
          <a:solidFill>
            <a:schemeClr val="tx1"/>
          </a:solidFill>
          <a:ln w="28575" cmpd="sng">
            <a:noFill/>
          </a:ln>
        </p:spPr>
        <p:txBody>
          <a:bodyPr wrap="non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FFFFFF"/>
                </a:solidFill>
                <a:effectLst/>
                <a:uLnTx/>
                <a:uFillTx/>
                <a:latin typeface="Palatino Linotype" panose="02040502050505030304" pitchFamily="18" charset="0"/>
                <a:ea typeface="Tahoma" charset="0"/>
                <a:cs typeface="Tahoma" charset="0"/>
              </a:rPr>
              <a:t>5</a:t>
            </a:r>
            <a:endParaRPr kumimoji="0" lang="en-US" sz="2000" b="1" i="0" u="none" strike="noStrike" kern="1200" cap="none" spc="0" normalizeH="0" baseline="0" noProof="0" dirty="0">
              <a:ln>
                <a:noFill/>
              </a:ln>
              <a:solidFill>
                <a:srgbClr val="FFFFFF"/>
              </a:solidFill>
              <a:effectLst/>
              <a:uLnTx/>
              <a:uFillTx/>
              <a:latin typeface="Palatino Linotype" panose="02040502050505030304" pitchFamily="18" charset="0"/>
              <a:ea typeface="Tahoma" charset="0"/>
              <a:cs typeface="Tahoma" charset="0"/>
            </a:endParaRPr>
          </a:p>
        </p:txBody>
      </p:sp>
      <p:grpSp>
        <p:nvGrpSpPr>
          <p:cNvPr id="10" name="Group 9"/>
          <p:cNvGrpSpPr/>
          <p:nvPr/>
        </p:nvGrpSpPr>
        <p:grpSpPr>
          <a:xfrm>
            <a:off x="4034697" y="3328004"/>
            <a:ext cx="367278" cy="2959542"/>
            <a:chOff x="4773896" y="3386943"/>
            <a:chExt cx="367278" cy="2959542"/>
          </a:xfrm>
        </p:grpSpPr>
        <p:sp>
          <p:nvSpPr>
            <p:cNvPr id="92" name="Rectangle 91"/>
            <p:cNvSpPr/>
            <p:nvPr/>
          </p:nvSpPr>
          <p:spPr>
            <a:xfrm>
              <a:off x="4773896" y="3386943"/>
              <a:ext cx="367278" cy="2959542"/>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127" normalizeH="0" baseline="0" noProof="0" dirty="0">
                  <a:ln>
                    <a:noFill/>
                  </a:ln>
                  <a:solidFill>
                    <a:srgbClr val="000000"/>
                  </a:solidFill>
                  <a:effectLst/>
                  <a:uLnTx/>
                  <a:uFillTx/>
                  <a:latin typeface="Arial" panose="020B0604020202020204" pitchFamily="34" charset="0"/>
                  <a:ea typeface="ＭＳ 明朝"/>
                  <a:cs typeface="Arial" panose="020B0604020202020204" pitchFamily="34" charset="0"/>
                </a:rPr>
                <a:t>1</a:t>
              </a:r>
            </a:p>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127" normalizeH="0" baseline="0" noProof="0" dirty="0">
                  <a:ln>
                    <a:noFill/>
                  </a:ln>
                  <a:solidFill>
                    <a:srgbClr val="000000"/>
                  </a:solidFill>
                  <a:effectLst/>
                  <a:uLnTx/>
                  <a:uFillTx/>
                  <a:latin typeface="Arial" panose="020B0604020202020204" pitchFamily="34" charset="0"/>
                  <a:ea typeface="ＭＳ 明朝"/>
                  <a:cs typeface="Arial" panose="020B0604020202020204" pitchFamily="34" charset="0"/>
                </a:rPr>
                <a:t>0</a:t>
              </a:r>
            </a:p>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127" normalizeH="0" baseline="0" noProof="0" dirty="0">
                  <a:ln>
                    <a:noFill/>
                  </a:ln>
                  <a:solidFill>
                    <a:srgbClr val="000000"/>
                  </a:solidFill>
                  <a:effectLst/>
                  <a:uLnTx/>
                  <a:uFillTx/>
                  <a:latin typeface="Arial" panose="020B0604020202020204" pitchFamily="34" charset="0"/>
                  <a:ea typeface="ＭＳ 明朝"/>
                  <a:cs typeface="Arial" panose="020B0604020202020204" pitchFamily="34" charset="0"/>
                </a:rPr>
                <a:t>1</a:t>
              </a:r>
            </a:p>
            <a:p>
              <a:pPr marL="0" marR="0" lvl="0" indent="0" algn="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127" normalizeH="0" baseline="0" noProof="0" dirty="0">
                <a:ln>
                  <a:noFill/>
                </a:ln>
                <a:solidFill>
                  <a:srgbClr val="000000"/>
                </a:solidFill>
                <a:effectLst/>
                <a:uLnTx/>
                <a:uFillTx/>
                <a:latin typeface="Arial" panose="020B0604020202020204" pitchFamily="34" charset="0"/>
                <a:ea typeface="ＭＳ 明朝"/>
                <a:cs typeface="Arial" panose="020B0604020202020204" pitchFamily="34" charset="0"/>
              </a:endParaRPr>
            </a:p>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127" normalizeH="0" baseline="0" noProof="0" dirty="0">
                  <a:ln>
                    <a:noFill/>
                  </a:ln>
                  <a:solidFill>
                    <a:srgbClr val="000000"/>
                  </a:solidFill>
                  <a:effectLst/>
                  <a:uLnTx/>
                  <a:uFillTx/>
                  <a:latin typeface="Arial" panose="020B0604020202020204" pitchFamily="34" charset="0"/>
                  <a:ea typeface="ＭＳ 明朝"/>
                  <a:cs typeface="Arial" panose="020B0604020202020204" pitchFamily="34" charset="0"/>
                </a:rPr>
                <a:t>0</a:t>
              </a:r>
            </a:p>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127" normalizeH="0" baseline="0" noProof="0" dirty="0">
                  <a:ln>
                    <a:noFill/>
                  </a:ln>
                  <a:solidFill>
                    <a:srgbClr val="000000"/>
                  </a:solidFill>
                  <a:effectLst/>
                  <a:uLnTx/>
                  <a:uFillTx/>
                  <a:latin typeface="Arial" panose="020B0604020202020204" pitchFamily="34" charset="0"/>
                  <a:ea typeface="ＭＳ 明朝"/>
                  <a:cs typeface="Arial" panose="020B0604020202020204" pitchFamily="34" charset="0"/>
                </a:rPr>
                <a:t>1</a:t>
              </a:r>
            </a:p>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127" normalizeH="0" baseline="0" noProof="0" dirty="0">
                  <a:ln>
                    <a:noFill/>
                  </a:ln>
                  <a:solidFill>
                    <a:srgbClr val="000000"/>
                  </a:solidFill>
                  <a:effectLst/>
                  <a:uLnTx/>
                  <a:uFillTx/>
                  <a:latin typeface="Arial" panose="020B0604020202020204" pitchFamily="34" charset="0"/>
                  <a:ea typeface="ＭＳ 明朝"/>
                  <a:cs typeface="Arial" panose="020B0604020202020204" pitchFamily="34" charset="0"/>
                </a:rPr>
                <a:t>1 </a:t>
              </a:r>
            </a:p>
            <a:p>
              <a:pPr marL="0" marR="0" lvl="0" indent="0" algn="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127" normalizeH="0" baseline="0" noProof="0" dirty="0">
                <a:ln>
                  <a:noFill/>
                </a:ln>
                <a:solidFill>
                  <a:srgbClr val="000000"/>
                </a:solidFill>
                <a:effectLst/>
                <a:uLnTx/>
                <a:uFillTx/>
                <a:latin typeface="Arial" panose="020B0604020202020204" pitchFamily="34" charset="0"/>
                <a:ea typeface="ＭＳ 明朝"/>
                <a:cs typeface="Arial" panose="020B0604020202020204" pitchFamily="34" charset="0"/>
              </a:endParaRPr>
            </a:p>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127" normalizeH="0" baseline="0" noProof="0" dirty="0">
                  <a:ln>
                    <a:noFill/>
                  </a:ln>
                  <a:solidFill>
                    <a:srgbClr val="000000"/>
                  </a:solidFill>
                  <a:effectLst/>
                  <a:uLnTx/>
                  <a:uFillTx/>
                  <a:latin typeface="Arial" panose="020B0604020202020204" pitchFamily="34" charset="0"/>
                  <a:ea typeface="ＭＳ 明朝"/>
                  <a:cs typeface="Arial" panose="020B0604020202020204" pitchFamily="34" charset="0"/>
                </a:rPr>
                <a:t>1</a:t>
              </a:r>
            </a:p>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127" normalizeH="0" baseline="0" noProof="0" dirty="0">
                  <a:ln>
                    <a:noFill/>
                  </a:ln>
                  <a:solidFill>
                    <a:srgbClr val="000000"/>
                  </a:solidFill>
                  <a:effectLst/>
                  <a:uLnTx/>
                  <a:uFillTx/>
                  <a:latin typeface="Arial" panose="020B0604020202020204" pitchFamily="34" charset="0"/>
                  <a:ea typeface="ＭＳ 明朝"/>
                  <a:cs typeface="Arial" panose="020B0604020202020204" pitchFamily="34" charset="0"/>
                </a:rPr>
                <a:t>0</a:t>
              </a:r>
            </a:p>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127" normalizeH="0" baseline="0" noProof="0" dirty="0">
                  <a:ln>
                    <a:noFill/>
                  </a:ln>
                  <a:solidFill>
                    <a:srgbClr val="000000"/>
                  </a:solidFill>
                  <a:effectLst/>
                  <a:uLnTx/>
                  <a:uFillTx/>
                  <a:latin typeface="Arial" panose="020B0604020202020204" pitchFamily="34" charset="0"/>
                  <a:ea typeface="ＭＳ 明朝"/>
                  <a:cs typeface="Arial" panose="020B0604020202020204" pitchFamily="34" charset="0"/>
                </a:rPr>
                <a:t>0</a:t>
              </a:r>
            </a:p>
          </p:txBody>
        </p:sp>
        <p:sp>
          <p:nvSpPr>
            <p:cNvPr id="8" name="Rectangle 7"/>
            <p:cNvSpPr/>
            <p:nvPr/>
          </p:nvSpPr>
          <p:spPr>
            <a:xfrm>
              <a:off x="4861809" y="5089976"/>
              <a:ext cx="265073" cy="369332"/>
            </a:xfrm>
            <a:prstGeom prst="rect">
              <a:avLst/>
            </a:prstGeom>
          </p:spPr>
          <p:txBody>
            <a:bodyPr wrap="non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127" normalizeH="0" baseline="0" noProof="0" dirty="0">
                  <a:ln>
                    <a:noFill/>
                  </a:ln>
                  <a:solidFill>
                    <a:srgbClr val="000000"/>
                  </a:solidFill>
                  <a:effectLst/>
                  <a:uLnTx/>
                  <a:uFillTx/>
                  <a:latin typeface="Arial" panose="020B0604020202020204" pitchFamily="34" charset="0"/>
                  <a:ea typeface="ＭＳ 明朝"/>
                  <a:cs typeface="Arial" panose="020B0604020202020204" pitchFamily="34" charset="0"/>
                </a:rPr>
                <a:t>.</a:t>
              </a:r>
            </a:p>
          </p:txBody>
        </p:sp>
        <p:sp>
          <p:nvSpPr>
            <p:cNvPr id="9" name="Rectangle 8"/>
            <p:cNvSpPr/>
            <p:nvPr/>
          </p:nvSpPr>
          <p:spPr>
            <a:xfrm>
              <a:off x="4859167" y="5021490"/>
              <a:ext cx="265073" cy="369332"/>
            </a:xfrm>
            <a:prstGeom prst="rect">
              <a:avLst/>
            </a:prstGeom>
          </p:spPr>
          <p:txBody>
            <a:bodyPr wrap="non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127" normalizeH="0" baseline="0" noProof="0">
                  <a:ln>
                    <a:noFill/>
                  </a:ln>
                  <a:solidFill>
                    <a:srgbClr val="000000"/>
                  </a:solidFill>
                  <a:effectLst/>
                  <a:uLnTx/>
                  <a:uFillTx/>
                  <a:latin typeface="Arial" panose="020B0604020202020204" pitchFamily="34" charset="0"/>
                  <a:ea typeface="ＭＳ 明朝"/>
                  <a:cs typeface="Arial" panose="020B0604020202020204" pitchFamily="34" charset="0"/>
                </a:rPr>
                <a:t>.</a:t>
              </a:r>
              <a:endParaRPr kumimoji="0" lang="en-US" sz="1800" b="0" i="0" u="none" strike="noStrike" kern="0" cap="none" spc="127" normalizeH="0" baseline="0" noProof="0" dirty="0">
                <a:ln>
                  <a:noFill/>
                </a:ln>
                <a:solidFill>
                  <a:srgbClr val="000000"/>
                </a:solidFill>
                <a:effectLst/>
                <a:uLnTx/>
                <a:uFillTx/>
                <a:latin typeface="Arial" panose="020B0604020202020204" pitchFamily="34" charset="0"/>
                <a:ea typeface="ＭＳ 明朝"/>
                <a:cs typeface="Arial" panose="020B0604020202020204" pitchFamily="34" charset="0"/>
              </a:endParaRPr>
            </a:p>
          </p:txBody>
        </p:sp>
        <p:sp>
          <p:nvSpPr>
            <p:cNvPr id="56" name="Rectangle 55"/>
            <p:cNvSpPr/>
            <p:nvPr/>
          </p:nvSpPr>
          <p:spPr>
            <a:xfrm>
              <a:off x="4859166" y="5158462"/>
              <a:ext cx="265073" cy="369332"/>
            </a:xfrm>
            <a:prstGeom prst="rect">
              <a:avLst/>
            </a:prstGeom>
          </p:spPr>
          <p:txBody>
            <a:bodyPr wrap="non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127" normalizeH="0" baseline="0" noProof="0" dirty="0">
                  <a:ln>
                    <a:noFill/>
                  </a:ln>
                  <a:solidFill>
                    <a:srgbClr val="000000"/>
                  </a:solidFill>
                  <a:effectLst/>
                  <a:uLnTx/>
                  <a:uFillTx/>
                  <a:latin typeface="Arial" panose="020B0604020202020204" pitchFamily="34" charset="0"/>
                  <a:ea typeface="ＭＳ 明朝"/>
                  <a:cs typeface="Arial" panose="020B0604020202020204" pitchFamily="34" charset="0"/>
                </a:rPr>
                <a:t>.</a:t>
              </a:r>
            </a:p>
          </p:txBody>
        </p:sp>
        <p:sp>
          <p:nvSpPr>
            <p:cNvPr id="58" name="Rectangle 57"/>
            <p:cNvSpPr/>
            <p:nvPr/>
          </p:nvSpPr>
          <p:spPr>
            <a:xfrm>
              <a:off x="4859207" y="4114224"/>
              <a:ext cx="265073" cy="369332"/>
            </a:xfrm>
            <a:prstGeom prst="rect">
              <a:avLst/>
            </a:prstGeom>
          </p:spPr>
          <p:txBody>
            <a:bodyPr wrap="non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127" normalizeH="0" baseline="0" noProof="0" dirty="0">
                  <a:ln>
                    <a:noFill/>
                  </a:ln>
                  <a:solidFill>
                    <a:srgbClr val="000000"/>
                  </a:solidFill>
                  <a:effectLst/>
                  <a:uLnTx/>
                  <a:uFillTx/>
                  <a:latin typeface="Arial" panose="020B0604020202020204" pitchFamily="34" charset="0"/>
                  <a:ea typeface="ＭＳ 明朝"/>
                  <a:cs typeface="Arial" panose="020B0604020202020204" pitchFamily="34" charset="0"/>
                </a:rPr>
                <a:t>.</a:t>
              </a:r>
            </a:p>
          </p:txBody>
        </p:sp>
        <p:sp>
          <p:nvSpPr>
            <p:cNvPr id="59" name="Rectangle 58"/>
            <p:cNvSpPr/>
            <p:nvPr/>
          </p:nvSpPr>
          <p:spPr>
            <a:xfrm>
              <a:off x="4856565" y="4045738"/>
              <a:ext cx="265073" cy="369332"/>
            </a:xfrm>
            <a:prstGeom prst="rect">
              <a:avLst/>
            </a:prstGeom>
          </p:spPr>
          <p:txBody>
            <a:bodyPr wrap="non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127" normalizeH="0" baseline="0" noProof="0">
                  <a:ln>
                    <a:noFill/>
                  </a:ln>
                  <a:solidFill>
                    <a:srgbClr val="000000"/>
                  </a:solidFill>
                  <a:effectLst/>
                  <a:uLnTx/>
                  <a:uFillTx/>
                  <a:latin typeface="Arial" panose="020B0604020202020204" pitchFamily="34" charset="0"/>
                  <a:ea typeface="ＭＳ 明朝"/>
                  <a:cs typeface="Arial" panose="020B0604020202020204" pitchFamily="34" charset="0"/>
                </a:rPr>
                <a:t>.</a:t>
              </a:r>
              <a:endParaRPr kumimoji="0" lang="en-US" sz="1800" b="0" i="0" u="none" strike="noStrike" kern="0" cap="none" spc="127" normalizeH="0" baseline="0" noProof="0" dirty="0">
                <a:ln>
                  <a:noFill/>
                </a:ln>
                <a:solidFill>
                  <a:srgbClr val="000000"/>
                </a:solidFill>
                <a:effectLst/>
                <a:uLnTx/>
                <a:uFillTx/>
                <a:latin typeface="Arial" panose="020B0604020202020204" pitchFamily="34" charset="0"/>
                <a:ea typeface="ＭＳ 明朝"/>
                <a:cs typeface="Arial" panose="020B0604020202020204" pitchFamily="34" charset="0"/>
              </a:endParaRPr>
            </a:p>
          </p:txBody>
        </p:sp>
        <p:sp>
          <p:nvSpPr>
            <p:cNvPr id="60" name="Rectangle 59"/>
            <p:cNvSpPr/>
            <p:nvPr/>
          </p:nvSpPr>
          <p:spPr>
            <a:xfrm>
              <a:off x="4856564" y="4182710"/>
              <a:ext cx="265073" cy="369332"/>
            </a:xfrm>
            <a:prstGeom prst="rect">
              <a:avLst/>
            </a:prstGeom>
          </p:spPr>
          <p:txBody>
            <a:bodyPr wrap="non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127" normalizeH="0" baseline="0" noProof="0" dirty="0">
                  <a:ln>
                    <a:noFill/>
                  </a:ln>
                  <a:solidFill>
                    <a:srgbClr val="000000"/>
                  </a:solidFill>
                  <a:effectLst/>
                  <a:uLnTx/>
                  <a:uFillTx/>
                  <a:latin typeface="Arial" panose="020B0604020202020204" pitchFamily="34" charset="0"/>
                  <a:ea typeface="ＭＳ 明朝"/>
                  <a:cs typeface="Arial" panose="020B0604020202020204" pitchFamily="34" charset="0"/>
                </a:rPr>
                <a:t>.</a:t>
              </a:r>
            </a:p>
          </p:txBody>
        </p:sp>
      </p:grpSp>
      <p:sp>
        <p:nvSpPr>
          <p:cNvPr id="62" name="TextBox 61"/>
          <p:cNvSpPr txBox="1"/>
          <p:nvPr/>
        </p:nvSpPr>
        <p:spPr>
          <a:xfrm>
            <a:off x="2263627" y="2826970"/>
            <a:ext cx="1478194" cy="338554"/>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1" i="1" u="none" strike="noStrike" kern="1200" cap="none" spc="0" normalizeH="0" baseline="0" noProof="0" dirty="0">
                <a:ln>
                  <a:noFill/>
                </a:ln>
                <a:solidFill>
                  <a:srgbClr val="0070C0"/>
                </a:solidFill>
                <a:effectLst/>
                <a:uLnTx/>
                <a:uFillTx/>
                <a:latin typeface="Tahoma"/>
                <a:ea typeface="+mn-ea"/>
                <a:cs typeface="Tahoma"/>
              </a:rPr>
              <a:t>Get tokens</a:t>
            </a:r>
            <a:endParaRPr kumimoji="0" lang="en-US" sz="1600" b="1" i="0" u="none" strike="noStrike" kern="1200" cap="none" spc="0" normalizeH="0" baseline="0" noProof="0" dirty="0">
              <a:ln>
                <a:noFill/>
              </a:ln>
              <a:solidFill>
                <a:srgbClr val="0070C0"/>
              </a:solidFill>
              <a:effectLst/>
              <a:uLnTx/>
              <a:uFillTx/>
              <a:latin typeface="Tahoma"/>
              <a:ea typeface="+mn-ea"/>
              <a:cs typeface="Tahoma"/>
            </a:endParaRPr>
          </a:p>
        </p:txBody>
      </p:sp>
      <p:sp>
        <p:nvSpPr>
          <p:cNvPr id="72" name="TextBox 71"/>
          <p:cNvSpPr txBox="1"/>
          <p:nvPr/>
        </p:nvSpPr>
        <p:spPr>
          <a:xfrm>
            <a:off x="845741" y="5720610"/>
            <a:ext cx="3257963" cy="338554"/>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1" i="1" u="none" strike="noStrike" kern="1200" cap="none" spc="0" normalizeH="0" baseline="0" noProof="0" dirty="0">
                <a:ln>
                  <a:noFill/>
                </a:ln>
                <a:solidFill>
                  <a:srgbClr val="0070C0"/>
                </a:solidFill>
                <a:effectLst/>
                <a:uLnTx/>
                <a:uFillTx/>
                <a:latin typeface="Tahoma"/>
                <a:ea typeface="+mn-ea"/>
                <a:cs typeface="Tahoma"/>
              </a:rPr>
              <a:t>Match tokens to </a:t>
            </a:r>
            <a:r>
              <a:rPr kumimoji="0" lang="en-US" sz="1600" b="1" i="1" u="none" strike="noStrike" kern="1200" cap="none" spc="0" normalizeH="0" baseline="0" noProof="0" dirty="0" err="1">
                <a:ln>
                  <a:noFill/>
                </a:ln>
                <a:solidFill>
                  <a:srgbClr val="0070C0"/>
                </a:solidFill>
                <a:effectLst/>
                <a:uLnTx/>
                <a:uFillTx/>
                <a:latin typeface="Tahoma"/>
                <a:ea typeface="+mn-ea"/>
                <a:cs typeface="Tahoma"/>
              </a:rPr>
              <a:t>bitvector</a:t>
            </a:r>
            <a:endParaRPr kumimoji="0" lang="en-US" sz="1600" b="1" i="0" u="none" strike="noStrike" kern="1200" cap="none" spc="0" normalizeH="0" baseline="0" noProof="0" dirty="0">
              <a:ln>
                <a:noFill/>
              </a:ln>
              <a:solidFill>
                <a:srgbClr val="0070C0"/>
              </a:solidFill>
              <a:effectLst/>
              <a:uLnTx/>
              <a:uFillTx/>
              <a:latin typeface="Tahoma"/>
              <a:ea typeface="+mn-ea"/>
              <a:cs typeface="Tahoma"/>
            </a:endParaRPr>
          </a:p>
        </p:txBody>
      </p:sp>
      <p:sp>
        <p:nvSpPr>
          <p:cNvPr id="89" name="TextBox 88"/>
          <p:cNvSpPr txBox="1"/>
          <p:nvPr/>
        </p:nvSpPr>
        <p:spPr>
          <a:xfrm>
            <a:off x="7475929" y="3928131"/>
            <a:ext cx="1090058" cy="338554"/>
          </a:xfrm>
          <a:prstGeom prst="rect">
            <a:avLst/>
          </a:prstGeom>
          <a:noFill/>
        </p:spPr>
        <p:txBody>
          <a:bodyPr wrap="square" lIns="0" rIns="0"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1" i="1" u="none" strike="noStrike" kern="1200" cap="none" spc="0" normalizeH="0" baseline="0" noProof="0" dirty="0">
                <a:ln>
                  <a:noFill/>
                </a:ln>
                <a:solidFill>
                  <a:srgbClr val="0070C0"/>
                </a:solidFill>
                <a:effectLst/>
                <a:uLnTx/>
                <a:uFillTx/>
                <a:latin typeface="Tahoma"/>
                <a:ea typeface="Tahoma" panose="020B0604030504040204" pitchFamily="34" charset="0"/>
                <a:cs typeface="Tahoma" panose="020B0604030504040204" pitchFamily="34" charset="0"/>
              </a:rPr>
              <a:t>Compare</a:t>
            </a:r>
            <a:endParaRPr kumimoji="0" lang="en-US" sz="1270" b="0" i="1" u="none" strike="noStrike" kern="1200" cap="none" spc="0" normalizeH="0" baseline="0" noProof="0" dirty="0">
              <a:ln>
                <a:noFill/>
              </a:ln>
              <a:solidFill>
                <a:srgbClr val="0070C0"/>
              </a:solidFill>
              <a:effectLst/>
              <a:uLnTx/>
              <a:uFillTx/>
              <a:latin typeface="Tahoma"/>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09418862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1" nodeType="withEffect">
                                  <p:stCondLst>
                                    <p:cond delay="0"/>
                                  </p:stCondLst>
                                  <p:childTnLst>
                                    <p:set>
                                      <p:cBhvr>
                                        <p:cTn id="10" dur="1" fill="hold">
                                          <p:stCondLst>
                                            <p:cond delay="0"/>
                                          </p:stCondLst>
                                        </p:cTn>
                                        <p:tgtEl>
                                          <p:spTgt spid="98"/>
                                        </p:tgtEl>
                                        <p:attrNameLst>
                                          <p:attrName>style.visibility</p:attrName>
                                        </p:attrNameLst>
                                      </p:cBhvr>
                                      <p:to>
                                        <p:strVal val="visible"/>
                                      </p:to>
                                    </p:set>
                                  </p:childTnLst>
                                </p:cTn>
                              </p:par>
                              <p:par>
                                <p:cTn id="11" presetID="1" presetClass="entr" presetSubtype="0" fill="hold" grpId="1" nodeType="withEffect">
                                  <p:stCondLst>
                                    <p:cond delay="0"/>
                                  </p:stCondLst>
                                  <p:childTnLst>
                                    <p:set>
                                      <p:cBhvr>
                                        <p:cTn id="12" dur="1" fill="hold">
                                          <p:stCondLst>
                                            <p:cond delay="0"/>
                                          </p:stCondLst>
                                        </p:cTn>
                                        <p:tgtEl>
                                          <p:spTgt spid="82"/>
                                        </p:tgtEl>
                                        <p:attrNameLst>
                                          <p:attrName>style.visibility</p:attrName>
                                        </p:attrNameLst>
                                      </p:cBhvr>
                                      <p:to>
                                        <p:strVal val="visible"/>
                                      </p:to>
                                    </p:set>
                                  </p:childTnLst>
                                </p:cTn>
                              </p:par>
                              <p:par>
                                <p:cTn id="13" presetID="1" presetClass="entr" presetSubtype="0" fill="hold" grpId="1" nodeType="withEffect">
                                  <p:stCondLst>
                                    <p:cond delay="0"/>
                                  </p:stCondLst>
                                  <p:childTnLst>
                                    <p:set>
                                      <p:cBhvr>
                                        <p:cTn id="14" dur="1" fill="hold">
                                          <p:stCondLst>
                                            <p:cond delay="0"/>
                                          </p:stCondLst>
                                        </p:cTn>
                                        <p:tgtEl>
                                          <p:spTgt spid="85"/>
                                        </p:tgtEl>
                                        <p:attrNameLst>
                                          <p:attrName>style.visibility</p:attrName>
                                        </p:attrNameLst>
                                      </p:cBhvr>
                                      <p:to>
                                        <p:strVal val="visible"/>
                                      </p:to>
                                    </p:set>
                                  </p:childTnLst>
                                </p:cTn>
                              </p:par>
                              <p:par>
                                <p:cTn id="15" presetID="1" presetClass="entr" presetSubtype="0" fill="hold" grpId="1" nodeType="withEffect">
                                  <p:stCondLst>
                                    <p:cond delay="0"/>
                                  </p:stCondLst>
                                  <p:childTnLst>
                                    <p:set>
                                      <p:cBhvr>
                                        <p:cTn id="16" dur="1" fill="hold">
                                          <p:stCondLst>
                                            <p:cond delay="0"/>
                                          </p:stCondLst>
                                        </p:cTn>
                                        <p:tgtEl>
                                          <p:spTgt spid="88"/>
                                        </p:tgtEl>
                                        <p:attrNameLst>
                                          <p:attrName>style.visibility</p:attrName>
                                        </p:attrNameLst>
                                      </p:cBhvr>
                                      <p:to>
                                        <p:strVal val="visible"/>
                                      </p:to>
                                    </p:set>
                                  </p:childTnLst>
                                </p:cTn>
                              </p:par>
                              <p:par>
                                <p:cTn id="17" presetID="1" presetClass="entr" presetSubtype="0" fill="hold" grpId="1" nodeType="withEffect">
                                  <p:stCondLst>
                                    <p:cond delay="0"/>
                                  </p:stCondLst>
                                  <p:childTnLst>
                                    <p:set>
                                      <p:cBhvr>
                                        <p:cTn id="18" dur="1" fill="hold">
                                          <p:stCondLst>
                                            <p:cond delay="0"/>
                                          </p:stCondLst>
                                        </p:cTn>
                                        <p:tgtEl>
                                          <p:spTgt spid="9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0" presetClass="path" presetSubtype="0" accel="50000" decel="50000" fill="hold" grpId="0" nodeType="clickEffect">
                                  <p:stCondLst>
                                    <p:cond delay="0"/>
                                  </p:stCondLst>
                                  <p:childTnLst>
                                    <p:animMotion origin="layout" path="M 1.94444E-6 3.7037E-6 L 1.94444E-6 0.09953 " pathEditMode="relative" rAng="0" ptsTypes="AA">
                                      <p:cBhvr>
                                        <p:cTn id="28" dur="2000" fill="hold"/>
                                        <p:tgtEl>
                                          <p:spTgt spid="82"/>
                                        </p:tgtEl>
                                        <p:attrNameLst>
                                          <p:attrName>ppt_x</p:attrName>
                                          <p:attrName>ppt_y</p:attrName>
                                        </p:attrNameLst>
                                      </p:cBhvr>
                                      <p:rCtr x="0" y="4977"/>
                                    </p:animMotion>
                                  </p:childTnLst>
                                </p:cTn>
                              </p:par>
                              <p:par>
                                <p:cTn id="29" presetID="0" presetClass="path" presetSubtype="0" accel="50000" decel="50000" fill="hold" grpId="0" nodeType="withEffect">
                                  <p:stCondLst>
                                    <p:cond delay="1000"/>
                                  </p:stCondLst>
                                  <p:childTnLst>
                                    <p:animMotion origin="layout" path="M -0.00174 0.00162 L -0.00174 0.13935 " pathEditMode="relative" ptsTypes="AA">
                                      <p:cBhvr>
                                        <p:cTn id="30" dur="1000" fill="hold"/>
                                        <p:tgtEl>
                                          <p:spTgt spid="85"/>
                                        </p:tgtEl>
                                        <p:attrNameLst>
                                          <p:attrName>ppt_x</p:attrName>
                                          <p:attrName>ppt_y</p:attrName>
                                        </p:attrNameLst>
                                      </p:cBhvr>
                                    </p:animMotion>
                                  </p:childTnLst>
                                </p:cTn>
                              </p:par>
                            </p:childTnLst>
                          </p:cTn>
                        </p:par>
                        <p:par>
                          <p:cTn id="31" fill="hold">
                            <p:stCondLst>
                              <p:cond delay="2000"/>
                            </p:stCondLst>
                            <p:childTnLst>
                              <p:par>
                                <p:cTn id="32" presetID="0" presetClass="path" presetSubtype="0" accel="50000" decel="50000" fill="hold" grpId="0" nodeType="afterEffect">
                                  <p:stCondLst>
                                    <p:cond delay="0"/>
                                  </p:stCondLst>
                                  <p:childTnLst>
                                    <p:animMotion origin="layout" path="M -0.00208 0.00139 L -0.00208 0.17454 " pathEditMode="relative" ptsTypes="AA">
                                      <p:cBhvr>
                                        <p:cTn id="33" dur="1000" fill="hold"/>
                                        <p:tgtEl>
                                          <p:spTgt spid="88"/>
                                        </p:tgtEl>
                                        <p:attrNameLst>
                                          <p:attrName>ppt_x</p:attrName>
                                          <p:attrName>ppt_y</p:attrName>
                                        </p:attrNameLst>
                                      </p:cBhvr>
                                    </p:animMotion>
                                  </p:childTnLst>
                                </p:cTn>
                              </p:par>
                              <p:par>
                                <p:cTn id="34" presetID="0" presetClass="path" presetSubtype="0" accel="50000" decel="50000" fill="hold" grpId="0" nodeType="withEffect">
                                  <p:stCondLst>
                                    <p:cond delay="1000"/>
                                  </p:stCondLst>
                                  <p:childTnLst>
                                    <p:animMotion origin="layout" path="M -0.00104 1.48148E-6 L -0.00104 0.21134 " pathEditMode="relative" ptsTypes="AA">
                                      <p:cBhvr>
                                        <p:cTn id="35" dur="1000" fill="hold"/>
                                        <p:tgtEl>
                                          <p:spTgt spid="97"/>
                                        </p:tgtEl>
                                        <p:attrNameLst>
                                          <p:attrName>ppt_x</p:attrName>
                                          <p:attrName>ppt_y</p:attrName>
                                        </p:attrNameLst>
                                      </p:cBhvr>
                                    </p:animMotion>
                                  </p:childTnLst>
                                </p:cTn>
                              </p:par>
                              <p:par>
                                <p:cTn id="36" presetID="0" presetClass="path" presetSubtype="0" accel="50000" decel="50000" fill="hold" grpId="0" nodeType="withEffect">
                                  <p:stCondLst>
                                    <p:cond delay="2000"/>
                                  </p:stCondLst>
                                  <p:childTnLst>
                                    <p:animMotion origin="layout" path="M -0.00017 -3.33333E-6 L -0.00017 0.24653 " pathEditMode="relative" ptsTypes="AA">
                                      <p:cBhvr>
                                        <p:cTn id="37" dur="1000" fill="hold"/>
                                        <p:tgtEl>
                                          <p:spTgt spid="98"/>
                                        </p:tgtEl>
                                        <p:attrNameLst>
                                          <p:attrName>ppt_x</p:attrName>
                                          <p:attrName>ppt_y</p:attrName>
                                        </p:attrNameLst>
                                      </p:cBhvr>
                                    </p:animMotion>
                                  </p:childTnLst>
                                </p:cTn>
                              </p:par>
                            </p:childTnLst>
                          </p:cTn>
                        </p:par>
                        <p:par>
                          <p:cTn id="38" fill="hold">
                            <p:stCondLst>
                              <p:cond delay="5000"/>
                            </p:stCondLst>
                            <p:childTnLst>
                              <p:par>
                                <p:cTn id="39" presetID="1" presetClass="entr" presetSubtype="0" fill="hold" grpId="0" nodeType="afterEffect">
                                  <p:stCondLst>
                                    <p:cond delay="0"/>
                                  </p:stCondLst>
                                  <p:childTnLst>
                                    <p:set>
                                      <p:cBhvr>
                                        <p:cTn id="40" dur="1" fill="hold">
                                          <p:stCondLst>
                                            <p:cond delay="0"/>
                                          </p:stCondLst>
                                        </p:cTn>
                                        <p:tgtEl>
                                          <p:spTgt spid="190"/>
                                        </p:tgtEl>
                                        <p:attrNameLst>
                                          <p:attrName>style.visibility</p:attrName>
                                        </p:attrNameLst>
                                      </p:cBhvr>
                                      <p:to>
                                        <p:strVal val="visible"/>
                                      </p:to>
                                    </p:set>
                                  </p:childTnLst>
                                </p:cTn>
                              </p:par>
                            </p:childTnLst>
                          </p:cTn>
                        </p:par>
                        <p:par>
                          <p:cTn id="41" fill="hold">
                            <p:stCondLst>
                              <p:cond delay="5000"/>
                            </p:stCondLst>
                            <p:childTnLst>
                              <p:par>
                                <p:cTn id="42" presetID="1" presetClass="entr" presetSubtype="0" fill="hold" grpId="0" nodeType="afterEffect">
                                  <p:stCondLst>
                                    <p:cond delay="0"/>
                                  </p:stCondLst>
                                  <p:childTnLst>
                                    <p:set>
                                      <p:cBhvr>
                                        <p:cTn id="43" dur="1" fill="hold">
                                          <p:stCondLst>
                                            <p:cond delay="0"/>
                                          </p:stCondLst>
                                        </p:cTn>
                                        <p:tgtEl>
                                          <p:spTgt spid="57"/>
                                        </p:tgtEl>
                                        <p:attrNameLst>
                                          <p:attrName>style.visibility</p:attrName>
                                        </p:attrNameLst>
                                      </p:cBhvr>
                                      <p:to>
                                        <p:strVal val="visible"/>
                                      </p:to>
                                    </p:set>
                                  </p:childTnLst>
                                </p:cTn>
                              </p:par>
                              <p:par>
                                <p:cTn id="44" presetID="1" presetClass="entr" presetSubtype="0" fill="hold" grpId="0" nodeType="withEffect">
                                  <p:stCondLst>
                                    <p:cond delay="0"/>
                                  </p:stCondLst>
                                  <p:childTnLst>
                                    <p:set>
                                      <p:cBhvr>
                                        <p:cTn id="45" dur="1" fill="hold">
                                          <p:stCondLst>
                                            <p:cond delay="0"/>
                                          </p:stCondLst>
                                        </p:cTn>
                                        <p:tgtEl>
                                          <p:spTgt spid="99"/>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grpId="0" nodeType="clickEffect">
                                  <p:stCondLst>
                                    <p:cond delay="0"/>
                                  </p:stCondLst>
                                  <p:childTnLst>
                                    <p:set>
                                      <p:cBhvr>
                                        <p:cTn id="49" dur="1" fill="hold">
                                          <p:stCondLst>
                                            <p:cond delay="0"/>
                                          </p:stCondLst>
                                        </p:cTn>
                                        <p:tgtEl>
                                          <p:spTgt spid="48"/>
                                        </p:tgtEl>
                                        <p:attrNameLst>
                                          <p:attrName>style.visibility</p:attrName>
                                        </p:attrNameLst>
                                      </p:cBhvr>
                                      <p:to>
                                        <p:strVal val="visible"/>
                                      </p:to>
                                    </p:set>
                                  </p:childTnLst>
                                </p:cTn>
                              </p:par>
                              <p:par>
                                <p:cTn id="50" presetID="1" presetClass="entr" presetSubtype="0" fill="hold" grpId="0" nodeType="withEffect">
                                  <p:stCondLst>
                                    <p:cond delay="0"/>
                                  </p:stCondLst>
                                  <p:childTnLst>
                                    <p:set>
                                      <p:cBhvr>
                                        <p:cTn id="51" dur="1" fill="hold">
                                          <p:stCondLst>
                                            <p:cond delay="0"/>
                                          </p:stCondLst>
                                        </p:cTn>
                                        <p:tgtEl>
                                          <p:spTgt spid="93"/>
                                        </p:tgtEl>
                                        <p:attrNameLst>
                                          <p:attrName>style.visibility</p:attrName>
                                        </p:attrNameLst>
                                      </p:cBhvr>
                                      <p:to>
                                        <p:strVal val="visible"/>
                                      </p:to>
                                    </p:set>
                                  </p:childTnLst>
                                </p:cTn>
                              </p:par>
                            </p:childTnLst>
                          </p:cTn>
                        </p:par>
                        <p:par>
                          <p:cTn id="52" fill="hold">
                            <p:stCondLst>
                              <p:cond delay="0"/>
                            </p:stCondLst>
                            <p:childTnLst>
                              <p:par>
                                <p:cTn id="53" presetID="22" presetClass="entr" presetSubtype="1" fill="hold" nodeType="afterEffect">
                                  <p:stCondLst>
                                    <p:cond delay="0"/>
                                  </p:stCondLst>
                                  <p:childTnLst>
                                    <p:set>
                                      <p:cBhvr>
                                        <p:cTn id="54" dur="1" fill="hold">
                                          <p:stCondLst>
                                            <p:cond delay="0"/>
                                          </p:stCondLst>
                                        </p:cTn>
                                        <p:tgtEl>
                                          <p:spTgt spid="91"/>
                                        </p:tgtEl>
                                        <p:attrNameLst>
                                          <p:attrName>style.visibility</p:attrName>
                                        </p:attrNameLst>
                                      </p:cBhvr>
                                      <p:to>
                                        <p:strVal val="visible"/>
                                      </p:to>
                                    </p:set>
                                    <p:animEffect transition="in" filter="wipe(up)">
                                      <p:cBhvr>
                                        <p:cTn id="55" dur="1000"/>
                                        <p:tgtEl>
                                          <p:spTgt spid="91"/>
                                        </p:tgtEl>
                                      </p:cBhvr>
                                    </p:animEffect>
                                  </p:childTnLst>
                                </p:cTn>
                              </p:par>
                              <p:par>
                                <p:cTn id="56" presetID="22" presetClass="entr" presetSubtype="1" fill="hold" nodeType="withEffect">
                                  <p:stCondLst>
                                    <p:cond delay="500"/>
                                  </p:stCondLst>
                                  <p:childTnLst>
                                    <p:set>
                                      <p:cBhvr>
                                        <p:cTn id="57" dur="1" fill="hold">
                                          <p:stCondLst>
                                            <p:cond delay="0"/>
                                          </p:stCondLst>
                                        </p:cTn>
                                        <p:tgtEl>
                                          <p:spTgt spid="10"/>
                                        </p:tgtEl>
                                        <p:attrNameLst>
                                          <p:attrName>style.visibility</p:attrName>
                                        </p:attrNameLst>
                                      </p:cBhvr>
                                      <p:to>
                                        <p:strVal val="visible"/>
                                      </p:to>
                                    </p:set>
                                    <p:animEffect transition="in" filter="wipe(up)">
                                      <p:cBhvr>
                                        <p:cTn id="58" dur="2000"/>
                                        <p:tgtEl>
                                          <p:spTgt spid="10"/>
                                        </p:tgtEl>
                                      </p:cBhvr>
                                    </p:animEffec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47"/>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72"/>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22" presetClass="entr" presetSubtype="8" fill="hold" nodeType="clickEffect">
                                  <p:stCondLst>
                                    <p:cond delay="0"/>
                                  </p:stCondLst>
                                  <p:childTnLst>
                                    <p:set>
                                      <p:cBhvr>
                                        <p:cTn id="68" dur="1" fill="hold">
                                          <p:stCondLst>
                                            <p:cond delay="0"/>
                                          </p:stCondLst>
                                        </p:cTn>
                                        <p:tgtEl>
                                          <p:spTgt spid="100"/>
                                        </p:tgtEl>
                                        <p:attrNameLst>
                                          <p:attrName>style.visibility</p:attrName>
                                        </p:attrNameLst>
                                      </p:cBhvr>
                                      <p:to>
                                        <p:strVal val="visible"/>
                                      </p:to>
                                    </p:set>
                                    <p:animEffect transition="in" filter="wipe(left)">
                                      <p:cBhvr>
                                        <p:cTn id="69" dur="1000"/>
                                        <p:tgtEl>
                                          <p:spTgt spid="100"/>
                                        </p:tgtEl>
                                      </p:cBhvr>
                                    </p:animEffect>
                                  </p:childTnLst>
                                </p:cTn>
                              </p:par>
                            </p:childTnLst>
                          </p:cTn>
                        </p:par>
                        <p:par>
                          <p:cTn id="70" fill="hold">
                            <p:stCondLst>
                              <p:cond delay="1000"/>
                            </p:stCondLst>
                            <p:childTnLst>
                              <p:par>
                                <p:cTn id="71" presetID="22" presetClass="entr" presetSubtype="8" fill="hold" nodeType="afterEffect">
                                  <p:stCondLst>
                                    <p:cond delay="0"/>
                                  </p:stCondLst>
                                  <p:childTnLst>
                                    <p:set>
                                      <p:cBhvr>
                                        <p:cTn id="72" dur="1" fill="hold">
                                          <p:stCondLst>
                                            <p:cond delay="0"/>
                                          </p:stCondLst>
                                        </p:cTn>
                                        <p:tgtEl>
                                          <p:spTgt spid="101"/>
                                        </p:tgtEl>
                                        <p:attrNameLst>
                                          <p:attrName>style.visibility</p:attrName>
                                        </p:attrNameLst>
                                      </p:cBhvr>
                                      <p:to>
                                        <p:strVal val="visible"/>
                                      </p:to>
                                    </p:set>
                                    <p:animEffect transition="in" filter="wipe(left)">
                                      <p:cBhvr>
                                        <p:cTn id="73" dur="1000"/>
                                        <p:tgtEl>
                                          <p:spTgt spid="101"/>
                                        </p:tgtEl>
                                      </p:cBhvr>
                                    </p:animEffect>
                                  </p:childTnLst>
                                </p:cTn>
                              </p:par>
                            </p:childTnLst>
                          </p:cTn>
                        </p:par>
                        <p:par>
                          <p:cTn id="74" fill="hold">
                            <p:stCondLst>
                              <p:cond delay="2000"/>
                            </p:stCondLst>
                            <p:childTnLst>
                              <p:par>
                                <p:cTn id="75" presetID="22" presetClass="entr" presetSubtype="8" fill="hold" nodeType="afterEffect">
                                  <p:stCondLst>
                                    <p:cond delay="0"/>
                                  </p:stCondLst>
                                  <p:childTnLst>
                                    <p:set>
                                      <p:cBhvr>
                                        <p:cTn id="76" dur="1" fill="hold">
                                          <p:stCondLst>
                                            <p:cond delay="0"/>
                                          </p:stCondLst>
                                        </p:cTn>
                                        <p:tgtEl>
                                          <p:spTgt spid="104"/>
                                        </p:tgtEl>
                                        <p:attrNameLst>
                                          <p:attrName>style.visibility</p:attrName>
                                        </p:attrNameLst>
                                      </p:cBhvr>
                                      <p:to>
                                        <p:strVal val="visible"/>
                                      </p:to>
                                    </p:set>
                                    <p:animEffect transition="in" filter="wipe(left)">
                                      <p:cBhvr>
                                        <p:cTn id="77" dur="1000"/>
                                        <p:tgtEl>
                                          <p:spTgt spid="104"/>
                                        </p:tgtEl>
                                      </p:cBhvr>
                                    </p:animEffect>
                                  </p:childTnLst>
                                </p:cTn>
                              </p:par>
                              <p:par>
                                <p:cTn id="78" presetID="22" presetClass="entr" presetSubtype="8" fill="hold" nodeType="withEffect">
                                  <p:stCondLst>
                                    <p:cond delay="500"/>
                                  </p:stCondLst>
                                  <p:childTnLst>
                                    <p:set>
                                      <p:cBhvr>
                                        <p:cTn id="79" dur="1" fill="hold">
                                          <p:stCondLst>
                                            <p:cond delay="0"/>
                                          </p:stCondLst>
                                        </p:cTn>
                                        <p:tgtEl>
                                          <p:spTgt spid="121"/>
                                        </p:tgtEl>
                                        <p:attrNameLst>
                                          <p:attrName>style.visibility</p:attrName>
                                        </p:attrNameLst>
                                      </p:cBhvr>
                                      <p:to>
                                        <p:strVal val="visible"/>
                                      </p:to>
                                    </p:set>
                                    <p:animEffect transition="in" filter="wipe(left)">
                                      <p:cBhvr>
                                        <p:cTn id="80" dur="1000"/>
                                        <p:tgtEl>
                                          <p:spTgt spid="121"/>
                                        </p:tgtEl>
                                      </p:cBhvr>
                                    </p:animEffect>
                                  </p:childTnLst>
                                </p:cTn>
                              </p:par>
                              <p:par>
                                <p:cTn id="81" presetID="22" presetClass="entr" presetSubtype="8" fill="hold" nodeType="withEffect">
                                  <p:stCondLst>
                                    <p:cond delay="900"/>
                                  </p:stCondLst>
                                  <p:childTnLst>
                                    <p:set>
                                      <p:cBhvr>
                                        <p:cTn id="82" dur="1" fill="hold">
                                          <p:stCondLst>
                                            <p:cond delay="0"/>
                                          </p:stCondLst>
                                        </p:cTn>
                                        <p:tgtEl>
                                          <p:spTgt spid="124"/>
                                        </p:tgtEl>
                                        <p:attrNameLst>
                                          <p:attrName>style.visibility</p:attrName>
                                        </p:attrNameLst>
                                      </p:cBhvr>
                                      <p:to>
                                        <p:strVal val="visible"/>
                                      </p:to>
                                    </p:set>
                                    <p:animEffect transition="in" filter="wipe(left)">
                                      <p:cBhvr>
                                        <p:cTn id="83" dur="1000"/>
                                        <p:tgtEl>
                                          <p:spTgt spid="124"/>
                                        </p:tgtEl>
                                      </p:cBhvr>
                                    </p:animEffect>
                                  </p:childTnLst>
                                </p:cTn>
                              </p:par>
                            </p:childTnLst>
                          </p:cTn>
                        </p:par>
                      </p:childTnLst>
                    </p:cTn>
                  </p:par>
                  <p:par>
                    <p:cTn id="84" fill="hold">
                      <p:stCondLst>
                        <p:cond delay="indefinite"/>
                      </p:stCondLst>
                      <p:childTnLst>
                        <p:par>
                          <p:cTn id="85" fill="hold">
                            <p:stCondLst>
                              <p:cond delay="0"/>
                            </p:stCondLst>
                            <p:childTnLst>
                              <p:par>
                                <p:cTn id="86" presetID="1" presetClass="entr" presetSubtype="0" fill="hold" grpId="0" nodeType="clickEffect">
                                  <p:stCondLst>
                                    <p:cond delay="0"/>
                                  </p:stCondLst>
                                  <p:childTnLst>
                                    <p:set>
                                      <p:cBhvr>
                                        <p:cTn id="87" dur="1" fill="hold">
                                          <p:stCondLst>
                                            <p:cond delay="0"/>
                                          </p:stCondLst>
                                        </p:cTn>
                                        <p:tgtEl>
                                          <p:spTgt spid="49"/>
                                        </p:tgtEl>
                                        <p:attrNameLst>
                                          <p:attrName>style.visibility</p:attrName>
                                        </p:attrNameLst>
                                      </p:cBhvr>
                                      <p:to>
                                        <p:strVal val="visible"/>
                                      </p:to>
                                    </p:set>
                                  </p:childTnLst>
                                </p:cTn>
                              </p:par>
                              <p:par>
                                <p:cTn id="88" presetID="1" presetClass="entr" presetSubtype="0" fill="hold" grpId="0" nodeType="withEffect">
                                  <p:stCondLst>
                                    <p:cond delay="0"/>
                                  </p:stCondLst>
                                  <p:childTnLst>
                                    <p:set>
                                      <p:cBhvr>
                                        <p:cTn id="89" dur="1" fill="hold">
                                          <p:stCondLst>
                                            <p:cond delay="0"/>
                                          </p:stCondLst>
                                        </p:cTn>
                                        <p:tgtEl>
                                          <p:spTgt spid="42"/>
                                        </p:tgtEl>
                                        <p:attrNameLst>
                                          <p:attrName>style.visibility</p:attrName>
                                        </p:attrNameLst>
                                      </p:cBhvr>
                                      <p:to>
                                        <p:strVal val="visible"/>
                                      </p:to>
                                    </p:set>
                                  </p:childTnLst>
                                </p:cTn>
                              </p:par>
                              <p:par>
                                <p:cTn id="90" presetID="1" presetClass="entr" presetSubtype="0" fill="hold" grpId="0" nodeType="withEffect">
                                  <p:stCondLst>
                                    <p:cond delay="0"/>
                                  </p:stCondLst>
                                  <p:childTnLst>
                                    <p:set>
                                      <p:cBhvr>
                                        <p:cTn id="91" dur="1" fill="hold">
                                          <p:stCondLst>
                                            <p:cond delay="0"/>
                                          </p:stCondLst>
                                        </p:cTn>
                                        <p:tgtEl>
                                          <p:spTgt spid="117"/>
                                        </p:tgtEl>
                                        <p:attrNameLst>
                                          <p:attrName>style.visibility</p:attrName>
                                        </p:attrNameLst>
                                      </p:cBhvr>
                                      <p:to>
                                        <p:strVal val="visible"/>
                                      </p:to>
                                    </p:set>
                                  </p:childTnLst>
                                </p:cTn>
                              </p:par>
                            </p:childTnLst>
                          </p:cTn>
                        </p:par>
                      </p:childTnLst>
                    </p:cTn>
                  </p:par>
                  <p:par>
                    <p:cTn id="92" fill="hold">
                      <p:stCondLst>
                        <p:cond delay="indefinite"/>
                      </p:stCondLst>
                      <p:childTnLst>
                        <p:par>
                          <p:cTn id="93" fill="hold">
                            <p:stCondLst>
                              <p:cond delay="0"/>
                            </p:stCondLst>
                            <p:childTnLst>
                              <p:par>
                                <p:cTn id="94" presetID="22" presetClass="entr" presetSubtype="8" fill="hold" nodeType="clickEffect">
                                  <p:stCondLst>
                                    <p:cond delay="0"/>
                                  </p:stCondLst>
                                  <p:childTnLst>
                                    <p:set>
                                      <p:cBhvr>
                                        <p:cTn id="95" dur="1" fill="hold">
                                          <p:stCondLst>
                                            <p:cond delay="0"/>
                                          </p:stCondLst>
                                        </p:cTn>
                                        <p:tgtEl>
                                          <p:spTgt spid="138"/>
                                        </p:tgtEl>
                                        <p:attrNameLst>
                                          <p:attrName>style.visibility</p:attrName>
                                        </p:attrNameLst>
                                      </p:cBhvr>
                                      <p:to>
                                        <p:strVal val="visible"/>
                                      </p:to>
                                    </p:set>
                                    <p:animEffect transition="in" filter="wipe(left)">
                                      <p:cBhvr>
                                        <p:cTn id="96" dur="1000"/>
                                        <p:tgtEl>
                                          <p:spTgt spid="138"/>
                                        </p:tgtEl>
                                      </p:cBhvr>
                                    </p:animEffect>
                                  </p:childTnLst>
                                </p:cTn>
                              </p:par>
                              <p:par>
                                <p:cTn id="97" presetID="22" presetClass="entr" presetSubtype="8" fill="hold" nodeType="withEffect">
                                  <p:stCondLst>
                                    <p:cond delay="500"/>
                                  </p:stCondLst>
                                  <p:childTnLst>
                                    <p:set>
                                      <p:cBhvr>
                                        <p:cTn id="98" dur="1" fill="hold">
                                          <p:stCondLst>
                                            <p:cond delay="0"/>
                                          </p:stCondLst>
                                        </p:cTn>
                                        <p:tgtEl>
                                          <p:spTgt spid="141"/>
                                        </p:tgtEl>
                                        <p:attrNameLst>
                                          <p:attrName>style.visibility</p:attrName>
                                        </p:attrNameLst>
                                      </p:cBhvr>
                                      <p:to>
                                        <p:strVal val="visible"/>
                                      </p:to>
                                    </p:set>
                                    <p:animEffect transition="in" filter="wipe(left)">
                                      <p:cBhvr>
                                        <p:cTn id="99" dur="1000"/>
                                        <p:tgtEl>
                                          <p:spTgt spid="141"/>
                                        </p:tgtEl>
                                      </p:cBhvr>
                                    </p:animEffect>
                                  </p:childTnLst>
                                </p:cTn>
                              </p:par>
                              <p:par>
                                <p:cTn id="100" presetID="22" presetClass="entr" presetSubtype="8" fill="hold" nodeType="withEffect">
                                  <p:stCondLst>
                                    <p:cond delay="700"/>
                                  </p:stCondLst>
                                  <p:childTnLst>
                                    <p:set>
                                      <p:cBhvr>
                                        <p:cTn id="101" dur="1" fill="hold">
                                          <p:stCondLst>
                                            <p:cond delay="0"/>
                                          </p:stCondLst>
                                        </p:cTn>
                                        <p:tgtEl>
                                          <p:spTgt spid="143"/>
                                        </p:tgtEl>
                                        <p:attrNameLst>
                                          <p:attrName>style.visibility</p:attrName>
                                        </p:attrNameLst>
                                      </p:cBhvr>
                                      <p:to>
                                        <p:strVal val="visible"/>
                                      </p:to>
                                    </p:set>
                                    <p:animEffect transition="in" filter="wipe(left)">
                                      <p:cBhvr>
                                        <p:cTn id="102" dur="1000"/>
                                        <p:tgtEl>
                                          <p:spTgt spid="143"/>
                                        </p:tgtEl>
                                      </p:cBhvr>
                                    </p:animEffect>
                                  </p:childTnLst>
                                </p:cTn>
                              </p:par>
                              <p:par>
                                <p:cTn id="103" presetID="22" presetClass="entr" presetSubtype="8" fill="hold" nodeType="withEffect">
                                  <p:stCondLst>
                                    <p:cond delay="900"/>
                                  </p:stCondLst>
                                  <p:childTnLst>
                                    <p:set>
                                      <p:cBhvr>
                                        <p:cTn id="104" dur="1" fill="hold">
                                          <p:stCondLst>
                                            <p:cond delay="0"/>
                                          </p:stCondLst>
                                        </p:cTn>
                                        <p:tgtEl>
                                          <p:spTgt spid="150"/>
                                        </p:tgtEl>
                                        <p:attrNameLst>
                                          <p:attrName>style.visibility</p:attrName>
                                        </p:attrNameLst>
                                      </p:cBhvr>
                                      <p:to>
                                        <p:strVal val="visible"/>
                                      </p:to>
                                    </p:set>
                                    <p:animEffect transition="in" filter="wipe(left)">
                                      <p:cBhvr>
                                        <p:cTn id="105" dur="1000"/>
                                        <p:tgtEl>
                                          <p:spTgt spid="150"/>
                                        </p:tgtEl>
                                      </p:cBhvr>
                                    </p:animEffect>
                                  </p:childTnLst>
                                </p:cTn>
                              </p:par>
                              <p:par>
                                <p:cTn id="106" presetID="22" presetClass="entr" presetSubtype="8" fill="hold" nodeType="withEffect">
                                  <p:stCondLst>
                                    <p:cond delay="1100"/>
                                  </p:stCondLst>
                                  <p:childTnLst>
                                    <p:set>
                                      <p:cBhvr>
                                        <p:cTn id="107" dur="1" fill="hold">
                                          <p:stCondLst>
                                            <p:cond delay="0"/>
                                          </p:stCondLst>
                                        </p:cTn>
                                        <p:tgtEl>
                                          <p:spTgt spid="145"/>
                                        </p:tgtEl>
                                        <p:attrNameLst>
                                          <p:attrName>style.visibility</p:attrName>
                                        </p:attrNameLst>
                                      </p:cBhvr>
                                      <p:to>
                                        <p:strVal val="visible"/>
                                      </p:to>
                                    </p:set>
                                    <p:animEffect transition="in" filter="wipe(left)">
                                      <p:cBhvr>
                                        <p:cTn id="108" dur="1000"/>
                                        <p:tgtEl>
                                          <p:spTgt spid="145"/>
                                        </p:tgtEl>
                                      </p:cBhvr>
                                    </p:animEffect>
                                  </p:childTnLst>
                                </p:cTn>
                              </p:par>
                            </p:childTnLst>
                          </p:cTn>
                        </p:par>
                      </p:childTnLst>
                    </p:cTn>
                  </p:par>
                  <p:par>
                    <p:cTn id="109" fill="hold">
                      <p:stCondLst>
                        <p:cond delay="indefinite"/>
                      </p:stCondLst>
                      <p:childTnLst>
                        <p:par>
                          <p:cTn id="110" fill="hold">
                            <p:stCondLst>
                              <p:cond delay="0"/>
                            </p:stCondLst>
                            <p:childTnLst>
                              <p:par>
                                <p:cTn id="111" presetID="1" presetClass="entr" presetSubtype="0" fill="hold" grpId="0" nodeType="clickEffect">
                                  <p:stCondLst>
                                    <p:cond delay="0"/>
                                  </p:stCondLst>
                                  <p:childTnLst>
                                    <p:set>
                                      <p:cBhvr>
                                        <p:cTn id="112" dur="1" fill="hold">
                                          <p:stCondLst>
                                            <p:cond delay="0"/>
                                          </p:stCondLst>
                                        </p:cTn>
                                        <p:tgtEl>
                                          <p:spTgt spid="50"/>
                                        </p:tgtEl>
                                        <p:attrNameLst>
                                          <p:attrName>style.visibility</p:attrName>
                                        </p:attrNameLst>
                                      </p:cBhvr>
                                      <p:to>
                                        <p:strVal val="visible"/>
                                      </p:to>
                                    </p:set>
                                  </p:childTnLst>
                                </p:cTn>
                              </p:par>
                              <p:par>
                                <p:cTn id="113" presetID="1" presetClass="entr" presetSubtype="0" fill="hold" grpId="0" nodeType="withEffect">
                                  <p:stCondLst>
                                    <p:cond delay="0"/>
                                  </p:stCondLst>
                                  <p:childTnLst>
                                    <p:set>
                                      <p:cBhvr>
                                        <p:cTn id="114" dur="1" fill="hold">
                                          <p:stCondLst>
                                            <p:cond delay="0"/>
                                          </p:stCondLst>
                                        </p:cTn>
                                        <p:tgtEl>
                                          <p:spTgt spid="89"/>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156"/>
                                        </p:tgtEl>
                                        <p:attrNameLst>
                                          <p:attrName>style.visibility</p:attrName>
                                        </p:attrNameLst>
                                      </p:cBhvr>
                                      <p:to>
                                        <p:strVal val="visible"/>
                                      </p:to>
                                    </p:set>
                                  </p:childTnLst>
                                </p:cTn>
                              </p:par>
                            </p:childTnLst>
                          </p:cTn>
                        </p:par>
                        <p:par>
                          <p:cTn id="117" fill="hold">
                            <p:stCondLst>
                              <p:cond delay="0"/>
                            </p:stCondLst>
                            <p:childTnLst>
                              <p:par>
                                <p:cTn id="118" presetID="22" presetClass="entr" presetSubtype="8" fill="hold" nodeType="afterEffect">
                                  <p:stCondLst>
                                    <p:cond delay="0"/>
                                  </p:stCondLst>
                                  <p:childTnLst>
                                    <p:set>
                                      <p:cBhvr>
                                        <p:cTn id="119" dur="1" fill="hold">
                                          <p:stCondLst>
                                            <p:cond delay="0"/>
                                          </p:stCondLst>
                                        </p:cTn>
                                        <p:tgtEl>
                                          <p:spTgt spid="54"/>
                                        </p:tgtEl>
                                        <p:attrNameLst>
                                          <p:attrName>style.visibility</p:attrName>
                                        </p:attrNameLst>
                                      </p:cBhvr>
                                      <p:to>
                                        <p:strVal val="visible"/>
                                      </p:to>
                                    </p:set>
                                    <p:animEffect transition="in" filter="wipe(left)">
                                      <p:cBhvr>
                                        <p:cTn id="120" dur="1000"/>
                                        <p:tgtEl>
                                          <p:spTgt spid="54"/>
                                        </p:tgtEl>
                                      </p:cBhvr>
                                    </p:animEffect>
                                  </p:childTnLst>
                                </p:cTn>
                              </p:par>
                            </p:childTnLst>
                          </p:cTn>
                        </p:par>
                      </p:childTnLst>
                    </p:cTn>
                  </p:par>
                  <p:par>
                    <p:cTn id="121" fill="hold">
                      <p:stCondLst>
                        <p:cond delay="indefinite"/>
                      </p:stCondLst>
                      <p:childTnLst>
                        <p:par>
                          <p:cTn id="122" fill="hold">
                            <p:stCondLst>
                              <p:cond delay="0"/>
                            </p:stCondLst>
                            <p:childTnLst>
                              <p:par>
                                <p:cTn id="123" presetID="22" presetClass="entr" presetSubtype="1" fill="hold" nodeType="clickEffect">
                                  <p:stCondLst>
                                    <p:cond delay="0"/>
                                  </p:stCondLst>
                                  <p:childTnLst>
                                    <p:set>
                                      <p:cBhvr>
                                        <p:cTn id="124" dur="1" fill="hold">
                                          <p:stCondLst>
                                            <p:cond delay="0"/>
                                          </p:stCondLst>
                                        </p:cTn>
                                        <p:tgtEl>
                                          <p:spTgt spid="108"/>
                                        </p:tgtEl>
                                        <p:attrNameLst>
                                          <p:attrName>style.visibility</p:attrName>
                                        </p:attrNameLst>
                                      </p:cBhvr>
                                      <p:to>
                                        <p:strVal val="visible"/>
                                      </p:to>
                                    </p:set>
                                    <p:animEffect transition="in" filter="wipe(up)">
                                      <p:cBhvr>
                                        <p:cTn id="125" dur="1000"/>
                                        <p:tgtEl>
                                          <p:spTgt spid="108"/>
                                        </p:tgtEl>
                                      </p:cBhvr>
                                    </p:animEffect>
                                  </p:childTnLst>
                                </p:cTn>
                              </p:par>
                              <p:par>
                                <p:cTn id="126" presetID="22" presetClass="entr" presetSubtype="1" fill="hold" grpId="0" nodeType="withEffect">
                                  <p:stCondLst>
                                    <p:cond delay="0"/>
                                  </p:stCondLst>
                                  <p:childTnLst>
                                    <p:set>
                                      <p:cBhvr>
                                        <p:cTn id="127" dur="1" fill="hold">
                                          <p:stCondLst>
                                            <p:cond delay="0"/>
                                          </p:stCondLst>
                                        </p:cTn>
                                        <p:tgtEl>
                                          <p:spTgt spid="111"/>
                                        </p:tgtEl>
                                        <p:attrNameLst>
                                          <p:attrName>style.visibility</p:attrName>
                                        </p:attrNameLst>
                                      </p:cBhvr>
                                      <p:to>
                                        <p:strVal val="visible"/>
                                      </p:to>
                                    </p:set>
                                    <p:animEffect transition="in" filter="wipe(up)">
                                      <p:cBhvr>
                                        <p:cTn id="128" dur="1000"/>
                                        <p:tgtEl>
                                          <p:spTgt spid="111"/>
                                        </p:tgtEl>
                                      </p:cBhvr>
                                    </p:animEffect>
                                  </p:childTnLst>
                                </p:cTn>
                              </p:par>
                            </p:childTnLst>
                          </p:cTn>
                        </p:par>
                        <p:par>
                          <p:cTn id="129" fill="hold">
                            <p:stCondLst>
                              <p:cond delay="1000"/>
                            </p:stCondLst>
                            <p:childTnLst>
                              <p:par>
                                <p:cTn id="130" presetID="1" presetClass="entr" presetSubtype="0" fill="hold" grpId="0" nodeType="afterEffect">
                                  <p:stCondLst>
                                    <p:cond delay="0"/>
                                  </p:stCondLst>
                                  <p:childTnLst>
                                    <p:set>
                                      <p:cBhvr>
                                        <p:cTn id="131" dur="1" fill="hold">
                                          <p:stCondLst>
                                            <p:cond delay="0"/>
                                          </p:stCondLst>
                                        </p:cTn>
                                        <p:tgtEl>
                                          <p:spTgt spid="109"/>
                                        </p:tgtEl>
                                        <p:attrNameLst>
                                          <p:attrName>style.visibility</p:attrName>
                                        </p:attrNameLst>
                                      </p:cBhvr>
                                      <p:to>
                                        <p:strVal val="visible"/>
                                      </p:to>
                                    </p:set>
                                  </p:childTnLst>
                                </p:cTn>
                              </p:par>
                            </p:childTnLst>
                          </p:cTn>
                        </p:par>
                      </p:childTnLst>
                    </p:cTn>
                  </p:par>
                  <p:par>
                    <p:cTn id="132" fill="hold">
                      <p:stCondLst>
                        <p:cond delay="indefinite"/>
                      </p:stCondLst>
                      <p:childTnLst>
                        <p:par>
                          <p:cTn id="133" fill="hold">
                            <p:stCondLst>
                              <p:cond delay="0"/>
                            </p:stCondLst>
                            <p:childTnLst>
                              <p:par>
                                <p:cTn id="134" presetID="22" presetClass="entr" presetSubtype="1" fill="hold" nodeType="clickEffect">
                                  <p:stCondLst>
                                    <p:cond delay="0"/>
                                  </p:stCondLst>
                                  <p:childTnLst>
                                    <p:set>
                                      <p:cBhvr>
                                        <p:cTn id="135" dur="1" fill="hold">
                                          <p:stCondLst>
                                            <p:cond delay="0"/>
                                          </p:stCondLst>
                                        </p:cTn>
                                        <p:tgtEl>
                                          <p:spTgt spid="167"/>
                                        </p:tgtEl>
                                        <p:attrNameLst>
                                          <p:attrName>style.visibility</p:attrName>
                                        </p:attrNameLst>
                                      </p:cBhvr>
                                      <p:to>
                                        <p:strVal val="visible"/>
                                      </p:to>
                                    </p:set>
                                    <p:animEffect transition="in" filter="wipe(up)">
                                      <p:cBhvr>
                                        <p:cTn id="136" dur="1000"/>
                                        <p:tgtEl>
                                          <p:spTgt spid="167"/>
                                        </p:tgtEl>
                                      </p:cBhvr>
                                    </p:animEffect>
                                  </p:childTnLst>
                                </p:cTn>
                              </p:par>
                              <p:par>
                                <p:cTn id="137" presetID="22" presetClass="entr" presetSubtype="1" fill="hold" grpId="0" nodeType="withEffect">
                                  <p:stCondLst>
                                    <p:cond delay="0"/>
                                  </p:stCondLst>
                                  <p:childTnLst>
                                    <p:set>
                                      <p:cBhvr>
                                        <p:cTn id="138" dur="1" fill="hold">
                                          <p:stCondLst>
                                            <p:cond delay="0"/>
                                          </p:stCondLst>
                                        </p:cTn>
                                        <p:tgtEl>
                                          <p:spTgt spid="112"/>
                                        </p:tgtEl>
                                        <p:attrNameLst>
                                          <p:attrName>style.visibility</p:attrName>
                                        </p:attrNameLst>
                                      </p:cBhvr>
                                      <p:to>
                                        <p:strVal val="visible"/>
                                      </p:to>
                                    </p:set>
                                    <p:animEffect transition="in" filter="wipe(up)">
                                      <p:cBhvr>
                                        <p:cTn id="139" dur="1000"/>
                                        <p:tgtEl>
                                          <p:spTgt spid="112"/>
                                        </p:tgtEl>
                                      </p:cBhvr>
                                    </p:animEffect>
                                  </p:childTnLst>
                                </p:cTn>
                              </p:par>
                            </p:childTnLst>
                          </p:cTn>
                        </p:par>
                        <p:par>
                          <p:cTn id="140" fill="hold">
                            <p:stCondLst>
                              <p:cond delay="1000"/>
                            </p:stCondLst>
                            <p:childTnLst>
                              <p:par>
                                <p:cTn id="141" presetID="1" presetClass="entr" presetSubtype="0" fill="hold" grpId="0" nodeType="afterEffect">
                                  <p:stCondLst>
                                    <p:cond delay="0"/>
                                  </p:stCondLst>
                                  <p:childTnLst>
                                    <p:set>
                                      <p:cBhvr>
                                        <p:cTn id="142" dur="1" fill="hold">
                                          <p:stCondLst>
                                            <p:cond delay="0"/>
                                          </p:stCondLst>
                                        </p:cTn>
                                        <p:tgtEl>
                                          <p:spTgt spid="1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 grpId="0"/>
      <p:bldP spid="98" grpId="1"/>
      <p:bldP spid="82" grpId="0"/>
      <p:bldP spid="82" grpId="1"/>
      <p:bldP spid="85" grpId="0"/>
      <p:bldP spid="85" grpId="1"/>
      <p:bldP spid="88" grpId="0"/>
      <p:bldP spid="88" grpId="1"/>
      <p:bldP spid="97" grpId="0"/>
      <p:bldP spid="97" grpId="1"/>
      <p:bldP spid="178" grpId="0"/>
      <p:bldP spid="93" grpId="0"/>
      <p:bldP spid="190" grpId="0"/>
      <p:bldP spid="110" grpId="0" animBg="1"/>
      <p:bldP spid="117" grpId="0" animBg="1"/>
      <p:bldP spid="156" grpId="0" animBg="1"/>
      <p:bldP spid="170" grpId="0"/>
      <p:bldP spid="57" grpId="0" animBg="1"/>
      <p:bldP spid="99" grpId="0"/>
      <p:bldP spid="109" grpId="0"/>
      <p:bldP spid="111" grpId="0"/>
      <p:bldP spid="112" grpId="0"/>
      <p:bldP spid="42" grpId="0"/>
      <p:bldP spid="47" grpId="0" animBg="1"/>
      <p:bldP spid="48" grpId="0" animBg="1"/>
      <p:bldP spid="49" grpId="0" animBg="1"/>
      <p:bldP spid="50" grpId="0" animBg="1"/>
      <p:bldP spid="62" grpId="0"/>
      <p:bldP spid="72" grpId="0"/>
      <p:bldP spid="8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9023920" cy="1066800"/>
          </a:xfrm>
        </p:spPr>
        <p:txBody>
          <a:bodyPr/>
          <a:lstStyle/>
          <a:p>
            <a:r>
              <a:rPr lang="en-US" dirty="0"/>
              <a:t>Untangling Yarn Balls &amp; DNA Sequencing</a:t>
            </a:r>
          </a:p>
        </p:txBody>
      </p:sp>
      <p:sp>
        <p:nvSpPr>
          <p:cNvPr id="3" name="Slide Number Placeholder 2"/>
          <p:cNvSpPr>
            <a:spLocks noGrp="1"/>
          </p:cNvSpPr>
          <p:nvPr>
            <p:ph type="sldNum" sz="quarter" idx="11"/>
          </p:nvPr>
        </p:nvSpPr>
        <p:spPr/>
        <p:txBody>
          <a:bodyPr/>
          <a:lstStyle/>
          <a:p>
            <a:fld id="{018A7077-2B78-4FB5-8F56-24239751AEF0}" type="slidenum">
              <a:rPr lang="en-US" altLang="en-US" smtClean="0">
                <a:solidFill>
                  <a:prstClr val="black"/>
                </a:solidFill>
              </a:rPr>
              <a:pPr/>
              <a:t>9</a:t>
            </a:fld>
            <a:endParaRPr lang="en-US" altLang="en-US">
              <a:solidFill>
                <a:prstClr val="black"/>
              </a:solidFill>
            </a:endParaRPr>
          </a:p>
        </p:txBody>
      </p:sp>
      <p:pic>
        <p:nvPicPr>
          <p:cNvPr id="37890" name="Picture 2" descr="Related image"/>
          <p:cNvPicPr>
            <a:picLocks noChangeAspect="1" noChangeArrowheads="1"/>
          </p:cNvPicPr>
          <p:nvPr/>
        </p:nvPicPr>
        <p:blipFill rotWithShape="1">
          <a:blip r:embed="rId3">
            <a:extLst>
              <a:ext uri="{28A0092B-C50C-407E-A947-70E740481C1C}">
                <a14:useLocalDpi xmlns:a14="http://schemas.microsoft.com/office/drawing/2010/main" val="0"/>
              </a:ext>
            </a:extLst>
          </a:blip>
          <a:srcRect t="1299" b="1299"/>
          <a:stretch/>
        </p:blipFill>
        <p:spPr bwMode="auto">
          <a:xfrm>
            <a:off x="880066" y="1005800"/>
            <a:ext cx="7251138" cy="53035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1920410"/>
      </p:ext>
    </p:extLst>
  </p:cSld>
  <p:clrMapOvr>
    <a:masterClrMapping/>
  </p:clrMapOvr>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b="1" dirty="0">
                <a:solidFill>
                  <a:schemeClr val="tx1"/>
                </a:solidFill>
                <a:latin typeface="Cambria" charset="0"/>
                <a:ea typeface="Cambria" charset="0"/>
                <a:cs typeface="Cambria" charset="0"/>
              </a:rPr>
              <a:t>Our Proposal: GRIM-Filter</a:t>
            </a:r>
          </a:p>
        </p:txBody>
      </p:sp>
      <p:sp>
        <p:nvSpPr>
          <p:cNvPr id="3" name="Content Placeholder 2"/>
          <p:cNvSpPr>
            <a:spLocks noGrp="1"/>
          </p:cNvSpPr>
          <p:nvPr>
            <p:ph idx="1"/>
          </p:nvPr>
        </p:nvSpPr>
        <p:spPr>
          <a:xfrm>
            <a:off x="228600" y="1261872"/>
            <a:ext cx="8610600" cy="5138928"/>
          </a:xfrm>
        </p:spPr>
        <p:txBody>
          <a:bodyPr/>
          <a:lstStyle/>
          <a:p>
            <a:pPr marL="742950" indent="-742950">
              <a:lnSpc>
                <a:spcPct val="150000"/>
              </a:lnSpc>
              <a:buClr>
                <a:schemeClr val="tx1"/>
              </a:buClr>
              <a:buSzPct val="77000"/>
              <a:buFont typeface="+mj-lt"/>
              <a:buAutoNum type="arabicPeriod"/>
            </a:pPr>
            <a:r>
              <a:rPr lang="en-US" sz="3600" dirty="0">
                <a:latin typeface="Cambria" charset="0"/>
                <a:ea typeface="Cambria" charset="0"/>
                <a:cs typeface="Cambria" charset="0"/>
              </a:rPr>
              <a:t>Data Structures: Bins &amp; </a:t>
            </a:r>
            <a:r>
              <a:rPr lang="en-US" sz="3600" dirty="0" err="1">
                <a:latin typeface="Cambria" charset="0"/>
                <a:ea typeface="Cambria" charset="0"/>
                <a:cs typeface="Cambria" charset="0"/>
              </a:rPr>
              <a:t>Bitvectors</a:t>
            </a:r>
            <a:endParaRPr lang="en-US" sz="3600" dirty="0">
              <a:latin typeface="Cambria" charset="0"/>
              <a:ea typeface="Cambria" charset="0"/>
              <a:cs typeface="Cambria" charset="0"/>
            </a:endParaRPr>
          </a:p>
          <a:p>
            <a:pPr marL="742950" indent="-742950">
              <a:lnSpc>
                <a:spcPct val="150000"/>
              </a:lnSpc>
              <a:buClr>
                <a:schemeClr val="tx1"/>
              </a:buClr>
              <a:buSzPct val="77000"/>
              <a:buFont typeface="+mj-lt"/>
              <a:buAutoNum type="arabicPeriod"/>
            </a:pPr>
            <a:r>
              <a:rPr lang="en-US" sz="3600" dirty="0">
                <a:latin typeface="Cambria" charset="0"/>
                <a:ea typeface="Cambria" charset="0"/>
                <a:cs typeface="Cambria" charset="0"/>
              </a:rPr>
              <a:t>Checking a Bin</a:t>
            </a:r>
          </a:p>
          <a:p>
            <a:pPr marL="742950" indent="-742950">
              <a:lnSpc>
                <a:spcPct val="150000"/>
              </a:lnSpc>
              <a:buClr>
                <a:schemeClr val="tx1"/>
              </a:buClr>
              <a:buSzPct val="77000"/>
              <a:buFont typeface="+mj-lt"/>
              <a:buAutoNum type="arabicPeriod"/>
            </a:pPr>
            <a:r>
              <a:rPr lang="en-US" sz="3600" dirty="0">
                <a:latin typeface="Cambria" charset="0"/>
                <a:ea typeface="Cambria" charset="0"/>
                <a:cs typeface="Cambria" charset="0"/>
              </a:rPr>
              <a:t>Integrating GRIM-Filter into a Mapper</a:t>
            </a:r>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AE9295-42F8-0747-9AE1-33958E89C374}" type="slidenum">
              <a:rPr kumimoji="0" lang="en-US" sz="1200" b="0" i="0" u="none" strike="noStrike" kern="1200" cap="none" spc="0" normalizeH="0" baseline="0" noProof="0" smtClean="0">
                <a:ln>
                  <a:noFill/>
                </a:ln>
                <a:solidFill>
                  <a:srgbClr val="000000"/>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90</a:t>
            </a:fld>
            <a:endParaRPr kumimoji="0" lang="en-US" sz="1200" b="0" i="0" u="none" strike="noStrike" kern="1200" cap="none" spc="0" normalizeH="0" baseline="0" noProof="0" dirty="0">
              <a:ln>
                <a:noFill/>
              </a:ln>
              <a:solidFill>
                <a:srgbClr val="000000"/>
              </a:solidFill>
              <a:effectLst/>
              <a:uLnTx/>
              <a:uFillTx/>
              <a:latin typeface="Garamond" pitchFamily="18" charset="0"/>
              <a:ea typeface="+mn-ea"/>
              <a:cs typeface="+mn-cs"/>
            </a:endParaRPr>
          </a:p>
        </p:txBody>
      </p:sp>
    </p:spTree>
    <p:extLst>
      <p:ext uri="{BB962C8B-B14F-4D97-AF65-F5344CB8AC3E}">
        <p14:creationId xmlns:p14="http://schemas.microsoft.com/office/powerpoint/2010/main" val="16378952"/>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b="1" dirty="0">
                <a:solidFill>
                  <a:schemeClr val="tx1"/>
                </a:solidFill>
                <a:latin typeface="Cambria" charset="0"/>
                <a:ea typeface="Cambria" charset="0"/>
                <a:cs typeface="Cambria" charset="0"/>
              </a:rPr>
              <a:t>Our Proposal: GRIM-Filter</a:t>
            </a:r>
          </a:p>
        </p:txBody>
      </p:sp>
      <p:sp>
        <p:nvSpPr>
          <p:cNvPr id="3" name="Content Placeholder 2"/>
          <p:cNvSpPr>
            <a:spLocks noGrp="1"/>
          </p:cNvSpPr>
          <p:nvPr>
            <p:ph idx="1"/>
          </p:nvPr>
        </p:nvSpPr>
        <p:spPr>
          <a:xfrm>
            <a:off x="228600" y="1261872"/>
            <a:ext cx="8915400" cy="5138928"/>
          </a:xfrm>
        </p:spPr>
        <p:txBody>
          <a:bodyPr/>
          <a:lstStyle/>
          <a:p>
            <a:pPr marL="742950" indent="-742950">
              <a:lnSpc>
                <a:spcPct val="150000"/>
              </a:lnSpc>
              <a:buClr>
                <a:schemeClr val="tx1"/>
              </a:buClr>
              <a:buSzPct val="77000"/>
              <a:buFont typeface="+mj-lt"/>
              <a:buAutoNum type="arabicPeriod"/>
            </a:pPr>
            <a:r>
              <a:rPr lang="en-US" sz="3600" dirty="0">
                <a:latin typeface="Cambria" charset="0"/>
                <a:ea typeface="Cambria" charset="0"/>
                <a:cs typeface="Cambria" charset="0"/>
              </a:rPr>
              <a:t>Data Structures: Bins &amp; </a:t>
            </a:r>
            <a:r>
              <a:rPr lang="en-US" sz="3600" dirty="0" err="1">
                <a:latin typeface="Cambria" charset="0"/>
                <a:ea typeface="Cambria" charset="0"/>
                <a:cs typeface="Cambria" charset="0"/>
              </a:rPr>
              <a:t>Bitvectors</a:t>
            </a:r>
            <a:endParaRPr lang="en-US" sz="3600" dirty="0">
              <a:latin typeface="Cambria" charset="0"/>
              <a:ea typeface="Cambria" charset="0"/>
              <a:cs typeface="Cambria" charset="0"/>
            </a:endParaRPr>
          </a:p>
          <a:p>
            <a:pPr marL="742950" indent="-742950">
              <a:lnSpc>
                <a:spcPct val="150000"/>
              </a:lnSpc>
              <a:buClr>
                <a:schemeClr val="tx1"/>
              </a:buClr>
              <a:buSzPct val="77000"/>
              <a:buFont typeface="+mj-lt"/>
              <a:buAutoNum type="arabicPeriod"/>
            </a:pPr>
            <a:r>
              <a:rPr lang="en-US" sz="3600" dirty="0">
                <a:latin typeface="Cambria" charset="0"/>
                <a:ea typeface="Cambria" charset="0"/>
                <a:cs typeface="Cambria" charset="0"/>
              </a:rPr>
              <a:t>Checking a Bin</a:t>
            </a:r>
          </a:p>
          <a:p>
            <a:pPr marL="742950" indent="-742950">
              <a:lnSpc>
                <a:spcPct val="150000"/>
              </a:lnSpc>
              <a:buClr>
                <a:schemeClr val="tx1"/>
              </a:buClr>
              <a:buSzPct val="77000"/>
              <a:buFont typeface="+mj-lt"/>
              <a:buAutoNum type="arabicPeriod"/>
            </a:pPr>
            <a:r>
              <a:rPr lang="en-US" sz="3600" b="1" dirty="0">
                <a:solidFill>
                  <a:srgbClr val="00B050"/>
                </a:solidFill>
                <a:latin typeface="Cambria" charset="0"/>
                <a:ea typeface="Cambria" charset="0"/>
                <a:cs typeface="Cambria" charset="0"/>
              </a:rPr>
              <a:t>Integrating GRIM-Filter into a Mapper</a:t>
            </a:r>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AE9295-42F8-0747-9AE1-33958E89C374}" type="slidenum">
              <a:rPr kumimoji="0" lang="en-US" sz="1200" b="0" i="0" u="none" strike="noStrike" kern="1200" cap="none" spc="0" normalizeH="0" baseline="0" noProof="0" smtClean="0">
                <a:ln>
                  <a:noFill/>
                </a:ln>
                <a:solidFill>
                  <a:srgbClr val="000000"/>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91</a:t>
            </a:fld>
            <a:endParaRPr kumimoji="0" lang="en-US" sz="1200" b="0" i="0" u="none" strike="noStrike" kern="1200" cap="none" spc="0" normalizeH="0" baseline="0" noProof="0">
              <a:ln>
                <a:noFill/>
              </a:ln>
              <a:solidFill>
                <a:srgbClr val="000000"/>
              </a:solidFill>
              <a:effectLst/>
              <a:uLnTx/>
              <a:uFillTx/>
              <a:latin typeface="Garamond" pitchFamily="18" charset="0"/>
              <a:ea typeface="+mn-ea"/>
              <a:cs typeface="+mn-cs"/>
            </a:endParaRPr>
          </a:p>
        </p:txBody>
      </p:sp>
    </p:spTree>
    <p:extLst>
      <p:ext uri="{BB962C8B-B14F-4D97-AF65-F5344CB8AC3E}">
        <p14:creationId xmlns:p14="http://schemas.microsoft.com/office/powerpoint/2010/main" val="130937345"/>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itle 1"/>
          <p:cNvSpPr>
            <a:spLocks noGrp="1"/>
          </p:cNvSpPr>
          <p:nvPr>
            <p:ph type="title"/>
          </p:nvPr>
        </p:nvSpPr>
        <p:spPr>
          <a:xfrm>
            <a:off x="228600" y="152400"/>
            <a:ext cx="8610600" cy="1066800"/>
          </a:xfrm>
        </p:spPr>
        <p:txBody>
          <a:bodyPr/>
          <a:lstStyle/>
          <a:p>
            <a:r>
              <a:rPr lang="en-US" sz="3200" b="1" dirty="0">
                <a:solidFill>
                  <a:schemeClr val="tx1"/>
                </a:solidFill>
                <a:latin typeface="Cambria" charset="0"/>
                <a:ea typeface="Cambria" charset="0"/>
                <a:cs typeface="Cambria" charset="0"/>
              </a:rPr>
              <a:t>Integrating GRIM-Filter into a Read Mapper</a:t>
            </a:r>
            <a:endParaRPr lang="en-US" sz="3200" b="1" dirty="0">
              <a:solidFill>
                <a:srgbClr val="FF0000"/>
              </a:solidFill>
              <a:latin typeface="Cambria" charset="0"/>
              <a:ea typeface="Cambria" charset="0"/>
              <a:cs typeface="Cambria" charset="0"/>
            </a:endParaRPr>
          </a:p>
        </p:txBody>
      </p:sp>
      <p:sp>
        <p:nvSpPr>
          <p:cNvPr id="67" name="Rounded Rectangle 66"/>
          <p:cNvSpPr/>
          <p:nvPr/>
        </p:nvSpPr>
        <p:spPr>
          <a:xfrm>
            <a:off x="4569612" y="1855183"/>
            <a:ext cx="3551353" cy="1295295"/>
          </a:xfrm>
          <a:prstGeom prst="roundRect">
            <a:avLst>
              <a:gd name="adj" fmla="val 11551"/>
            </a:avLst>
          </a:prstGeom>
          <a:solidFill>
            <a:srgbClr val="EFF6FB"/>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CC9900"/>
                </a:solidFill>
                <a:effectLst/>
                <a:uLnTx/>
                <a:uFillTx/>
                <a:latin typeface="Tahoma"/>
                <a:ea typeface="+mn-ea"/>
                <a:cs typeface="+mn-cs"/>
              </a:rPr>
              <a:t>GRIM-Filter:</a:t>
            </a:r>
            <a:br>
              <a:rPr kumimoji="0" lang="en-US" sz="2000" b="1" i="0" u="none" strike="noStrike" kern="1200" cap="none" spc="0" normalizeH="0" baseline="0" noProof="0" dirty="0">
                <a:ln>
                  <a:noFill/>
                </a:ln>
                <a:solidFill>
                  <a:srgbClr val="CC9900"/>
                </a:solidFill>
                <a:effectLst/>
                <a:uLnTx/>
                <a:uFillTx/>
                <a:latin typeface="Tahoma"/>
                <a:ea typeface="+mn-ea"/>
                <a:cs typeface="+mn-cs"/>
              </a:rPr>
            </a:br>
            <a:r>
              <a:rPr kumimoji="0" lang="en-US" sz="2000" b="0" i="0" u="none" strike="noStrike" kern="1200" cap="none" spc="0" normalizeH="0" baseline="0" noProof="0" dirty="0">
                <a:ln>
                  <a:noFill/>
                </a:ln>
                <a:solidFill>
                  <a:srgbClr val="CC9900"/>
                </a:solidFill>
                <a:effectLst/>
                <a:uLnTx/>
                <a:uFillTx/>
                <a:latin typeface="Tahoma"/>
                <a:ea typeface="+mn-ea"/>
                <a:cs typeface="+mn-cs"/>
              </a:rPr>
              <a:t>Seed Location Checker</a:t>
            </a:r>
          </a:p>
        </p:txBody>
      </p:sp>
      <p:grpSp>
        <p:nvGrpSpPr>
          <p:cNvPr id="153" name="Group 152"/>
          <p:cNvGrpSpPr/>
          <p:nvPr/>
        </p:nvGrpSpPr>
        <p:grpSpPr>
          <a:xfrm>
            <a:off x="4716997" y="2533583"/>
            <a:ext cx="3191677" cy="595931"/>
            <a:chOff x="909473" y="3238443"/>
            <a:chExt cx="3191677" cy="595931"/>
          </a:xfrm>
        </p:grpSpPr>
        <p:sp>
          <p:nvSpPr>
            <p:cNvPr id="154" name="Rectangle 153"/>
            <p:cNvSpPr/>
            <p:nvPr/>
          </p:nvSpPr>
          <p:spPr>
            <a:xfrm>
              <a:off x="953568" y="3463945"/>
              <a:ext cx="3100088" cy="326150"/>
            </a:xfrm>
            <a:prstGeom prst="rect">
              <a:avLst/>
            </a:prstGeom>
            <a:solidFill>
              <a:schemeClr val="bg1"/>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20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000</a:t>
              </a:r>
              <a:r>
                <a:rPr kumimoji="0" lang="en-US" sz="1600" b="1" i="0" u="none" strike="noStrike" kern="0" cap="none" spc="200" normalizeH="0" baseline="0" noProof="0" dirty="0">
                  <a:ln>
                    <a:noFill/>
                  </a:ln>
                  <a:solidFill>
                    <a:srgbClr val="0070C0"/>
                  </a:solidFill>
                  <a:effectLst/>
                  <a:uLnTx/>
                  <a:uFillTx/>
                  <a:latin typeface="Arial" panose="020B0604020202020204" pitchFamily="34" charset="0"/>
                  <a:ea typeface="+mn-ea"/>
                  <a:cs typeface="Arial" panose="020B0604020202020204" pitchFamily="34" charset="0"/>
                </a:rPr>
                <a:t>1</a:t>
              </a:r>
              <a:r>
                <a:rPr kumimoji="0" lang="en-US" sz="1600" b="0" i="0" u="none" strike="noStrike" kern="0" cap="none" spc="20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0</a:t>
              </a:r>
              <a:r>
                <a:rPr kumimoji="0" lang="en-US" sz="1600" b="1" i="0" u="none" strike="noStrike" kern="0" cap="none" spc="200" normalizeH="0" baseline="0" noProof="0" dirty="0">
                  <a:ln>
                    <a:noFill/>
                  </a:ln>
                  <a:solidFill>
                    <a:srgbClr val="0070C0"/>
                  </a:solidFill>
                  <a:effectLst/>
                  <a:uLnTx/>
                  <a:uFillTx/>
                  <a:latin typeface="Arial" panose="020B0604020202020204" pitchFamily="34" charset="0"/>
                  <a:ea typeface="+mn-ea"/>
                  <a:cs typeface="Arial" panose="020B0604020202020204" pitchFamily="34" charset="0"/>
                </a:rPr>
                <a:t>1</a:t>
              </a:r>
              <a:r>
                <a:rPr kumimoji="0" lang="en-US" sz="1600" b="0" i="0" u="none" strike="noStrike" kern="0" cap="none" spc="20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0     0</a:t>
              </a:r>
              <a:r>
                <a:rPr kumimoji="0" lang="en-US" sz="1600" b="1" i="0" u="none" strike="noStrike" kern="0" cap="none" spc="200" normalizeH="0" baseline="0" noProof="0" dirty="0">
                  <a:ln>
                    <a:noFill/>
                  </a:ln>
                  <a:solidFill>
                    <a:srgbClr val="0070C0"/>
                  </a:solidFill>
                  <a:effectLst/>
                  <a:uLnTx/>
                  <a:uFillTx/>
                  <a:latin typeface="Arial" panose="020B0604020202020204" pitchFamily="34" charset="0"/>
                  <a:ea typeface="+mn-ea"/>
                  <a:cs typeface="Arial" panose="020B0604020202020204" pitchFamily="34" charset="0"/>
                </a:rPr>
                <a:t>11</a:t>
              </a:r>
              <a:r>
                <a:rPr kumimoji="0" lang="en-US" sz="1600" b="0" i="0" u="none" strike="noStrike" kern="0" cap="none" spc="20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0</a:t>
              </a:r>
              <a:r>
                <a:rPr kumimoji="0" lang="en-US" sz="1600" b="1" i="0" u="none" strike="noStrike" kern="0" cap="none" spc="200" normalizeH="0" baseline="0" noProof="0" dirty="0">
                  <a:ln>
                    <a:noFill/>
                  </a:ln>
                  <a:solidFill>
                    <a:srgbClr val="0070C0"/>
                  </a:solidFill>
                  <a:effectLst/>
                  <a:uLnTx/>
                  <a:uFillTx/>
                  <a:latin typeface="Arial" panose="020B0604020202020204" pitchFamily="34" charset="0"/>
                  <a:ea typeface="+mn-ea"/>
                  <a:cs typeface="Arial" panose="020B0604020202020204" pitchFamily="34" charset="0"/>
                </a:rPr>
                <a:t>1</a:t>
              </a:r>
              <a:r>
                <a:rPr kumimoji="0" lang="en-US" sz="1600" b="0" i="0" u="none" strike="noStrike" kern="0" cap="none" spc="20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0</a:t>
              </a:r>
              <a:endParaRPr kumimoji="0" lang="en-US" sz="1600" b="0" i="0" u="none" strike="noStrike" kern="0" cap="none" spc="2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155" name="TextBox 154"/>
            <p:cNvSpPr txBox="1"/>
            <p:nvPr/>
          </p:nvSpPr>
          <p:spPr>
            <a:xfrm>
              <a:off x="2265474" y="3249599"/>
              <a:ext cx="598840"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000000"/>
                  </a:solidFill>
                  <a:effectLst/>
                  <a:uLnTx/>
                  <a:uFillTx/>
                  <a:latin typeface="Tahoma"/>
                  <a:ea typeface="+mn-ea"/>
                  <a:cs typeface="+mn-cs"/>
                </a:rPr>
                <a:t>...</a:t>
              </a:r>
              <a:endParaRPr kumimoji="0" lang="en-US" sz="1600" b="0" i="0" u="none" strike="noStrike" kern="1200" cap="none" spc="0" normalizeH="0" baseline="0" noProof="0" dirty="0">
                <a:ln>
                  <a:noFill/>
                </a:ln>
                <a:solidFill>
                  <a:srgbClr val="000000"/>
                </a:solidFill>
                <a:effectLst/>
                <a:uLnTx/>
                <a:uFillTx/>
                <a:latin typeface="Tahoma"/>
                <a:ea typeface="+mn-ea"/>
                <a:cs typeface="Arial" panose="020B0604020202020204" pitchFamily="34" charset="0"/>
              </a:endParaRPr>
            </a:p>
          </p:txBody>
        </p:sp>
        <p:sp>
          <p:nvSpPr>
            <p:cNvPr id="156" name="TextBox 155"/>
            <p:cNvSpPr txBox="1"/>
            <p:nvPr/>
          </p:nvSpPr>
          <p:spPr>
            <a:xfrm>
              <a:off x="3502310" y="3249599"/>
              <a:ext cx="598840"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000000"/>
                  </a:solidFill>
                  <a:effectLst/>
                  <a:uLnTx/>
                  <a:uFillTx/>
                  <a:latin typeface="Tahoma"/>
                  <a:ea typeface="+mn-ea"/>
                  <a:cs typeface="+mn-cs"/>
                </a:rPr>
                <a:t>...</a:t>
              </a:r>
              <a:endParaRPr kumimoji="0" lang="en-US" sz="1600" b="0" i="0" u="none" strike="noStrike" kern="1200" cap="none" spc="0" normalizeH="0" baseline="0" noProof="0" dirty="0">
                <a:ln>
                  <a:noFill/>
                </a:ln>
                <a:solidFill>
                  <a:srgbClr val="000000"/>
                </a:solidFill>
                <a:effectLst/>
                <a:uLnTx/>
                <a:uFillTx/>
                <a:latin typeface="Tahoma"/>
                <a:ea typeface="+mn-ea"/>
                <a:cs typeface="Arial" panose="020B0604020202020204" pitchFamily="34" charset="0"/>
              </a:endParaRPr>
            </a:p>
          </p:txBody>
        </p:sp>
        <p:sp>
          <p:nvSpPr>
            <p:cNvPr id="157" name="TextBox 156"/>
            <p:cNvSpPr txBox="1"/>
            <p:nvPr/>
          </p:nvSpPr>
          <p:spPr>
            <a:xfrm>
              <a:off x="909473" y="3238443"/>
              <a:ext cx="598840"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000000"/>
                  </a:solidFill>
                  <a:effectLst/>
                  <a:uLnTx/>
                  <a:uFillTx/>
                  <a:latin typeface="Tahoma"/>
                  <a:ea typeface="+mn-ea"/>
                  <a:cs typeface="+mn-cs"/>
                </a:rPr>
                <a:t>...</a:t>
              </a:r>
              <a:endParaRPr kumimoji="0" lang="en-US" sz="1600" b="0" i="0" u="none" strike="noStrike" kern="1200" cap="none" spc="0" normalizeH="0" baseline="0" noProof="0" dirty="0">
                <a:ln>
                  <a:noFill/>
                </a:ln>
                <a:solidFill>
                  <a:srgbClr val="000000"/>
                </a:solidFill>
                <a:effectLst/>
                <a:uLnTx/>
                <a:uFillTx/>
                <a:latin typeface="Tahoma"/>
                <a:ea typeface="+mn-ea"/>
                <a:cs typeface="Arial" panose="020B0604020202020204" pitchFamily="34" charset="0"/>
              </a:endParaRPr>
            </a:p>
          </p:txBody>
        </p:sp>
      </p:grpSp>
      <p:sp>
        <p:nvSpPr>
          <p:cNvPr id="68" name="Rectangle 67"/>
          <p:cNvSpPr/>
          <p:nvPr/>
        </p:nvSpPr>
        <p:spPr>
          <a:xfrm>
            <a:off x="6849979" y="2776327"/>
            <a:ext cx="128337" cy="299747"/>
          </a:xfrm>
          <a:prstGeom prst="rect">
            <a:avLst/>
          </a:prstGeom>
          <a:solidFill>
            <a:schemeClr val="accent2">
              <a:lumMod val="40000"/>
              <a:lumOff val="60000"/>
              <a:alpha val="73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Tahoma"/>
              <a:ea typeface="+mn-ea"/>
              <a:cs typeface="Tahoma"/>
            </a:endParaRPr>
          </a:p>
        </p:txBody>
      </p:sp>
      <p:sp>
        <p:nvSpPr>
          <p:cNvPr id="69" name="Rectangle 68"/>
          <p:cNvSpPr/>
          <p:nvPr/>
        </p:nvSpPr>
        <p:spPr>
          <a:xfrm>
            <a:off x="5892595" y="2771274"/>
            <a:ext cx="115174" cy="306545"/>
          </a:xfrm>
          <a:prstGeom prst="rect">
            <a:avLst/>
          </a:prstGeom>
          <a:solidFill>
            <a:schemeClr val="accent6">
              <a:lumMod val="40000"/>
              <a:lumOff val="60000"/>
              <a:alpha val="72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Tahoma"/>
              <a:ea typeface="+mn-ea"/>
              <a:cs typeface="Tahoma"/>
            </a:endParaRPr>
          </a:p>
        </p:txBody>
      </p:sp>
      <p:sp>
        <p:nvSpPr>
          <p:cNvPr id="70" name="Rectangle 69"/>
          <p:cNvSpPr/>
          <p:nvPr/>
        </p:nvSpPr>
        <p:spPr>
          <a:xfrm>
            <a:off x="5197642" y="2771274"/>
            <a:ext cx="124326" cy="300789"/>
          </a:xfrm>
          <a:prstGeom prst="rect">
            <a:avLst/>
          </a:prstGeom>
          <a:solidFill>
            <a:schemeClr val="accent4">
              <a:lumMod val="40000"/>
              <a:lumOff val="60000"/>
              <a:alpha val="71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Tahoma"/>
              <a:ea typeface="+mn-ea"/>
              <a:cs typeface="Tahoma"/>
            </a:endParaRPr>
          </a:p>
        </p:txBody>
      </p:sp>
      <p:grpSp>
        <p:nvGrpSpPr>
          <p:cNvPr id="76" name="Group 75"/>
          <p:cNvGrpSpPr/>
          <p:nvPr/>
        </p:nvGrpSpPr>
        <p:grpSpPr>
          <a:xfrm>
            <a:off x="220033" y="1501587"/>
            <a:ext cx="3291793" cy="584775"/>
            <a:chOff x="963803" y="441215"/>
            <a:chExt cx="3291793" cy="584775"/>
          </a:xfrm>
        </p:grpSpPr>
        <p:sp>
          <p:nvSpPr>
            <p:cNvPr id="77" name="Rectangle 76"/>
            <p:cNvSpPr/>
            <p:nvPr/>
          </p:nvSpPr>
          <p:spPr>
            <a:xfrm>
              <a:off x="963803" y="672951"/>
              <a:ext cx="3291793" cy="32069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20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GAACTTGCGAG</a:t>
              </a:r>
              <a:r>
                <a:rPr kumimoji="0" lang="en-US" sz="1600" b="0" i="0" u="none" strike="noStrike" kern="0" cap="none" spc="200" normalizeH="0" baseline="0" noProof="0" dirty="0">
                  <a:ln>
                    <a:noFill/>
                  </a:ln>
                  <a:solidFill>
                    <a:srgbClr val="000000"/>
                  </a:solidFill>
                  <a:effectLst/>
                  <a:uLnTx/>
                  <a:uFillTx/>
                  <a:latin typeface="Arial" panose="020B0604020202020204" pitchFamily="34" charset="0"/>
                  <a:ea typeface="Wingdings"/>
                  <a:cs typeface="Arial" panose="020B0604020202020204" pitchFamily="34" charset="0"/>
                  <a:sym typeface="Wingdings"/>
                </a:rPr>
                <a:t>     </a:t>
              </a:r>
              <a:r>
                <a:rPr kumimoji="0" lang="en-US" sz="1600" b="0" i="0" u="none" strike="noStrike" kern="0" cap="none" spc="20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GTATT </a:t>
              </a:r>
              <a:endParaRPr kumimoji="0" lang="en-US" sz="1600" b="0" i="0" u="none" strike="noStrike" kern="0" cap="none" spc="200" normalizeH="0" baseline="0" noProof="0" dirty="0">
                <a:ln>
                  <a:noFill/>
                </a:ln>
                <a:solidFill>
                  <a:srgbClr val="000000"/>
                </a:solidFill>
                <a:effectLst/>
                <a:uLnTx/>
                <a:uFillTx/>
                <a:latin typeface="Arial" panose="020B0604020202020204" pitchFamily="34" charset="0"/>
                <a:ea typeface="ＭＳ 明朝"/>
                <a:cs typeface="Arial" panose="020B0604020202020204" pitchFamily="34" charset="0"/>
              </a:endParaRPr>
            </a:p>
          </p:txBody>
        </p:sp>
        <p:sp>
          <p:nvSpPr>
            <p:cNvPr id="78" name="TextBox 77"/>
            <p:cNvSpPr txBox="1"/>
            <p:nvPr/>
          </p:nvSpPr>
          <p:spPr>
            <a:xfrm>
              <a:off x="2848822" y="441215"/>
              <a:ext cx="598840"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000000"/>
                  </a:solidFill>
                  <a:effectLst/>
                  <a:uLnTx/>
                  <a:uFillTx/>
                  <a:latin typeface="Tahoma"/>
                  <a:ea typeface="+mn-ea"/>
                  <a:cs typeface="+mn-cs"/>
                </a:rPr>
                <a:t>...</a:t>
              </a:r>
              <a:endParaRPr kumimoji="0" lang="en-US" sz="1600" b="0" i="0" u="none" strike="noStrike" kern="1200" cap="none" spc="0" normalizeH="0" baseline="0" noProof="0" dirty="0">
                <a:ln>
                  <a:noFill/>
                </a:ln>
                <a:solidFill>
                  <a:srgbClr val="000000"/>
                </a:solidFill>
                <a:effectLst/>
                <a:uLnTx/>
                <a:uFillTx/>
                <a:latin typeface="Tahoma"/>
                <a:ea typeface="+mn-ea"/>
                <a:cs typeface="Arial" panose="020B0604020202020204" pitchFamily="34" charset="0"/>
              </a:endParaRPr>
            </a:p>
          </p:txBody>
        </p:sp>
      </p:grpSp>
      <p:sp>
        <p:nvSpPr>
          <p:cNvPr id="79" name="TextBox 78"/>
          <p:cNvSpPr txBox="1"/>
          <p:nvPr/>
        </p:nvSpPr>
        <p:spPr>
          <a:xfrm>
            <a:off x="93484" y="1391800"/>
            <a:ext cx="3534320"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B050"/>
                </a:solidFill>
                <a:effectLst/>
                <a:uLnTx/>
                <a:uFillTx/>
                <a:latin typeface="Tahoma"/>
                <a:ea typeface="+mn-ea"/>
                <a:cs typeface="Tahoma"/>
              </a:rPr>
              <a:t>INPUT</a:t>
            </a:r>
            <a:r>
              <a:rPr kumimoji="0" lang="en-US" sz="1800" b="1" i="0" u="none" strike="noStrike" kern="1200" cap="none" spc="0" normalizeH="0" baseline="0" noProof="0" dirty="0">
                <a:ln>
                  <a:noFill/>
                </a:ln>
                <a:solidFill>
                  <a:srgbClr val="000000"/>
                </a:solidFill>
                <a:effectLst/>
                <a:uLnTx/>
                <a:uFillTx/>
                <a:latin typeface="Tahoma"/>
                <a:ea typeface="+mn-ea"/>
                <a:cs typeface="Tahoma"/>
              </a:rPr>
              <a:t>: Read Sequence</a:t>
            </a:r>
          </a:p>
        </p:txBody>
      </p:sp>
      <p:sp>
        <p:nvSpPr>
          <p:cNvPr id="80" name="Rounded Rectangle 79"/>
          <p:cNvSpPr/>
          <p:nvPr/>
        </p:nvSpPr>
        <p:spPr>
          <a:xfrm>
            <a:off x="348504" y="2379616"/>
            <a:ext cx="3024279" cy="1557830"/>
          </a:xfrm>
          <a:prstGeom prst="roundRect">
            <a:avLst>
              <a:gd name="adj" fmla="val 11077"/>
            </a:avLst>
          </a:prstGeom>
          <a:solidFill>
            <a:srgbClr val="D0E6F4"/>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70C0"/>
                </a:solidFill>
                <a:effectLst/>
                <a:uLnTx/>
                <a:uFillTx/>
                <a:latin typeface="Tahoma"/>
                <a:ea typeface="+mn-ea"/>
                <a:cs typeface="+mn-cs"/>
              </a:rPr>
              <a:t>GRIM-Filter: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70C0"/>
                </a:solidFill>
                <a:effectLst/>
                <a:uLnTx/>
                <a:uFillTx/>
                <a:latin typeface="Tahoma"/>
                <a:ea typeface="+mn-ea"/>
                <a:cs typeface="+mn-cs"/>
              </a:rPr>
              <a:t>Filter Bitmask Generator</a:t>
            </a:r>
          </a:p>
        </p:txBody>
      </p:sp>
      <p:sp>
        <p:nvSpPr>
          <p:cNvPr id="81" name="TextBox 80"/>
          <p:cNvSpPr txBox="1"/>
          <p:nvPr/>
        </p:nvSpPr>
        <p:spPr>
          <a:xfrm>
            <a:off x="-172430" y="4548148"/>
            <a:ext cx="3988237"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70C0"/>
                </a:solidFill>
                <a:effectLst/>
                <a:uLnTx/>
                <a:uFillTx/>
                <a:latin typeface="Tahoma"/>
                <a:ea typeface="+mn-ea"/>
                <a:cs typeface="Tahoma"/>
              </a:rPr>
              <a:t>Seed Location Filter Bitmask</a:t>
            </a:r>
          </a:p>
        </p:txBody>
      </p:sp>
      <p:grpSp>
        <p:nvGrpSpPr>
          <p:cNvPr id="82" name="Group 81"/>
          <p:cNvGrpSpPr/>
          <p:nvPr/>
        </p:nvGrpSpPr>
        <p:grpSpPr>
          <a:xfrm>
            <a:off x="228600" y="4004071"/>
            <a:ext cx="3191677" cy="595931"/>
            <a:chOff x="909473" y="3238443"/>
            <a:chExt cx="3191677" cy="595931"/>
          </a:xfrm>
        </p:grpSpPr>
        <p:sp>
          <p:nvSpPr>
            <p:cNvPr id="83" name="Rectangle 82"/>
            <p:cNvSpPr/>
            <p:nvPr/>
          </p:nvSpPr>
          <p:spPr>
            <a:xfrm>
              <a:off x="953568" y="3463945"/>
              <a:ext cx="3100088" cy="326150"/>
            </a:xfrm>
            <a:prstGeom prst="rect">
              <a:avLst/>
            </a:prstGeom>
            <a:solidFill>
              <a:schemeClr val="bg1"/>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20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000</a:t>
              </a:r>
              <a:r>
                <a:rPr kumimoji="0" lang="en-US" sz="1600" b="1" i="0" u="none" strike="noStrike" kern="0" cap="none" spc="200" normalizeH="0" baseline="0" noProof="0" dirty="0">
                  <a:ln>
                    <a:noFill/>
                  </a:ln>
                  <a:solidFill>
                    <a:srgbClr val="0070C0"/>
                  </a:solidFill>
                  <a:effectLst/>
                  <a:uLnTx/>
                  <a:uFillTx/>
                  <a:latin typeface="Arial" panose="020B0604020202020204" pitchFamily="34" charset="0"/>
                  <a:ea typeface="+mn-ea"/>
                  <a:cs typeface="Arial" panose="020B0604020202020204" pitchFamily="34" charset="0"/>
                </a:rPr>
                <a:t>1</a:t>
              </a:r>
              <a:r>
                <a:rPr kumimoji="0" lang="en-US" sz="1600" b="0" i="0" u="none" strike="noStrike" kern="0" cap="none" spc="20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0</a:t>
              </a:r>
              <a:r>
                <a:rPr kumimoji="0" lang="en-US" sz="1600" b="1" i="0" u="none" strike="noStrike" kern="0" cap="none" spc="200" normalizeH="0" baseline="0" noProof="0" dirty="0">
                  <a:ln>
                    <a:noFill/>
                  </a:ln>
                  <a:solidFill>
                    <a:srgbClr val="0070C0"/>
                  </a:solidFill>
                  <a:effectLst/>
                  <a:uLnTx/>
                  <a:uFillTx/>
                  <a:latin typeface="Arial" panose="020B0604020202020204" pitchFamily="34" charset="0"/>
                  <a:ea typeface="+mn-ea"/>
                  <a:cs typeface="Arial" panose="020B0604020202020204" pitchFamily="34" charset="0"/>
                </a:rPr>
                <a:t>1</a:t>
              </a:r>
              <a:r>
                <a:rPr kumimoji="0" lang="en-US" sz="1600" b="0" i="0" u="none" strike="noStrike" kern="0" cap="none" spc="20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0     0</a:t>
              </a:r>
              <a:r>
                <a:rPr kumimoji="0" lang="en-US" sz="1600" b="1" i="0" u="none" strike="noStrike" kern="0" cap="none" spc="200" normalizeH="0" baseline="0" noProof="0" dirty="0">
                  <a:ln>
                    <a:noFill/>
                  </a:ln>
                  <a:solidFill>
                    <a:srgbClr val="0070C0"/>
                  </a:solidFill>
                  <a:effectLst/>
                  <a:uLnTx/>
                  <a:uFillTx/>
                  <a:latin typeface="Arial" panose="020B0604020202020204" pitchFamily="34" charset="0"/>
                  <a:ea typeface="+mn-ea"/>
                  <a:cs typeface="Arial" panose="020B0604020202020204" pitchFamily="34" charset="0"/>
                </a:rPr>
                <a:t>11</a:t>
              </a:r>
              <a:r>
                <a:rPr kumimoji="0" lang="en-US" sz="1600" b="0" i="0" u="none" strike="noStrike" kern="0" cap="none" spc="20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0</a:t>
              </a:r>
              <a:r>
                <a:rPr kumimoji="0" lang="en-US" sz="1600" b="1" i="0" u="none" strike="noStrike" kern="0" cap="none" spc="200" normalizeH="0" baseline="0" noProof="0" dirty="0">
                  <a:ln>
                    <a:noFill/>
                  </a:ln>
                  <a:solidFill>
                    <a:srgbClr val="0070C0"/>
                  </a:solidFill>
                  <a:effectLst/>
                  <a:uLnTx/>
                  <a:uFillTx/>
                  <a:latin typeface="Arial" panose="020B0604020202020204" pitchFamily="34" charset="0"/>
                  <a:ea typeface="+mn-ea"/>
                  <a:cs typeface="Arial" panose="020B0604020202020204" pitchFamily="34" charset="0"/>
                </a:rPr>
                <a:t>1</a:t>
              </a:r>
              <a:r>
                <a:rPr kumimoji="0" lang="en-US" sz="1600" b="0" i="0" u="none" strike="noStrike" kern="0" cap="none" spc="20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0</a:t>
              </a:r>
              <a:endParaRPr kumimoji="0" lang="en-US" sz="1600" b="0" i="0" u="none" strike="noStrike" kern="0" cap="none" spc="2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84" name="TextBox 83"/>
            <p:cNvSpPr txBox="1"/>
            <p:nvPr/>
          </p:nvSpPr>
          <p:spPr>
            <a:xfrm>
              <a:off x="2265474" y="3249599"/>
              <a:ext cx="598840"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000000"/>
                  </a:solidFill>
                  <a:effectLst/>
                  <a:uLnTx/>
                  <a:uFillTx/>
                  <a:latin typeface="Tahoma"/>
                  <a:ea typeface="+mn-ea"/>
                  <a:cs typeface="+mn-cs"/>
                </a:rPr>
                <a:t>...</a:t>
              </a:r>
              <a:endParaRPr kumimoji="0" lang="en-US" sz="1600" b="0" i="0" u="none" strike="noStrike" kern="1200" cap="none" spc="0" normalizeH="0" baseline="0" noProof="0" dirty="0">
                <a:ln>
                  <a:noFill/>
                </a:ln>
                <a:solidFill>
                  <a:srgbClr val="000000"/>
                </a:solidFill>
                <a:effectLst/>
                <a:uLnTx/>
                <a:uFillTx/>
                <a:latin typeface="Tahoma"/>
                <a:ea typeface="+mn-ea"/>
                <a:cs typeface="Arial" panose="020B0604020202020204" pitchFamily="34" charset="0"/>
              </a:endParaRPr>
            </a:p>
          </p:txBody>
        </p:sp>
        <p:sp>
          <p:nvSpPr>
            <p:cNvPr id="85" name="TextBox 84"/>
            <p:cNvSpPr txBox="1"/>
            <p:nvPr/>
          </p:nvSpPr>
          <p:spPr>
            <a:xfrm>
              <a:off x="3502310" y="3249599"/>
              <a:ext cx="598840"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000000"/>
                  </a:solidFill>
                  <a:effectLst/>
                  <a:uLnTx/>
                  <a:uFillTx/>
                  <a:latin typeface="Tahoma"/>
                  <a:ea typeface="+mn-ea"/>
                  <a:cs typeface="+mn-cs"/>
                </a:rPr>
                <a:t>...</a:t>
              </a:r>
              <a:endParaRPr kumimoji="0" lang="en-US" sz="1600" b="0" i="0" u="none" strike="noStrike" kern="1200" cap="none" spc="0" normalizeH="0" baseline="0" noProof="0" dirty="0">
                <a:ln>
                  <a:noFill/>
                </a:ln>
                <a:solidFill>
                  <a:srgbClr val="000000"/>
                </a:solidFill>
                <a:effectLst/>
                <a:uLnTx/>
                <a:uFillTx/>
                <a:latin typeface="Tahoma"/>
                <a:ea typeface="+mn-ea"/>
                <a:cs typeface="Arial" panose="020B0604020202020204" pitchFamily="34" charset="0"/>
              </a:endParaRPr>
            </a:p>
          </p:txBody>
        </p:sp>
        <p:sp>
          <p:nvSpPr>
            <p:cNvPr id="86" name="TextBox 85"/>
            <p:cNvSpPr txBox="1"/>
            <p:nvPr/>
          </p:nvSpPr>
          <p:spPr>
            <a:xfrm>
              <a:off x="909473" y="3238443"/>
              <a:ext cx="598840"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000000"/>
                  </a:solidFill>
                  <a:effectLst/>
                  <a:uLnTx/>
                  <a:uFillTx/>
                  <a:latin typeface="Tahoma"/>
                  <a:ea typeface="+mn-ea"/>
                  <a:cs typeface="+mn-cs"/>
                </a:rPr>
                <a:t>...</a:t>
              </a:r>
              <a:endParaRPr kumimoji="0" lang="en-US" sz="1600" b="0" i="0" u="none" strike="noStrike" kern="1200" cap="none" spc="0" normalizeH="0" baseline="0" noProof="0" dirty="0">
                <a:ln>
                  <a:noFill/>
                </a:ln>
                <a:solidFill>
                  <a:srgbClr val="000000"/>
                </a:solidFill>
                <a:effectLst/>
                <a:uLnTx/>
                <a:uFillTx/>
                <a:latin typeface="Tahoma"/>
                <a:ea typeface="+mn-ea"/>
                <a:cs typeface="Arial" panose="020B0604020202020204" pitchFamily="34" charset="0"/>
              </a:endParaRPr>
            </a:p>
          </p:txBody>
        </p:sp>
      </p:grpSp>
      <p:cxnSp>
        <p:nvCxnSpPr>
          <p:cNvPr id="87" name="Straight Arrow Connector 86"/>
          <p:cNvCxnSpPr>
            <a:stCxn id="77" idx="2"/>
            <a:endCxn id="80" idx="0"/>
          </p:cNvCxnSpPr>
          <p:nvPr/>
        </p:nvCxnSpPr>
        <p:spPr>
          <a:xfrm flipH="1">
            <a:off x="1860644" y="2054014"/>
            <a:ext cx="5286" cy="325602"/>
          </a:xfrm>
          <a:prstGeom prst="straightConnector1">
            <a:avLst/>
          </a:prstGeom>
          <a:ln w="38100">
            <a:tailEnd type="triangle" w="lg" len="lg"/>
          </a:ln>
        </p:spPr>
        <p:style>
          <a:lnRef idx="1">
            <a:schemeClr val="accent1"/>
          </a:lnRef>
          <a:fillRef idx="0">
            <a:schemeClr val="accent1"/>
          </a:fillRef>
          <a:effectRef idx="0">
            <a:schemeClr val="accent1"/>
          </a:effectRef>
          <a:fontRef idx="minor">
            <a:schemeClr val="tx1"/>
          </a:fontRef>
        </p:style>
      </p:cxnSp>
      <p:cxnSp>
        <p:nvCxnSpPr>
          <p:cNvPr id="88" name="Straight Arrow Connector 87"/>
          <p:cNvCxnSpPr>
            <a:stCxn id="80" idx="2"/>
          </p:cNvCxnSpPr>
          <p:nvPr/>
        </p:nvCxnSpPr>
        <p:spPr>
          <a:xfrm flipH="1">
            <a:off x="1854200" y="3937446"/>
            <a:ext cx="6444" cy="304354"/>
          </a:xfrm>
          <a:prstGeom prst="straightConnector1">
            <a:avLst/>
          </a:prstGeom>
          <a:ln w="38100">
            <a:tailEnd type="triangle" w="lg" len="lg"/>
          </a:ln>
        </p:spPr>
        <p:style>
          <a:lnRef idx="1">
            <a:schemeClr val="accent1"/>
          </a:lnRef>
          <a:fillRef idx="0">
            <a:schemeClr val="accent1"/>
          </a:fillRef>
          <a:effectRef idx="0">
            <a:schemeClr val="accent1"/>
          </a:effectRef>
          <a:fontRef idx="minor">
            <a:schemeClr val="tx1"/>
          </a:fontRef>
        </p:style>
      </p:cxnSp>
      <p:sp>
        <p:nvSpPr>
          <p:cNvPr id="89" name="Rounded Rectangle 88"/>
          <p:cNvSpPr/>
          <p:nvPr/>
        </p:nvSpPr>
        <p:spPr>
          <a:xfrm>
            <a:off x="4778052" y="1308514"/>
            <a:ext cx="1006879" cy="320441"/>
          </a:xfrm>
          <a:prstGeom prst="roundRect">
            <a:avLst>
              <a:gd name="adj" fmla="val 31301"/>
            </a:avLst>
          </a:prstGeom>
          <a:solidFill>
            <a:schemeClr val="bg1"/>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Tahoma"/>
                <a:ea typeface="+mn-ea"/>
                <a:cs typeface="+mn-cs"/>
              </a:rPr>
              <a:t>020128</a:t>
            </a:r>
          </a:p>
        </p:txBody>
      </p:sp>
      <p:sp>
        <p:nvSpPr>
          <p:cNvPr id="90" name="Rounded Rectangle 89"/>
          <p:cNvSpPr/>
          <p:nvPr/>
        </p:nvSpPr>
        <p:spPr>
          <a:xfrm>
            <a:off x="6172543" y="1308514"/>
            <a:ext cx="1006879" cy="320441"/>
          </a:xfrm>
          <a:prstGeom prst="roundRect">
            <a:avLst>
              <a:gd name="adj" fmla="val 31301"/>
            </a:avLst>
          </a:prstGeom>
          <a:solidFill>
            <a:schemeClr val="bg1"/>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Tahoma"/>
                <a:ea typeface="+mn-ea"/>
                <a:cs typeface="+mn-cs"/>
              </a:rPr>
              <a:t>020131</a:t>
            </a:r>
          </a:p>
        </p:txBody>
      </p:sp>
      <p:sp>
        <p:nvSpPr>
          <p:cNvPr id="91" name="Rounded Rectangle 90"/>
          <p:cNvSpPr/>
          <p:nvPr/>
        </p:nvSpPr>
        <p:spPr>
          <a:xfrm>
            <a:off x="7590024" y="1310617"/>
            <a:ext cx="1006879" cy="320441"/>
          </a:xfrm>
          <a:prstGeom prst="roundRect">
            <a:avLst>
              <a:gd name="adj" fmla="val 31301"/>
            </a:avLst>
          </a:prstGeom>
          <a:solidFill>
            <a:schemeClr val="bg1"/>
          </a:soli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Tahoma"/>
                <a:ea typeface="+mn-ea"/>
                <a:cs typeface="+mn-cs"/>
              </a:rPr>
              <a:t>414415</a:t>
            </a:r>
            <a:endParaRPr kumimoji="0" lang="en-US" sz="1800" b="1" i="0" u="none" strike="noStrike" kern="1200" cap="none" spc="0" normalizeH="0" baseline="0" noProof="0" dirty="0">
              <a:ln>
                <a:noFill/>
              </a:ln>
              <a:solidFill>
                <a:srgbClr val="000000"/>
              </a:solidFill>
              <a:effectLst/>
              <a:uLnTx/>
              <a:uFillTx/>
              <a:latin typeface="Tahoma"/>
              <a:ea typeface="+mn-ea"/>
              <a:cs typeface="+mn-cs"/>
            </a:endParaRPr>
          </a:p>
        </p:txBody>
      </p:sp>
      <p:cxnSp>
        <p:nvCxnSpPr>
          <p:cNvPr id="92" name="Straight Arrow Connector 91"/>
          <p:cNvCxnSpPr>
            <a:stCxn id="89" idx="2"/>
          </p:cNvCxnSpPr>
          <p:nvPr/>
        </p:nvCxnSpPr>
        <p:spPr>
          <a:xfrm flipH="1">
            <a:off x="5265269" y="1628955"/>
            <a:ext cx="16223" cy="1118726"/>
          </a:xfrm>
          <a:prstGeom prst="straightConnector1">
            <a:avLst/>
          </a:prstGeom>
          <a:ln w="38100">
            <a:solidFill>
              <a:srgbClr val="FFC000"/>
            </a:solidFill>
            <a:prstDash val="sysDot"/>
            <a:tailEnd type="stealth" w="lg" len="lg"/>
          </a:ln>
        </p:spPr>
        <p:style>
          <a:lnRef idx="1">
            <a:schemeClr val="accent1"/>
          </a:lnRef>
          <a:fillRef idx="0">
            <a:schemeClr val="accent1"/>
          </a:fillRef>
          <a:effectRef idx="0">
            <a:schemeClr val="accent1"/>
          </a:effectRef>
          <a:fontRef idx="minor">
            <a:schemeClr val="tx1"/>
          </a:fontRef>
        </p:style>
      </p:cxnSp>
      <p:cxnSp>
        <p:nvCxnSpPr>
          <p:cNvPr id="93" name="Straight Arrow Connector 92"/>
          <p:cNvCxnSpPr/>
          <p:nvPr/>
        </p:nvCxnSpPr>
        <p:spPr>
          <a:xfrm flipH="1">
            <a:off x="5960252" y="1626454"/>
            <a:ext cx="706669" cy="1155637"/>
          </a:xfrm>
          <a:prstGeom prst="straightConnector1">
            <a:avLst/>
          </a:prstGeom>
          <a:ln w="38100">
            <a:solidFill>
              <a:schemeClr val="accent6"/>
            </a:solidFill>
            <a:prstDash val="sysDot"/>
            <a:tailEnd type="stealth" w="lg" len="lg"/>
          </a:ln>
        </p:spPr>
        <p:style>
          <a:lnRef idx="1">
            <a:schemeClr val="accent1"/>
          </a:lnRef>
          <a:fillRef idx="0">
            <a:schemeClr val="accent1"/>
          </a:fillRef>
          <a:effectRef idx="0">
            <a:schemeClr val="accent1"/>
          </a:effectRef>
          <a:fontRef idx="minor">
            <a:schemeClr val="tx1"/>
          </a:fontRef>
        </p:style>
      </p:cxnSp>
      <p:cxnSp>
        <p:nvCxnSpPr>
          <p:cNvPr id="94" name="Straight Arrow Connector 93"/>
          <p:cNvCxnSpPr>
            <a:endCxn id="68" idx="0"/>
          </p:cNvCxnSpPr>
          <p:nvPr/>
        </p:nvCxnSpPr>
        <p:spPr>
          <a:xfrm flipH="1">
            <a:off x="6914148" y="1627263"/>
            <a:ext cx="1191447" cy="1149064"/>
          </a:xfrm>
          <a:prstGeom prst="straightConnector1">
            <a:avLst/>
          </a:prstGeom>
          <a:ln w="38100">
            <a:solidFill>
              <a:schemeClr val="accent2"/>
            </a:solidFill>
            <a:prstDash val="sysDot"/>
            <a:tailEnd type="stealth" w="lg" len="lg"/>
          </a:ln>
        </p:spPr>
        <p:style>
          <a:lnRef idx="1">
            <a:schemeClr val="accent1"/>
          </a:lnRef>
          <a:fillRef idx="0">
            <a:schemeClr val="accent1"/>
          </a:fillRef>
          <a:effectRef idx="0">
            <a:schemeClr val="accent1"/>
          </a:effectRef>
          <a:fontRef idx="minor">
            <a:schemeClr val="tx1"/>
          </a:fontRef>
        </p:style>
      </p:cxnSp>
      <p:sp>
        <p:nvSpPr>
          <p:cNvPr id="95" name="TextBox 94"/>
          <p:cNvSpPr txBox="1"/>
          <p:nvPr/>
        </p:nvSpPr>
        <p:spPr>
          <a:xfrm>
            <a:off x="4253862" y="1089739"/>
            <a:ext cx="598840"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000000"/>
                </a:solidFill>
                <a:effectLst/>
                <a:uLnTx/>
                <a:uFillTx/>
                <a:latin typeface="Tahoma"/>
                <a:ea typeface="+mn-ea"/>
                <a:cs typeface="+mn-cs"/>
              </a:rPr>
              <a:t>...</a:t>
            </a:r>
            <a:endParaRPr kumimoji="0" lang="en-US" sz="1600" b="0" i="0" u="none" strike="noStrike" kern="1200" cap="none" spc="0" normalizeH="0" baseline="0" noProof="0" dirty="0">
              <a:ln>
                <a:noFill/>
              </a:ln>
              <a:solidFill>
                <a:srgbClr val="000000"/>
              </a:solidFill>
              <a:effectLst/>
              <a:uLnTx/>
              <a:uFillTx/>
              <a:latin typeface="Tahoma"/>
              <a:ea typeface="+mn-ea"/>
              <a:cs typeface="Arial" panose="020B0604020202020204" pitchFamily="34" charset="0"/>
            </a:endParaRPr>
          </a:p>
        </p:txBody>
      </p:sp>
      <p:sp>
        <p:nvSpPr>
          <p:cNvPr id="96" name="TextBox 95"/>
          <p:cNvSpPr txBox="1"/>
          <p:nvPr/>
        </p:nvSpPr>
        <p:spPr>
          <a:xfrm>
            <a:off x="5684543" y="1089739"/>
            <a:ext cx="598840"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000000"/>
                </a:solidFill>
                <a:effectLst/>
                <a:uLnTx/>
                <a:uFillTx/>
                <a:latin typeface="Tahoma"/>
                <a:ea typeface="+mn-ea"/>
                <a:cs typeface="+mn-cs"/>
              </a:rPr>
              <a:t>...</a:t>
            </a:r>
            <a:endParaRPr kumimoji="0" lang="en-US" sz="1600" b="0" i="0" u="none" strike="noStrike" kern="1200" cap="none" spc="0" normalizeH="0" baseline="0" noProof="0" dirty="0">
              <a:ln>
                <a:noFill/>
              </a:ln>
              <a:solidFill>
                <a:srgbClr val="000000"/>
              </a:solidFill>
              <a:effectLst/>
              <a:uLnTx/>
              <a:uFillTx/>
              <a:latin typeface="Tahoma"/>
              <a:ea typeface="+mn-ea"/>
              <a:cs typeface="Arial" panose="020B0604020202020204" pitchFamily="34" charset="0"/>
            </a:endParaRPr>
          </a:p>
        </p:txBody>
      </p:sp>
      <p:sp>
        <p:nvSpPr>
          <p:cNvPr id="97" name="TextBox 96"/>
          <p:cNvSpPr txBox="1"/>
          <p:nvPr/>
        </p:nvSpPr>
        <p:spPr>
          <a:xfrm>
            <a:off x="6770174" y="1089739"/>
            <a:ext cx="1215119"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000000"/>
                </a:solidFill>
                <a:effectLst/>
                <a:uLnTx/>
                <a:uFillTx/>
                <a:latin typeface="Tahoma"/>
                <a:ea typeface="+mn-ea"/>
                <a:cs typeface="+mn-cs"/>
              </a:rPr>
              <a:t>...</a:t>
            </a:r>
            <a:endParaRPr kumimoji="0" lang="en-US" sz="1600" b="0" i="0" u="none" strike="noStrike" kern="1200" cap="none" spc="0" normalizeH="0" baseline="0" noProof="0" dirty="0">
              <a:ln>
                <a:noFill/>
              </a:ln>
              <a:solidFill>
                <a:srgbClr val="000000"/>
              </a:solidFill>
              <a:effectLst/>
              <a:uLnTx/>
              <a:uFillTx/>
              <a:latin typeface="Tahoma"/>
              <a:ea typeface="+mn-ea"/>
              <a:cs typeface="Arial" panose="020B0604020202020204" pitchFamily="34" charset="0"/>
            </a:endParaRPr>
          </a:p>
        </p:txBody>
      </p:sp>
      <p:sp>
        <p:nvSpPr>
          <p:cNvPr id="98" name="TextBox 97"/>
          <p:cNvSpPr txBox="1"/>
          <p:nvPr/>
        </p:nvSpPr>
        <p:spPr>
          <a:xfrm>
            <a:off x="8528615" y="1104089"/>
            <a:ext cx="598840"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000000"/>
                </a:solidFill>
                <a:effectLst/>
                <a:uLnTx/>
                <a:uFillTx/>
                <a:latin typeface="Tahoma"/>
                <a:ea typeface="+mn-ea"/>
                <a:cs typeface="+mn-cs"/>
              </a:rPr>
              <a:t>...</a:t>
            </a:r>
            <a:endParaRPr kumimoji="0" lang="en-US" sz="1600" b="0" i="0" u="none" strike="noStrike" kern="1200" cap="none" spc="0" normalizeH="0" baseline="0" noProof="0" dirty="0">
              <a:ln>
                <a:noFill/>
              </a:ln>
              <a:solidFill>
                <a:srgbClr val="000000"/>
              </a:solidFill>
              <a:effectLst/>
              <a:uLnTx/>
              <a:uFillTx/>
              <a:latin typeface="Tahoma"/>
              <a:ea typeface="+mn-ea"/>
              <a:cs typeface="Arial" panose="020B0604020202020204" pitchFamily="34" charset="0"/>
            </a:endParaRPr>
          </a:p>
        </p:txBody>
      </p:sp>
      <p:cxnSp>
        <p:nvCxnSpPr>
          <p:cNvPr id="100" name="Straight Arrow Connector 99"/>
          <p:cNvCxnSpPr/>
          <p:nvPr/>
        </p:nvCxnSpPr>
        <p:spPr>
          <a:xfrm>
            <a:off x="5250597" y="3090220"/>
            <a:ext cx="0" cy="617686"/>
          </a:xfrm>
          <a:prstGeom prst="straightConnector1">
            <a:avLst/>
          </a:prstGeom>
          <a:ln w="38100">
            <a:solidFill>
              <a:srgbClr val="C00000"/>
            </a:solidFill>
            <a:tailEnd type="triangle" w="lg" len="lg"/>
          </a:ln>
        </p:spPr>
        <p:style>
          <a:lnRef idx="1">
            <a:schemeClr val="accent1"/>
          </a:lnRef>
          <a:fillRef idx="0">
            <a:schemeClr val="accent1"/>
          </a:fillRef>
          <a:effectRef idx="0">
            <a:schemeClr val="accent1"/>
          </a:effectRef>
          <a:fontRef idx="minor">
            <a:schemeClr val="tx1"/>
          </a:fontRef>
        </p:style>
      </p:cxnSp>
      <p:sp>
        <p:nvSpPr>
          <p:cNvPr id="101" name="TextBox 100"/>
          <p:cNvSpPr txBox="1"/>
          <p:nvPr/>
        </p:nvSpPr>
        <p:spPr>
          <a:xfrm>
            <a:off x="7052166" y="2414227"/>
            <a:ext cx="865223"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srgbClr val="35742A">
                    <a:lumMod val="75000"/>
                  </a:srgbClr>
                </a:solidFill>
                <a:effectLst/>
                <a:uLnTx/>
                <a:uFillTx/>
                <a:latin typeface="Tahoma"/>
                <a:ea typeface="+mn-ea"/>
                <a:cs typeface="Tahoma"/>
              </a:rPr>
              <a:t>KEEP</a:t>
            </a:r>
            <a:endParaRPr kumimoji="0" lang="en-US" sz="2000" b="0" i="1" u="none" strike="noStrike" kern="1200" cap="none" spc="0" normalizeH="0" baseline="0" noProof="0" dirty="0">
              <a:ln>
                <a:noFill/>
              </a:ln>
              <a:solidFill>
                <a:srgbClr val="35742A">
                  <a:lumMod val="75000"/>
                </a:srgbClr>
              </a:solidFill>
              <a:effectLst/>
              <a:uLnTx/>
              <a:uFillTx/>
              <a:latin typeface="Tahoma"/>
              <a:ea typeface="+mn-ea"/>
              <a:cs typeface="Tahoma"/>
            </a:endParaRPr>
          </a:p>
        </p:txBody>
      </p:sp>
      <p:grpSp>
        <p:nvGrpSpPr>
          <p:cNvPr id="102" name="Group 101"/>
          <p:cNvGrpSpPr/>
          <p:nvPr/>
        </p:nvGrpSpPr>
        <p:grpSpPr>
          <a:xfrm>
            <a:off x="5945759" y="3064959"/>
            <a:ext cx="972249" cy="1028545"/>
            <a:chOff x="9377879" y="2431554"/>
            <a:chExt cx="972249" cy="1357143"/>
          </a:xfrm>
        </p:grpSpPr>
        <p:cxnSp>
          <p:nvCxnSpPr>
            <p:cNvPr id="103" name="Straight Arrow Connector 102"/>
            <p:cNvCxnSpPr/>
            <p:nvPr/>
          </p:nvCxnSpPr>
          <p:spPr>
            <a:xfrm>
              <a:off x="10342406" y="2431554"/>
              <a:ext cx="7722" cy="1353384"/>
            </a:xfrm>
            <a:prstGeom prst="straightConnector1">
              <a:avLst/>
            </a:prstGeom>
            <a:ln w="38100">
              <a:solidFill>
                <a:schemeClr val="accent6"/>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04" name="Straight Arrow Connector 103"/>
            <p:cNvCxnSpPr/>
            <p:nvPr/>
          </p:nvCxnSpPr>
          <p:spPr>
            <a:xfrm flipH="1">
              <a:off x="9377879" y="2434923"/>
              <a:ext cx="2520" cy="1353774"/>
            </a:xfrm>
            <a:prstGeom prst="straightConnector1">
              <a:avLst/>
            </a:prstGeom>
            <a:ln w="38100">
              <a:solidFill>
                <a:schemeClr val="accent6"/>
              </a:solidFill>
              <a:tailEnd type="triangle" w="lg" len="lg"/>
            </a:ln>
          </p:spPr>
          <p:style>
            <a:lnRef idx="1">
              <a:schemeClr val="accent1"/>
            </a:lnRef>
            <a:fillRef idx="0">
              <a:schemeClr val="accent1"/>
            </a:fillRef>
            <a:effectRef idx="0">
              <a:schemeClr val="accent1"/>
            </a:effectRef>
            <a:fontRef idx="minor">
              <a:schemeClr val="tx1"/>
            </a:fontRef>
          </p:style>
        </p:cxnSp>
      </p:grpSp>
      <p:sp>
        <p:nvSpPr>
          <p:cNvPr id="105" name="TextBox 104"/>
          <p:cNvSpPr txBox="1"/>
          <p:nvPr/>
        </p:nvSpPr>
        <p:spPr>
          <a:xfrm>
            <a:off x="5083718" y="3441975"/>
            <a:ext cx="350649" cy="707886"/>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rgbClr val="C00000"/>
                </a:solidFill>
                <a:effectLst/>
                <a:uLnTx/>
                <a:uFillTx/>
                <a:latin typeface="Tahoma"/>
                <a:ea typeface="+mn-ea"/>
                <a:cs typeface="Tahoma"/>
              </a:rPr>
              <a:t>x</a:t>
            </a:r>
          </a:p>
        </p:txBody>
      </p:sp>
      <p:sp>
        <p:nvSpPr>
          <p:cNvPr id="106" name="TextBox 105"/>
          <p:cNvSpPr txBox="1"/>
          <p:nvPr/>
        </p:nvSpPr>
        <p:spPr>
          <a:xfrm>
            <a:off x="4154073" y="3093728"/>
            <a:ext cx="113188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srgbClr val="C00000"/>
                </a:solidFill>
                <a:effectLst/>
                <a:uLnTx/>
                <a:uFillTx/>
                <a:latin typeface="Tahoma"/>
                <a:ea typeface="+mn-ea"/>
                <a:cs typeface="Tahoma"/>
              </a:rPr>
              <a:t>DISCARD</a:t>
            </a:r>
          </a:p>
        </p:txBody>
      </p:sp>
      <p:sp>
        <p:nvSpPr>
          <p:cNvPr id="107" name="TextBox 106"/>
          <p:cNvSpPr txBox="1"/>
          <p:nvPr/>
        </p:nvSpPr>
        <p:spPr>
          <a:xfrm>
            <a:off x="5973150" y="2406193"/>
            <a:ext cx="865223"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srgbClr val="35742A">
                    <a:lumMod val="75000"/>
                  </a:srgbClr>
                </a:solidFill>
                <a:effectLst/>
                <a:uLnTx/>
                <a:uFillTx/>
                <a:latin typeface="Tahoma"/>
                <a:ea typeface="+mn-ea"/>
                <a:cs typeface="Tahoma"/>
              </a:rPr>
              <a:t>KEEP</a:t>
            </a:r>
          </a:p>
        </p:txBody>
      </p:sp>
      <p:sp>
        <p:nvSpPr>
          <p:cNvPr id="108" name="TextBox 107"/>
          <p:cNvSpPr txBox="1"/>
          <p:nvPr/>
        </p:nvSpPr>
        <p:spPr>
          <a:xfrm>
            <a:off x="4198069" y="898551"/>
            <a:ext cx="5235193"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B050"/>
                </a:solidFill>
                <a:effectLst/>
                <a:uLnTx/>
                <a:uFillTx/>
                <a:latin typeface="Tahoma"/>
                <a:ea typeface="+mn-ea"/>
                <a:cs typeface="Tahoma"/>
              </a:rPr>
              <a:t>INPUT</a:t>
            </a:r>
            <a:r>
              <a:rPr kumimoji="0" lang="en-US" sz="1800" b="1" i="0" u="none" strike="noStrike" kern="1200" cap="none" spc="0" normalizeH="0" baseline="0" noProof="0" dirty="0">
                <a:ln>
                  <a:noFill/>
                </a:ln>
                <a:solidFill>
                  <a:srgbClr val="000000"/>
                </a:solidFill>
                <a:effectLst/>
                <a:uLnTx/>
                <a:uFillTx/>
                <a:latin typeface="Tahoma"/>
                <a:ea typeface="+mn-ea"/>
                <a:cs typeface="Tahoma"/>
              </a:rPr>
              <a:t>: All Potential Seed Locations</a:t>
            </a:r>
          </a:p>
        </p:txBody>
      </p:sp>
      <p:sp>
        <p:nvSpPr>
          <p:cNvPr id="109" name="Rounded Rectangle 108"/>
          <p:cNvSpPr/>
          <p:nvPr/>
        </p:nvSpPr>
        <p:spPr>
          <a:xfrm>
            <a:off x="2666519" y="5417690"/>
            <a:ext cx="6299681" cy="816123"/>
          </a:xfrm>
          <a:prstGeom prst="roundRect">
            <a:avLst>
              <a:gd name="adj" fmla="val 14960"/>
            </a:avLst>
          </a:prstGeom>
          <a:solidFill>
            <a:schemeClr val="accent2">
              <a:lumMod val="20000"/>
              <a:lumOff val="8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l" defTabSz="914400" rtl="0" eaLnBrk="1" fontAlgn="auto" latinLnBrk="0" hangingPunct="1">
              <a:lnSpc>
                <a:spcPct val="100000"/>
              </a:lnSpc>
              <a:spcBef>
                <a:spcPts val="0"/>
              </a:spcBef>
              <a:spcAft>
                <a:spcPts val="0"/>
              </a:spcAft>
              <a:buClrTx/>
              <a:buSzTx/>
              <a:buFontTx/>
              <a:buNone/>
              <a:tabLst>
                <a:tab pos="1371600" algn="ctr"/>
              </a:tabLst>
              <a:defRPr/>
            </a:pPr>
            <a:r>
              <a:rPr kumimoji="0" lang="en-US" sz="2000" b="1" i="0" u="none" strike="noStrike" kern="1200" cap="none" spc="0" normalizeH="0" baseline="0" noProof="0" dirty="0">
                <a:ln>
                  <a:noFill/>
                </a:ln>
                <a:solidFill>
                  <a:srgbClr val="3B812F">
                    <a:lumMod val="75000"/>
                  </a:srgbClr>
                </a:solidFill>
                <a:effectLst/>
                <a:uLnTx/>
                <a:uFillTx/>
                <a:latin typeface="Tahoma"/>
                <a:ea typeface="+mn-ea"/>
                <a:cs typeface="+mn-cs"/>
              </a:rPr>
              <a:t>	Read Mapper:</a:t>
            </a:r>
            <a:br>
              <a:rPr kumimoji="0" lang="en-US" sz="2000" b="1" i="0" u="none" strike="noStrike" kern="1200" cap="none" spc="0" normalizeH="0" baseline="0" noProof="0" dirty="0">
                <a:ln>
                  <a:noFill/>
                </a:ln>
                <a:solidFill>
                  <a:srgbClr val="3B812F">
                    <a:lumMod val="75000"/>
                  </a:srgbClr>
                </a:solidFill>
                <a:effectLst/>
                <a:uLnTx/>
                <a:uFillTx/>
                <a:latin typeface="Tahoma"/>
                <a:ea typeface="+mn-ea"/>
                <a:cs typeface="+mn-cs"/>
              </a:rPr>
            </a:br>
            <a:r>
              <a:rPr kumimoji="0" lang="en-US" sz="2000" b="1" i="0" u="none" strike="noStrike" kern="1200" cap="none" spc="0" normalizeH="0" baseline="0" noProof="0" dirty="0">
                <a:ln>
                  <a:noFill/>
                </a:ln>
                <a:solidFill>
                  <a:srgbClr val="3B812F">
                    <a:lumMod val="75000"/>
                  </a:srgbClr>
                </a:solidFill>
                <a:effectLst/>
                <a:uLnTx/>
                <a:uFillTx/>
                <a:latin typeface="Tahoma"/>
                <a:ea typeface="+mn-ea"/>
                <a:cs typeface="+mn-cs"/>
              </a:rPr>
              <a:t>	</a:t>
            </a:r>
            <a:r>
              <a:rPr kumimoji="0" lang="en-US" sz="2000" b="0" i="0" u="none" strike="noStrike" kern="1200" cap="none" spc="0" normalizeH="0" baseline="0" noProof="0" dirty="0">
                <a:ln>
                  <a:noFill/>
                </a:ln>
                <a:solidFill>
                  <a:srgbClr val="3B812F">
                    <a:lumMod val="75000"/>
                  </a:srgbClr>
                </a:solidFill>
                <a:effectLst/>
                <a:uLnTx/>
                <a:uFillTx/>
                <a:latin typeface="Tahoma"/>
                <a:ea typeface="+mn-ea"/>
                <a:cs typeface="+mn-cs"/>
              </a:rPr>
              <a:t>Sequence Alignment</a:t>
            </a:r>
          </a:p>
        </p:txBody>
      </p:sp>
      <p:sp>
        <p:nvSpPr>
          <p:cNvPr id="110" name="Rectangle 109"/>
          <p:cNvSpPr/>
          <p:nvPr/>
        </p:nvSpPr>
        <p:spPr>
          <a:xfrm>
            <a:off x="4058274" y="4093504"/>
            <a:ext cx="4470342" cy="593714"/>
          </a:xfrm>
          <a:prstGeom prst="rect">
            <a:avLst/>
          </a:prstGeom>
          <a:solidFill>
            <a:schemeClr val="bg1">
              <a:lumMod val="9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1" u="none" strike="noStrike" kern="1200" cap="none" spc="0" normalizeH="0" baseline="0" noProof="0" dirty="0">
                <a:ln>
                  <a:noFill/>
                </a:ln>
                <a:solidFill>
                  <a:srgbClr val="000000"/>
                </a:solidFill>
                <a:effectLst/>
                <a:uLnTx/>
                <a:uFillTx/>
                <a:latin typeface="Tahoma"/>
                <a:ea typeface="+mn-ea"/>
                <a:cs typeface="Tahoma"/>
              </a:rPr>
              <a:t>  Reference Segment Storage</a:t>
            </a:r>
          </a:p>
        </p:txBody>
      </p:sp>
      <p:sp>
        <p:nvSpPr>
          <p:cNvPr id="111" name="Rectangle 110"/>
          <p:cNvSpPr/>
          <p:nvPr/>
        </p:nvSpPr>
        <p:spPr>
          <a:xfrm>
            <a:off x="5503344" y="5461557"/>
            <a:ext cx="3085811" cy="632421"/>
          </a:xfrm>
          <a:prstGeom prst="rect">
            <a:avLst/>
          </a:prstGeom>
          <a:solidFill>
            <a:schemeClr val="accent2">
              <a:lumMod val="40000"/>
              <a:lumOff val="6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1" u="none" strike="noStrike" kern="1200" cap="none" spc="0" normalizeH="0" baseline="0" noProof="0" dirty="0">
                <a:ln>
                  <a:noFill/>
                </a:ln>
                <a:solidFill>
                  <a:srgbClr val="000000"/>
                </a:solidFill>
                <a:effectLst/>
                <a:uLnTx/>
                <a:uFillTx/>
                <a:latin typeface="Tahoma"/>
                <a:ea typeface="+mn-ea"/>
                <a:cs typeface="Tahoma"/>
              </a:rPr>
              <a:t>Edit-Distance Calculation</a:t>
            </a:r>
          </a:p>
        </p:txBody>
      </p:sp>
      <p:sp>
        <p:nvSpPr>
          <p:cNvPr id="112" name="TextBox 111"/>
          <p:cNvSpPr txBox="1"/>
          <p:nvPr/>
        </p:nvSpPr>
        <p:spPr>
          <a:xfrm>
            <a:off x="5010735" y="4698156"/>
            <a:ext cx="1076233" cy="757130"/>
          </a:xfrm>
          <a:prstGeom prst="rect">
            <a:avLst/>
          </a:prstGeom>
          <a:noFill/>
        </p:spPr>
        <p:txBody>
          <a:bodyPr wrap="square" lIns="0" rIns="0"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80000"/>
              </a:lnSpc>
              <a:spcBef>
                <a:spcPts val="0"/>
              </a:spcBef>
              <a:spcAft>
                <a:spcPts val="0"/>
              </a:spcAft>
              <a:buClrTx/>
              <a:buSzTx/>
              <a:buFontTx/>
              <a:buNone/>
              <a:tabLst/>
              <a:defRPr/>
            </a:pPr>
            <a:r>
              <a:rPr kumimoji="0" lang="en-US" sz="1800" b="0" i="1" u="none" strike="noStrike" kern="1200" cap="none" spc="0" normalizeH="0" baseline="0" noProof="0" dirty="0">
                <a:ln>
                  <a:noFill/>
                </a:ln>
                <a:solidFill>
                  <a:srgbClr val="000000"/>
                </a:solidFill>
                <a:effectLst/>
                <a:uLnTx/>
                <a:uFillTx/>
                <a:latin typeface="Tahoma"/>
                <a:ea typeface="+mn-ea"/>
                <a:cs typeface="Tahoma"/>
              </a:rPr>
              <a:t>reference segment</a:t>
            </a:r>
            <a:br>
              <a:rPr kumimoji="0" lang="en-US" sz="1800" b="0" i="1" u="none" strike="noStrike" kern="1200" cap="none" spc="0" normalizeH="0" baseline="0" noProof="0" dirty="0">
                <a:ln>
                  <a:noFill/>
                </a:ln>
                <a:solidFill>
                  <a:srgbClr val="000000"/>
                </a:solidFill>
                <a:effectLst/>
                <a:uLnTx/>
                <a:uFillTx/>
                <a:latin typeface="Tahoma"/>
                <a:ea typeface="+mn-ea"/>
                <a:cs typeface="Tahoma"/>
              </a:rPr>
            </a:br>
            <a:r>
              <a:rPr kumimoji="0" lang="en-US" sz="1800" b="0" i="1" u="none" strike="noStrike" kern="1200" cap="none" spc="0" normalizeH="0" baseline="0" noProof="0" dirty="0">
                <a:ln>
                  <a:noFill/>
                </a:ln>
                <a:solidFill>
                  <a:srgbClr val="000000"/>
                </a:solidFill>
                <a:effectLst/>
                <a:uLnTx/>
                <a:uFillTx/>
                <a:latin typeface="Tahoma"/>
                <a:ea typeface="+mn-ea"/>
                <a:cs typeface="Tahoma"/>
              </a:rPr>
              <a:t>@ 020131</a:t>
            </a:r>
          </a:p>
        </p:txBody>
      </p:sp>
      <p:sp>
        <p:nvSpPr>
          <p:cNvPr id="113" name="TextBox 112"/>
          <p:cNvSpPr txBox="1"/>
          <p:nvPr/>
        </p:nvSpPr>
        <p:spPr>
          <a:xfrm>
            <a:off x="7761477" y="4698156"/>
            <a:ext cx="1076233" cy="757130"/>
          </a:xfrm>
          <a:prstGeom prst="rect">
            <a:avLst/>
          </a:prstGeom>
          <a:noFill/>
        </p:spPr>
        <p:txBody>
          <a:bodyPr wrap="square" lIns="0" rIns="0"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80000"/>
              </a:lnSpc>
              <a:spcBef>
                <a:spcPts val="0"/>
              </a:spcBef>
              <a:spcAft>
                <a:spcPts val="0"/>
              </a:spcAft>
              <a:buClrTx/>
              <a:buSzTx/>
              <a:buFontTx/>
              <a:buNone/>
              <a:tabLst/>
              <a:defRPr/>
            </a:pPr>
            <a:r>
              <a:rPr kumimoji="0" lang="en-US" sz="1800" b="0" i="1" u="none" strike="noStrike" kern="1200" cap="none" spc="0" normalizeH="0" baseline="0" noProof="0" dirty="0">
                <a:ln>
                  <a:noFill/>
                </a:ln>
                <a:solidFill>
                  <a:srgbClr val="000000"/>
                </a:solidFill>
                <a:effectLst/>
                <a:uLnTx/>
                <a:uFillTx/>
                <a:latin typeface="Tahoma"/>
                <a:ea typeface="+mn-ea"/>
                <a:cs typeface="Tahoma"/>
              </a:rPr>
              <a:t>reference segment</a:t>
            </a:r>
            <a:br>
              <a:rPr kumimoji="0" lang="en-US" sz="1800" b="0" i="1" u="none" strike="noStrike" kern="1200" cap="none" spc="0" normalizeH="0" baseline="0" noProof="0" dirty="0">
                <a:ln>
                  <a:noFill/>
                </a:ln>
                <a:solidFill>
                  <a:srgbClr val="000000"/>
                </a:solidFill>
                <a:effectLst/>
                <a:uLnTx/>
                <a:uFillTx/>
                <a:latin typeface="Tahoma"/>
                <a:ea typeface="+mn-ea"/>
                <a:cs typeface="Tahoma"/>
              </a:rPr>
            </a:br>
            <a:r>
              <a:rPr kumimoji="0" lang="en-US" sz="1800" b="0" i="1" u="none" strike="noStrike" kern="1200" cap="none" spc="0" normalizeH="0" baseline="0" noProof="0" dirty="0">
                <a:ln>
                  <a:noFill/>
                </a:ln>
                <a:solidFill>
                  <a:srgbClr val="000000"/>
                </a:solidFill>
                <a:effectLst/>
                <a:uLnTx/>
                <a:uFillTx/>
                <a:latin typeface="Tahoma"/>
                <a:ea typeface="+mn-ea"/>
                <a:cs typeface="Tahoma"/>
              </a:rPr>
              <a:t>@ 414415</a:t>
            </a:r>
          </a:p>
        </p:txBody>
      </p:sp>
      <p:grpSp>
        <p:nvGrpSpPr>
          <p:cNvPr id="114" name="Group 113"/>
          <p:cNvGrpSpPr/>
          <p:nvPr/>
        </p:nvGrpSpPr>
        <p:grpSpPr>
          <a:xfrm>
            <a:off x="6190265" y="4679210"/>
            <a:ext cx="1490603" cy="782347"/>
            <a:chOff x="9376185" y="4053381"/>
            <a:chExt cx="1490603" cy="1383683"/>
          </a:xfrm>
        </p:grpSpPr>
        <p:cxnSp>
          <p:nvCxnSpPr>
            <p:cNvPr id="116" name="Straight Arrow Connector 115"/>
            <p:cNvCxnSpPr/>
            <p:nvPr/>
          </p:nvCxnSpPr>
          <p:spPr>
            <a:xfrm flipH="1">
              <a:off x="9376185" y="4056448"/>
              <a:ext cx="2520" cy="1376975"/>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17" name="Straight Arrow Connector 116"/>
            <p:cNvCxnSpPr/>
            <p:nvPr/>
          </p:nvCxnSpPr>
          <p:spPr>
            <a:xfrm flipH="1">
              <a:off x="10380105" y="4053381"/>
              <a:ext cx="2520" cy="1376975"/>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18" name="Straight Arrow Connector 117"/>
            <p:cNvCxnSpPr/>
            <p:nvPr/>
          </p:nvCxnSpPr>
          <p:spPr>
            <a:xfrm flipH="1">
              <a:off x="10864268" y="4060089"/>
              <a:ext cx="2520" cy="1376975"/>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sp>
        <p:nvSpPr>
          <p:cNvPr id="119" name="TextBox 118"/>
          <p:cNvSpPr txBox="1"/>
          <p:nvPr/>
        </p:nvSpPr>
        <p:spPr>
          <a:xfrm>
            <a:off x="6224168" y="4742184"/>
            <a:ext cx="938633"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000000"/>
                </a:solidFill>
                <a:effectLst/>
                <a:uLnTx/>
                <a:uFillTx/>
                <a:latin typeface="Tahoma"/>
                <a:ea typeface="+mn-ea"/>
                <a:cs typeface="+mn-cs"/>
              </a:rPr>
              <a:t>. . .</a:t>
            </a:r>
            <a:endParaRPr kumimoji="0" lang="en-US" sz="1600" b="0" i="0" u="none" strike="noStrike" kern="1200" cap="none" spc="0" normalizeH="0" baseline="0" noProof="0" dirty="0">
              <a:ln>
                <a:noFill/>
              </a:ln>
              <a:solidFill>
                <a:srgbClr val="000000"/>
              </a:solidFill>
              <a:effectLst/>
              <a:uLnTx/>
              <a:uFillTx/>
              <a:latin typeface="Tahoma"/>
              <a:ea typeface="+mn-ea"/>
              <a:cs typeface="Arial" panose="020B0604020202020204" pitchFamily="34" charset="0"/>
            </a:endParaRPr>
          </a:p>
        </p:txBody>
      </p:sp>
      <p:sp>
        <p:nvSpPr>
          <p:cNvPr id="121" name="Rectangle 120"/>
          <p:cNvSpPr/>
          <p:nvPr/>
        </p:nvSpPr>
        <p:spPr>
          <a:xfrm>
            <a:off x="5006264" y="6411644"/>
            <a:ext cx="3823960" cy="433306"/>
          </a:xfrm>
          <a:prstGeom prst="rect">
            <a:avLst/>
          </a:prstGeom>
          <a:no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B050"/>
                </a:solidFill>
                <a:effectLst/>
                <a:uLnTx/>
                <a:uFillTx/>
                <a:latin typeface="Tahoma"/>
                <a:ea typeface="+mn-ea"/>
                <a:cs typeface="Tahoma"/>
              </a:rPr>
              <a:t>OUTPUT</a:t>
            </a:r>
            <a:r>
              <a:rPr kumimoji="0" lang="en-US" sz="2000" b="1" i="0" u="none" strike="noStrike" kern="1200" cap="none" spc="0" normalizeH="0" baseline="0" noProof="0" dirty="0">
                <a:ln>
                  <a:noFill/>
                </a:ln>
                <a:solidFill>
                  <a:srgbClr val="000000"/>
                </a:solidFill>
                <a:effectLst/>
                <a:uLnTx/>
                <a:uFillTx/>
                <a:latin typeface="Tahoma"/>
                <a:ea typeface="+mn-ea"/>
                <a:cs typeface="Tahoma"/>
              </a:rPr>
              <a:t>: Correct Mappings</a:t>
            </a:r>
          </a:p>
        </p:txBody>
      </p:sp>
      <p:cxnSp>
        <p:nvCxnSpPr>
          <p:cNvPr id="122" name="Straight Arrow Connector 121"/>
          <p:cNvCxnSpPr/>
          <p:nvPr/>
        </p:nvCxnSpPr>
        <p:spPr>
          <a:xfrm>
            <a:off x="7091736" y="6078958"/>
            <a:ext cx="3934" cy="372441"/>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23" name="TextBox 122"/>
          <p:cNvSpPr txBox="1"/>
          <p:nvPr/>
        </p:nvSpPr>
        <p:spPr>
          <a:xfrm>
            <a:off x="461680" y="2510100"/>
            <a:ext cx="365760" cy="365760"/>
          </a:xfrm>
          <a:prstGeom prst="ellipse">
            <a:avLst/>
          </a:prstGeom>
          <a:solidFill>
            <a:schemeClr val="tx1"/>
          </a:solidFill>
          <a:ln w="28575" cmpd="sng">
            <a:noFill/>
          </a:ln>
        </p:spPr>
        <p:txBody>
          <a:bodyPr wrap="non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FFFFF"/>
                </a:solidFill>
                <a:effectLst/>
                <a:uLnTx/>
                <a:uFillTx/>
                <a:latin typeface="Palatino Linotype" panose="02040502050505030304" pitchFamily="18" charset="0"/>
                <a:ea typeface="Tahoma" charset="0"/>
                <a:cs typeface="Tahoma" charset="0"/>
              </a:rPr>
              <a:t>1</a:t>
            </a:r>
          </a:p>
        </p:txBody>
      </p:sp>
      <p:sp>
        <p:nvSpPr>
          <p:cNvPr id="124" name="TextBox 123"/>
          <p:cNvSpPr txBox="1"/>
          <p:nvPr/>
        </p:nvSpPr>
        <p:spPr>
          <a:xfrm>
            <a:off x="4663393" y="1964621"/>
            <a:ext cx="365760" cy="365760"/>
          </a:xfrm>
          <a:prstGeom prst="ellipse">
            <a:avLst/>
          </a:prstGeom>
          <a:solidFill>
            <a:schemeClr val="tx1"/>
          </a:solidFill>
          <a:ln w="28575" cmpd="sng">
            <a:noFill/>
          </a:ln>
        </p:spPr>
        <p:txBody>
          <a:bodyPr wrap="non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FFFFF"/>
                </a:solidFill>
                <a:effectLst/>
                <a:uLnTx/>
                <a:uFillTx/>
                <a:latin typeface="Palatino Linotype" panose="02040502050505030304" pitchFamily="18" charset="0"/>
                <a:ea typeface="Tahoma" charset="0"/>
                <a:cs typeface="Tahoma" charset="0"/>
              </a:rPr>
              <a:t>2</a:t>
            </a:r>
          </a:p>
        </p:txBody>
      </p:sp>
      <p:sp>
        <p:nvSpPr>
          <p:cNvPr id="126" name="TextBox 125"/>
          <p:cNvSpPr txBox="1"/>
          <p:nvPr/>
        </p:nvSpPr>
        <p:spPr>
          <a:xfrm>
            <a:off x="2731229" y="5490922"/>
            <a:ext cx="365760" cy="365760"/>
          </a:xfrm>
          <a:prstGeom prst="ellipse">
            <a:avLst/>
          </a:prstGeom>
          <a:solidFill>
            <a:schemeClr val="tx1"/>
          </a:solidFill>
          <a:ln w="28575" cmpd="sng">
            <a:noFill/>
          </a:ln>
        </p:spPr>
        <p:txBody>
          <a:bodyPr wrap="non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FFFFF"/>
                </a:solidFill>
                <a:effectLst/>
                <a:uLnTx/>
                <a:uFillTx/>
                <a:latin typeface="Palatino Linotype" panose="02040502050505030304" pitchFamily="18" charset="0"/>
                <a:ea typeface="Tahoma" charset="0"/>
                <a:cs typeface="Tahoma" charset="0"/>
              </a:rPr>
              <a:t>4</a:t>
            </a:r>
          </a:p>
        </p:txBody>
      </p:sp>
      <p:cxnSp>
        <p:nvCxnSpPr>
          <p:cNvPr id="127" name="Curved Connector 126"/>
          <p:cNvCxnSpPr/>
          <p:nvPr/>
        </p:nvCxnSpPr>
        <p:spPr>
          <a:xfrm rot="10800000" flipV="1">
            <a:off x="3308588" y="1543118"/>
            <a:ext cx="1075637" cy="1043752"/>
          </a:xfrm>
          <a:prstGeom prst="curvedConnector3">
            <a:avLst>
              <a:gd name="adj1" fmla="val 50000"/>
            </a:avLst>
          </a:prstGeom>
          <a:ln w="38100">
            <a:tailEnd type="triangle" w="lg" len="lg"/>
          </a:ln>
        </p:spPr>
        <p:style>
          <a:lnRef idx="1">
            <a:schemeClr val="accent1"/>
          </a:lnRef>
          <a:fillRef idx="0">
            <a:schemeClr val="accent1"/>
          </a:fillRef>
          <a:effectRef idx="0">
            <a:schemeClr val="accent1"/>
          </a:effectRef>
          <a:fontRef idx="minor">
            <a:schemeClr val="tx1"/>
          </a:fontRef>
        </p:style>
      </p:cxnSp>
      <p:sp>
        <p:nvSpPr>
          <p:cNvPr id="163" name="TextBox 162"/>
          <p:cNvSpPr txBox="1"/>
          <p:nvPr/>
        </p:nvSpPr>
        <p:spPr>
          <a:xfrm>
            <a:off x="4130791" y="4200909"/>
            <a:ext cx="365760" cy="365760"/>
          </a:xfrm>
          <a:prstGeom prst="ellipse">
            <a:avLst/>
          </a:prstGeom>
          <a:solidFill>
            <a:schemeClr val="tx1"/>
          </a:solidFill>
          <a:ln w="28575" cmpd="sng">
            <a:noFill/>
          </a:ln>
        </p:spPr>
        <p:txBody>
          <a:bodyPr wrap="non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FFFFF"/>
                </a:solidFill>
                <a:effectLst/>
                <a:uLnTx/>
                <a:uFillTx/>
                <a:latin typeface="Palatino Linotype" panose="02040502050505030304" pitchFamily="18" charset="0"/>
                <a:ea typeface="Tahoma" charset="0"/>
                <a:cs typeface="Tahoma" charset="0"/>
              </a:rPr>
              <a:t>3</a:t>
            </a:r>
          </a:p>
        </p:txBody>
      </p:sp>
    </p:spTree>
    <p:extLst>
      <p:ext uri="{BB962C8B-B14F-4D97-AF65-F5344CB8AC3E}">
        <p14:creationId xmlns:p14="http://schemas.microsoft.com/office/powerpoint/2010/main" val="91356964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87"/>
                                        </p:tgtEl>
                                        <p:attrNameLst>
                                          <p:attrName>style.visibility</p:attrName>
                                        </p:attrNameLst>
                                      </p:cBhvr>
                                      <p:to>
                                        <p:strVal val="visible"/>
                                      </p:to>
                                    </p:set>
                                    <p:animEffect transition="in" filter="wipe(up)">
                                      <p:cBhvr>
                                        <p:cTn id="7" dur="1000"/>
                                        <p:tgtEl>
                                          <p:spTgt spid="87"/>
                                        </p:tgtEl>
                                      </p:cBhvr>
                                    </p:animEffect>
                                  </p:childTnLst>
                                </p:cTn>
                              </p:par>
                              <p:par>
                                <p:cTn id="8" presetID="22" presetClass="entr" presetSubtype="2" fill="hold" nodeType="withEffect">
                                  <p:stCondLst>
                                    <p:cond delay="0"/>
                                  </p:stCondLst>
                                  <p:childTnLst>
                                    <p:set>
                                      <p:cBhvr>
                                        <p:cTn id="9" dur="1" fill="hold">
                                          <p:stCondLst>
                                            <p:cond delay="0"/>
                                          </p:stCondLst>
                                        </p:cTn>
                                        <p:tgtEl>
                                          <p:spTgt spid="127"/>
                                        </p:tgtEl>
                                        <p:attrNameLst>
                                          <p:attrName>style.visibility</p:attrName>
                                        </p:attrNameLst>
                                      </p:cBhvr>
                                      <p:to>
                                        <p:strVal val="visible"/>
                                      </p:to>
                                    </p:set>
                                    <p:animEffect transition="in" filter="wipe(right)">
                                      <p:cBhvr>
                                        <p:cTn id="10" dur="1000"/>
                                        <p:tgtEl>
                                          <p:spTgt spid="127"/>
                                        </p:tgtEl>
                                      </p:cBhvr>
                                    </p:animEffect>
                                  </p:childTnLst>
                                </p:cTn>
                              </p:par>
                            </p:childTnLst>
                          </p:cTn>
                        </p:par>
                        <p:par>
                          <p:cTn id="11" fill="hold">
                            <p:stCondLst>
                              <p:cond delay="1000"/>
                            </p:stCondLst>
                            <p:childTnLst>
                              <p:par>
                                <p:cTn id="12" presetID="22" presetClass="entr" presetSubtype="1" fill="hold" nodeType="afterEffect">
                                  <p:stCondLst>
                                    <p:cond delay="0"/>
                                  </p:stCondLst>
                                  <p:childTnLst>
                                    <p:set>
                                      <p:cBhvr>
                                        <p:cTn id="13" dur="1" fill="hold">
                                          <p:stCondLst>
                                            <p:cond delay="0"/>
                                          </p:stCondLst>
                                        </p:cTn>
                                        <p:tgtEl>
                                          <p:spTgt spid="88"/>
                                        </p:tgtEl>
                                        <p:attrNameLst>
                                          <p:attrName>style.visibility</p:attrName>
                                        </p:attrNameLst>
                                      </p:cBhvr>
                                      <p:to>
                                        <p:strVal val="visible"/>
                                      </p:to>
                                    </p:set>
                                    <p:animEffect transition="in" filter="wipe(up)">
                                      <p:cBhvr>
                                        <p:cTn id="14" dur="1000"/>
                                        <p:tgtEl>
                                          <p:spTgt spid="88"/>
                                        </p:tgtEl>
                                      </p:cBhvr>
                                    </p:animEffect>
                                  </p:childTnLst>
                                </p:cTn>
                              </p:par>
                            </p:childTnLst>
                          </p:cTn>
                        </p:par>
                        <p:par>
                          <p:cTn id="15" fill="hold">
                            <p:stCondLst>
                              <p:cond delay="2000"/>
                            </p:stCondLst>
                            <p:childTnLst>
                              <p:par>
                                <p:cTn id="16" presetID="1" presetClass="entr" presetSubtype="0" fill="hold" nodeType="afterEffect">
                                  <p:stCondLst>
                                    <p:cond delay="0"/>
                                  </p:stCondLst>
                                  <p:childTnLst>
                                    <p:set>
                                      <p:cBhvr>
                                        <p:cTn id="17" dur="1" fill="hold">
                                          <p:stCondLst>
                                            <p:cond delay="0"/>
                                          </p:stCondLst>
                                        </p:cTn>
                                        <p:tgtEl>
                                          <p:spTgt spid="82"/>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81"/>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0" presetClass="path" presetSubtype="0" accel="50000" decel="50000" fill="hold" nodeType="clickEffect">
                                  <p:stCondLst>
                                    <p:cond delay="0"/>
                                  </p:stCondLst>
                                  <p:childTnLst>
                                    <p:animMotion origin="layout" path="M 0.0033 0.00996 L 0.48889 -0.21365 " pathEditMode="relative" rAng="0" ptsTypes="AA">
                                      <p:cBhvr>
                                        <p:cTn id="23" dur="2000" fill="hold"/>
                                        <p:tgtEl>
                                          <p:spTgt spid="82"/>
                                        </p:tgtEl>
                                        <p:attrNameLst>
                                          <p:attrName>ppt_x</p:attrName>
                                          <p:attrName>ppt_y</p:attrName>
                                        </p:attrNameLst>
                                      </p:cBhvr>
                                      <p:rCtr x="24271" y="-11181"/>
                                    </p:animMotion>
                                  </p:childTnLst>
                                </p:cTn>
                              </p:par>
                              <p:par>
                                <p:cTn id="24" presetID="1" presetClass="entr" presetSubtype="0" fill="hold" grpId="0" nodeType="withEffect">
                                  <p:stCondLst>
                                    <p:cond delay="0"/>
                                  </p:stCondLst>
                                  <p:childTnLst>
                                    <p:set>
                                      <p:cBhvr>
                                        <p:cTn id="25" dur="1" fill="hold">
                                          <p:stCondLst>
                                            <p:cond delay="0"/>
                                          </p:stCondLst>
                                        </p:cTn>
                                        <p:tgtEl>
                                          <p:spTgt spid="67"/>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124"/>
                                        </p:tgtEl>
                                        <p:attrNameLst>
                                          <p:attrName>style.visibility</p:attrName>
                                        </p:attrNameLst>
                                      </p:cBhvr>
                                      <p:to>
                                        <p:strVal val="visible"/>
                                      </p:to>
                                    </p:set>
                                  </p:childTnLst>
                                </p:cTn>
                              </p:par>
                            </p:childTnLst>
                          </p:cTn>
                        </p:par>
                        <p:par>
                          <p:cTn id="28" fill="hold">
                            <p:stCondLst>
                              <p:cond delay="2000"/>
                            </p:stCondLst>
                            <p:childTnLst>
                              <p:par>
                                <p:cTn id="29" presetID="1" presetClass="exit" presetSubtype="0" fill="hold" nodeType="afterEffect">
                                  <p:stCondLst>
                                    <p:cond delay="0"/>
                                  </p:stCondLst>
                                  <p:childTnLst>
                                    <p:set>
                                      <p:cBhvr>
                                        <p:cTn id="30" dur="1" fill="hold">
                                          <p:stCondLst>
                                            <p:cond delay="0"/>
                                          </p:stCondLst>
                                        </p:cTn>
                                        <p:tgtEl>
                                          <p:spTgt spid="82"/>
                                        </p:tgtEl>
                                        <p:attrNameLst>
                                          <p:attrName>style.visibility</p:attrName>
                                        </p:attrNameLst>
                                      </p:cBhvr>
                                      <p:to>
                                        <p:strVal val="hidden"/>
                                      </p:to>
                                    </p:set>
                                  </p:childTnLst>
                                </p:cTn>
                              </p:par>
                              <p:par>
                                <p:cTn id="31" presetID="1" presetClass="entr" presetSubtype="0" fill="hold" nodeType="withEffect">
                                  <p:stCondLst>
                                    <p:cond delay="0"/>
                                  </p:stCondLst>
                                  <p:childTnLst>
                                    <p:set>
                                      <p:cBhvr>
                                        <p:cTn id="32" dur="1" fill="hold">
                                          <p:stCondLst>
                                            <p:cond delay="0"/>
                                          </p:stCondLst>
                                        </p:cTn>
                                        <p:tgtEl>
                                          <p:spTgt spid="15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nodeType="clickEffect">
                                  <p:stCondLst>
                                    <p:cond delay="0"/>
                                  </p:stCondLst>
                                  <p:childTnLst>
                                    <p:set>
                                      <p:cBhvr>
                                        <p:cTn id="36" dur="1" fill="hold">
                                          <p:stCondLst>
                                            <p:cond delay="0"/>
                                          </p:stCondLst>
                                        </p:cTn>
                                        <p:tgtEl>
                                          <p:spTgt spid="92"/>
                                        </p:tgtEl>
                                        <p:attrNameLst>
                                          <p:attrName>style.visibility</p:attrName>
                                        </p:attrNameLst>
                                      </p:cBhvr>
                                      <p:to>
                                        <p:strVal val="visible"/>
                                      </p:to>
                                    </p:set>
                                    <p:animEffect transition="in" filter="wipe(up)">
                                      <p:cBhvr>
                                        <p:cTn id="37" dur="1000"/>
                                        <p:tgtEl>
                                          <p:spTgt spid="92"/>
                                        </p:tgtEl>
                                      </p:cBhvr>
                                    </p:animEffect>
                                  </p:childTnLst>
                                </p:cTn>
                              </p:par>
                              <p:par>
                                <p:cTn id="38" presetID="22" presetClass="entr" presetSubtype="1" fill="hold" nodeType="withEffect">
                                  <p:stCondLst>
                                    <p:cond delay="0"/>
                                  </p:stCondLst>
                                  <p:childTnLst>
                                    <p:set>
                                      <p:cBhvr>
                                        <p:cTn id="39" dur="1" fill="hold">
                                          <p:stCondLst>
                                            <p:cond delay="0"/>
                                          </p:stCondLst>
                                        </p:cTn>
                                        <p:tgtEl>
                                          <p:spTgt spid="93"/>
                                        </p:tgtEl>
                                        <p:attrNameLst>
                                          <p:attrName>style.visibility</p:attrName>
                                        </p:attrNameLst>
                                      </p:cBhvr>
                                      <p:to>
                                        <p:strVal val="visible"/>
                                      </p:to>
                                    </p:set>
                                    <p:animEffect transition="in" filter="wipe(up)">
                                      <p:cBhvr>
                                        <p:cTn id="40" dur="1000"/>
                                        <p:tgtEl>
                                          <p:spTgt spid="93"/>
                                        </p:tgtEl>
                                      </p:cBhvr>
                                    </p:animEffect>
                                  </p:childTnLst>
                                </p:cTn>
                              </p:par>
                              <p:par>
                                <p:cTn id="41" presetID="22" presetClass="entr" presetSubtype="1" fill="hold" nodeType="withEffect">
                                  <p:stCondLst>
                                    <p:cond delay="0"/>
                                  </p:stCondLst>
                                  <p:childTnLst>
                                    <p:set>
                                      <p:cBhvr>
                                        <p:cTn id="42" dur="1" fill="hold">
                                          <p:stCondLst>
                                            <p:cond delay="0"/>
                                          </p:stCondLst>
                                        </p:cTn>
                                        <p:tgtEl>
                                          <p:spTgt spid="94"/>
                                        </p:tgtEl>
                                        <p:attrNameLst>
                                          <p:attrName>style.visibility</p:attrName>
                                        </p:attrNameLst>
                                      </p:cBhvr>
                                      <p:to>
                                        <p:strVal val="visible"/>
                                      </p:to>
                                    </p:set>
                                    <p:animEffect transition="in" filter="wipe(up)">
                                      <p:cBhvr>
                                        <p:cTn id="43" dur="1000"/>
                                        <p:tgtEl>
                                          <p:spTgt spid="94"/>
                                        </p:tgtEl>
                                      </p:cBhvr>
                                    </p:animEffect>
                                  </p:childTnLst>
                                </p:cTn>
                              </p:par>
                            </p:childTnLst>
                          </p:cTn>
                        </p:par>
                        <p:par>
                          <p:cTn id="44" fill="hold">
                            <p:stCondLst>
                              <p:cond delay="1000"/>
                            </p:stCondLst>
                            <p:childTnLst>
                              <p:par>
                                <p:cTn id="45" presetID="1" presetClass="entr" presetSubtype="0" fill="hold" grpId="0" nodeType="afterEffect">
                                  <p:stCondLst>
                                    <p:cond delay="0"/>
                                  </p:stCondLst>
                                  <p:childTnLst>
                                    <p:set>
                                      <p:cBhvr>
                                        <p:cTn id="46" dur="1" fill="hold">
                                          <p:stCondLst>
                                            <p:cond delay="0"/>
                                          </p:stCondLst>
                                        </p:cTn>
                                        <p:tgtEl>
                                          <p:spTgt spid="69"/>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70"/>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68"/>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06"/>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07"/>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01"/>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22" presetClass="entr" presetSubtype="1" fill="hold" nodeType="clickEffect">
                                  <p:stCondLst>
                                    <p:cond delay="0"/>
                                  </p:stCondLst>
                                  <p:childTnLst>
                                    <p:set>
                                      <p:cBhvr>
                                        <p:cTn id="60" dur="1" fill="hold">
                                          <p:stCondLst>
                                            <p:cond delay="0"/>
                                          </p:stCondLst>
                                        </p:cTn>
                                        <p:tgtEl>
                                          <p:spTgt spid="100"/>
                                        </p:tgtEl>
                                        <p:attrNameLst>
                                          <p:attrName>style.visibility</p:attrName>
                                        </p:attrNameLst>
                                      </p:cBhvr>
                                      <p:to>
                                        <p:strVal val="visible"/>
                                      </p:to>
                                    </p:set>
                                    <p:animEffect transition="in" filter="wipe(up)">
                                      <p:cBhvr>
                                        <p:cTn id="61" dur="1000"/>
                                        <p:tgtEl>
                                          <p:spTgt spid="100"/>
                                        </p:tgtEl>
                                      </p:cBhvr>
                                    </p:animEffect>
                                  </p:childTnLst>
                                </p:cTn>
                              </p:par>
                              <p:par>
                                <p:cTn id="62" presetID="22" presetClass="entr" presetSubtype="1" fill="hold" nodeType="withEffect">
                                  <p:stCondLst>
                                    <p:cond delay="0"/>
                                  </p:stCondLst>
                                  <p:childTnLst>
                                    <p:set>
                                      <p:cBhvr>
                                        <p:cTn id="63" dur="1" fill="hold">
                                          <p:stCondLst>
                                            <p:cond delay="0"/>
                                          </p:stCondLst>
                                        </p:cTn>
                                        <p:tgtEl>
                                          <p:spTgt spid="102"/>
                                        </p:tgtEl>
                                        <p:attrNameLst>
                                          <p:attrName>style.visibility</p:attrName>
                                        </p:attrNameLst>
                                      </p:cBhvr>
                                      <p:to>
                                        <p:strVal val="visible"/>
                                      </p:to>
                                    </p:set>
                                    <p:animEffect transition="in" filter="wipe(up)">
                                      <p:cBhvr>
                                        <p:cTn id="64" dur="1000"/>
                                        <p:tgtEl>
                                          <p:spTgt spid="102"/>
                                        </p:tgtEl>
                                      </p:cBhvr>
                                    </p:animEffect>
                                  </p:childTnLst>
                                </p:cTn>
                              </p:par>
                              <p:par>
                                <p:cTn id="65" presetID="1" presetClass="entr" presetSubtype="0" fill="hold" grpId="0" nodeType="withEffect">
                                  <p:stCondLst>
                                    <p:cond delay="0"/>
                                  </p:stCondLst>
                                  <p:childTnLst>
                                    <p:set>
                                      <p:cBhvr>
                                        <p:cTn id="66" dur="1" fill="hold">
                                          <p:stCondLst>
                                            <p:cond delay="0"/>
                                          </p:stCondLst>
                                        </p:cTn>
                                        <p:tgtEl>
                                          <p:spTgt spid="110"/>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163"/>
                                        </p:tgtEl>
                                        <p:attrNameLst>
                                          <p:attrName>style.visibility</p:attrName>
                                        </p:attrNameLst>
                                      </p:cBhvr>
                                      <p:to>
                                        <p:strVal val="visible"/>
                                      </p:to>
                                    </p:set>
                                  </p:childTnLst>
                                </p:cTn>
                              </p:par>
                            </p:childTnLst>
                          </p:cTn>
                        </p:par>
                        <p:par>
                          <p:cTn id="69" fill="hold">
                            <p:stCondLst>
                              <p:cond delay="1000"/>
                            </p:stCondLst>
                            <p:childTnLst>
                              <p:par>
                                <p:cTn id="70" presetID="1" presetClass="entr" presetSubtype="0" fill="hold" grpId="0" nodeType="afterEffect">
                                  <p:stCondLst>
                                    <p:cond delay="0"/>
                                  </p:stCondLst>
                                  <p:childTnLst>
                                    <p:set>
                                      <p:cBhvr>
                                        <p:cTn id="71" dur="1" fill="hold">
                                          <p:stCondLst>
                                            <p:cond delay="0"/>
                                          </p:stCondLst>
                                        </p:cTn>
                                        <p:tgtEl>
                                          <p:spTgt spid="105"/>
                                        </p:tgtEl>
                                        <p:attrNameLst>
                                          <p:attrName>style.visibility</p:attrName>
                                        </p:attrNameLst>
                                      </p:cBhvr>
                                      <p:to>
                                        <p:strVal val="visible"/>
                                      </p:to>
                                    </p:set>
                                  </p:childTnLst>
                                </p:cTn>
                              </p:par>
                            </p:childTnLst>
                          </p:cTn>
                        </p:par>
                      </p:childTnLst>
                    </p:cTn>
                  </p:par>
                  <p:par>
                    <p:cTn id="72" fill="hold">
                      <p:stCondLst>
                        <p:cond delay="indefinite"/>
                      </p:stCondLst>
                      <p:childTnLst>
                        <p:par>
                          <p:cTn id="73" fill="hold">
                            <p:stCondLst>
                              <p:cond delay="0"/>
                            </p:stCondLst>
                            <p:childTnLst>
                              <p:par>
                                <p:cTn id="74" presetID="22" presetClass="entr" presetSubtype="1" fill="hold" nodeType="clickEffect">
                                  <p:stCondLst>
                                    <p:cond delay="0"/>
                                  </p:stCondLst>
                                  <p:childTnLst>
                                    <p:set>
                                      <p:cBhvr>
                                        <p:cTn id="75" dur="1" fill="hold">
                                          <p:stCondLst>
                                            <p:cond delay="0"/>
                                          </p:stCondLst>
                                        </p:cTn>
                                        <p:tgtEl>
                                          <p:spTgt spid="114"/>
                                        </p:tgtEl>
                                        <p:attrNameLst>
                                          <p:attrName>style.visibility</p:attrName>
                                        </p:attrNameLst>
                                      </p:cBhvr>
                                      <p:to>
                                        <p:strVal val="visible"/>
                                      </p:to>
                                    </p:set>
                                    <p:animEffect transition="in" filter="wipe(up)">
                                      <p:cBhvr>
                                        <p:cTn id="76" dur="1000"/>
                                        <p:tgtEl>
                                          <p:spTgt spid="114"/>
                                        </p:tgtEl>
                                      </p:cBhvr>
                                    </p:animEffect>
                                  </p:childTnLst>
                                </p:cTn>
                              </p:par>
                              <p:par>
                                <p:cTn id="77" presetID="1" presetClass="entr" presetSubtype="0" fill="hold" grpId="0" nodeType="withEffect">
                                  <p:stCondLst>
                                    <p:cond delay="0"/>
                                  </p:stCondLst>
                                  <p:childTnLst>
                                    <p:set>
                                      <p:cBhvr>
                                        <p:cTn id="78" dur="1" fill="hold">
                                          <p:stCondLst>
                                            <p:cond delay="0"/>
                                          </p:stCondLst>
                                        </p:cTn>
                                        <p:tgtEl>
                                          <p:spTgt spid="119"/>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112"/>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113"/>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111"/>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109"/>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126"/>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22" presetClass="entr" presetSubtype="1" fill="hold" nodeType="clickEffect">
                                  <p:stCondLst>
                                    <p:cond delay="0"/>
                                  </p:stCondLst>
                                  <p:childTnLst>
                                    <p:set>
                                      <p:cBhvr>
                                        <p:cTn id="92" dur="1" fill="hold">
                                          <p:stCondLst>
                                            <p:cond delay="0"/>
                                          </p:stCondLst>
                                        </p:cTn>
                                        <p:tgtEl>
                                          <p:spTgt spid="122"/>
                                        </p:tgtEl>
                                        <p:attrNameLst>
                                          <p:attrName>style.visibility</p:attrName>
                                        </p:attrNameLst>
                                      </p:cBhvr>
                                      <p:to>
                                        <p:strVal val="visible"/>
                                      </p:to>
                                    </p:set>
                                    <p:animEffect transition="in" filter="wipe(up)">
                                      <p:cBhvr>
                                        <p:cTn id="93" dur="1000"/>
                                        <p:tgtEl>
                                          <p:spTgt spid="122"/>
                                        </p:tgtEl>
                                      </p:cBhvr>
                                    </p:animEffect>
                                  </p:childTnLst>
                                </p:cTn>
                              </p:par>
                            </p:childTnLst>
                          </p:cTn>
                        </p:par>
                        <p:par>
                          <p:cTn id="94" fill="hold">
                            <p:stCondLst>
                              <p:cond delay="1000"/>
                            </p:stCondLst>
                            <p:childTnLst>
                              <p:par>
                                <p:cTn id="95" presetID="1" presetClass="entr" presetSubtype="0" fill="hold" grpId="0" nodeType="afterEffect">
                                  <p:stCondLst>
                                    <p:cond delay="0"/>
                                  </p:stCondLst>
                                  <p:childTnLst>
                                    <p:set>
                                      <p:cBhvr>
                                        <p:cTn id="96" dur="1" fill="hold">
                                          <p:stCondLst>
                                            <p:cond delay="0"/>
                                          </p:stCondLst>
                                        </p:cTn>
                                        <p:tgtEl>
                                          <p:spTgt spid="1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animBg="1"/>
      <p:bldP spid="68" grpId="0" animBg="1"/>
      <p:bldP spid="69" grpId="0" animBg="1"/>
      <p:bldP spid="70" grpId="0" animBg="1"/>
      <p:bldP spid="81" grpId="0"/>
      <p:bldP spid="101" grpId="0"/>
      <p:bldP spid="105" grpId="0"/>
      <p:bldP spid="106" grpId="0"/>
      <p:bldP spid="107" grpId="0"/>
      <p:bldP spid="109" grpId="0" animBg="1"/>
      <p:bldP spid="110" grpId="0" animBg="1"/>
      <p:bldP spid="111" grpId="0" animBg="1"/>
      <p:bldP spid="112" grpId="0"/>
      <p:bldP spid="113" grpId="0"/>
      <p:bldP spid="119" grpId="0"/>
      <p:bldP spid="121" grpId="0"/>
      <p:bldP spid="124" grpId="0" animBg="1"/>
      <p:bldP spid="126" grpId="0" animBg="1"/>
      <p:bldP spid="163"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800" b="1" dirty="0">
                <a:solidFill>
                  <a:schemeClr val="tx1"/>
                </a:solidFill>
                <a:latin typeface="Cambria" charset="0"/>
                <a:ea typeface="Cambria" charset="0"/>
                <a:cs typeface="Cambria" charset="0"/>
              </a:rPr>
              <a:t>Key Properties of GRIM-Filter</a:t>
            </a:r>
          </a:p>
        </p:txBody>
      </p:sp>
      <p:sp>
        <p:nvSpPr>
          <p:cNvPr id="3" name="Content Placeholder 2"/>
          <p:cNvSpPr>
            <a:spLocks noGrp="1"/>
          </p:cNvSpPr>
          <p:nvPr>
            <p:ph idx="1"/>
          </p:nvPr>
        </p:nvSpPr>
        <p:spPr>
          <a:xfrm>
            <a:off x="228600" y="1014408"/>
            <a:ext cx="8610600" cy="4876800"/>
          </a:xfrm>
        </p:spPr>
        <p:txBody>
          <a:bodyPr/>
          <a:lstStyle/>
          <a:p>
            <a:pPr marL="457200" indent="-457200">
              <a:buSzPct val="100000"/>
              <a:buFont typeface="+mj-lt"/>
              <a:buAutoNum type="arabicPeriod"/>
            </a:pPr>
            <a:r>
              <a:rPr lang="en-US" sz="2400" b="1" dirty="0">
                <a:solidFill>
                  <a:srgbClr val="0070C0"/>
                </a:solidFill>
              </a:rPr>
              <a:t>Simple Operations</a:t>
            </a:r>
            <a:r>
              <a:rPr lang="en-US" sz="2400" b="1" dirty="0"/>
              <a:t>:</a:t>
            </a:r>
            <a:r>
              <a:rPr lang="en-US" sz="2400" dirty="0"/>
              <a:t> </a:t>
            </a:r>
          </a:p>
          <a:p>
            <a:pPr lvl="1"/>
            <a:r>
              <a:rPr lang="en-US" sz="2250" dirty="0"/>
              <a:t>To check a given bin, find the </a:t>
            </a:r>
            <a:r>
              <a:rPr lang="en-US" sz="2250" b="1" dirty="0">
                <a:solidFill>
                  <a:srgbClr val="7030A0"/>
                </a:solidFill>
              </a:rPr>
              <a:t>sum</a:t>
            </a:r>
            <a:r>
              <a:rPr lang="en-US" sz="2250" dirty="0">
                <a:solidFill>
                  <a:srgbClr val="7030A0"/>
                </a:solidFill>
              </a:rPr>
              <a:t> </a:t>
            </a:r>
            <a:r>
              <a:rPr lang="en-US" sz="2250" dirty="0"/>
              <a:t>of all bits corresponding to each token in the read</a:t>
            </a:r>
          </a:p>
          <a:p>
            <a:pPr lvl="1"/>
            <a:r>
              <a:rPr lang="en-US" sz="2250" b="1" dirty="0">
                <a:solidFill>
                  <a:srgbClr val="7030A0"/>
                </a:solidFill>
              </a:rPr>
              <a:t>Compare</a:t>
            </a:r>
            <a:r>
              <a:rPr lang="en-US" sz="2250" dirty="0">
                <a:solidFill>
                  <a:srgbClr val="7030A0"/>
                </a:solidFill>
              </a:rPr>
              <a:t> </a:t>
            </a:r>
            <a:r>
              <a:rPr lang="en-US" sz="2250" dirty="0"/>
              <a:t>against threshold to determine whether to align</a:t>
            </a:r>
          </a:p>
          <a:p>
            <a:pPr lvl="1"/>
            <a:endParaRPr lang="en-US" sz="2250" dirty="0"/>
          </a:p>
          <a:p>
            <a:pPr marL="457200" indent="-457200">
              <a:buSzPct val="100000"/>
              <a:buFont typeface="+mj-lt"/>
              <a:buAutoNum type="arabicPeriod"/>
            </a:pPr>
            <a:r>
              <a:rPr lang="en-US" sz="2500" b="1" dirty="0">
                <a:solidFill>
                  <a:srgbClr val="0070C0"/>
                </a:solidFill>
              </a:rPr>
              <a:t>Highly Parallel</a:t>
            </a:r>
            <a:r>
              <a:rPr lang="en-US" sz="2500" b="1" dirty="0"/>
              <a:t>: </a:t>
            </a:r>
            <a:r>
              <a:rPr lang="en-US" sz="2500" dirty="0"/>
              <a:t>Each bin is operated on independently and there are many many bins</a:t>
            </a:r>
          </a:p>
          <a:p>
            <a:pPr marL="702469" lvl="1" indent="-457200">
              <a:buSzPct val="100000"/>
              <a:buFont typeface="+mj-lt"/>
              <a:buAutoNum type="arabicPeriod"/>
            </a:pPr>
            <a:endParaRPr lang="en-US" sz="2350" dirty="0"/>
          </a:p>
          <a:p>
            <a:pPr marL="457200" indent="-457200">
              <a:buSzPct val="100000"/>
              <a:buFont typeface="+mj-lt"/>
              <a:buAutoNum type="arabicPeriod"/>
            </a:pPr>
            <a:r>
              <a:rPr lang="en-US" sz="2400" b="1" dirty="0">
                <a:solidFill>
                  <a:srgbClr val="0070C0"/>
                </a:solidFill>
              </a:rPr>
              <a:t>Memory Bound</a:t>
            </a:r>
            <a:r>
              <a:rPr lang="en-US" sz="2400" b="1" dirty="0"/>
              <a:t>:</a:t>
            </a:r>
            <a:r>
              <a:rPr lang="en-US" sz="2400" dirty="0"/>
              <a:t> Given the frequent accesses to the large </a:t>
            </a:r>
            <a:r>
              <a:rPr lang="en-US" sz="2400" dirty="0" err="1"/>
              <a:t>bitvectors</a:t>
            </a:r>
            <a:r>
              <a:rPr lang="en-US" sz="2400" dirty="0"/>
              <a:t>, we find that GRIM-Filter is memory bound</a:t>
            </a:r>
          </a:p>
          <a:p>
            <a:endParaRPr lang="en-US" sz="2400" dirty="0"/>
          </a:p>
          <a:p>
            <a:pPr marL="0" indent="0" algn="ctr">
              <a:buNone/>
            </a:pPr>
            <a:r>
              <a:rPr lang="en-US" sz="2400" b="1" dirty="0">
                <a:solidFill>
                  <a:srgbClr val="7030A0"/>
                </a:solidFill>
              </a:rPr>
              <a:t>These properties together make GRIM-Filter                 a good algorithm to be run in 3D-Stacked DRAM</a:t>
            </a:r>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AE9295-42F8-0747-9AE1-33958E89C374}" type="slidenum">
              <a:rPr kumimoji="0" lang="en-US" sz="1200" b="0" i="0" u="none" strike="noStrike" kern="1200" cap="none" spc="0" normalizeH="0" baseline="0" noProof="0" smtClean="0">
                <a:ln>
                  <a:noFill/>
                </a:ln>
                <a:solidFill>
                  <a:srgbClr val="000000"/>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93</a:t>
            </a:fld>
            <a:endParaRPr kumimoji="0" lang="en-US" sz="1200" b="0" i="0" u="none" strike="noStrike" kern="1200" cap="none" spc="0" normalizeH="0" baseline="0" noProof="0">
              <a:ln>
                <a:noFill/>
              </a:ln>
              <a:solidFill>
                <a:srgbClr val="000000"/>
              </a:solidFill>
              <a:effectLst/>
              <a:uLnTx/>
              <a:uFillTx/>
              <a:latin typeface="Garamond" pitchFamily="18" charset="0"/>
              <a:ea typeface="+mn-ea"/>
              <a:cs typeface="+mn-cs"/>
            </a:endParaRPr>
          </a:p>
        </p:txBody>
      </p:sp>
    </p:spTree>
    <p:extLst>
      <p:ext uri="{BB962C8B-B14F-4D97-AF65-F5344CB8AC3E}">
        <p14:creationId xmlns:p14="http://schemas.microsoft.com/office/powerpoint/2010/main" val="425278122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Opportunity: 3D-Stacked </a:t>
            </a:r>
            <a:r>
              <a:rPr lang="en-US" dirty="0" err="1"/>
              <a:t>Logic+Memory</a:t>
            </a:r>
            <a:endParaRPr lang="en-US" dirty="0"/>
          </a:p>
        </p:txBody>
      </p:sp>
      <p:sp>
        <p:nvSpPr>
          <p:cNvPr id="3" name="Content Placeholder 2"/>
          <p:cNvSpPr>
            <a:spLocks noGrp="1"/>
          </p:cNvSpPr>
          <p:nvPr>
            <p:ph idx="1"/>
          </p:nvPr>
        </p:nvSpPr>
        <p:spPr>
          <a:xfrm>
            <a:off x="228600" y="1124744"/>
            <a:ext cx="8610600" cy="5123656"/>
          </a:xfrm>
        </p:spPr>
        <p:txBody>
          <a:bodyPr/>
          <a:lstStyle/>
          <a:p>
            <a:endParaRPr lang="en-US" dirty="0"/>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94</a:t>
            </a:fld>
            <a:endParaRPr kumimoji="0" lang="en-US" altLang="en-US" sz="1600" b="0" i="0" u="none" strike="noStrike" kern="1200" cap="none" spc="0" normalizeH="0" baseline="0" noProof="0">
              <a:ln>
                <a:noFill/>
              </a:ln>
              <a:solidFill>
                <a:srgbClr val="000000"/>
              </a:solidFill>
              <a:effectLst/>
              <a:uLnTx/>
              <a:uFillTx/>
              <a:latin typeface="Garamond" pitchFamily="18" charset="0"/>
              <a:ea typeface="+mn-ea"/>
              <a:cs typeface="+mn-cs"/>
            </a:endParaRPr>
          </a:p>
        </p:txBody>
      </p:sp>
      <p:pic>
        <p:nvPicPr>
          <p:cNvPr id="5" name="Picture 2" descr="http://www.extremetech.com/wp-content/uploads/2013/09/hybrid_memory_cub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1640" y="1826102"/>
            <a:ext cx="5040560" cy="3619122"/>
          </a:xfrm>
          <a:prstGeom prst="rect">
            <a:avLst/>
          </a:prstGeom>
          <a:noFill/>
          <a:extLst>
            <a:ext uri="{909E8E84-426E-40dd-AFC4-6F175D3DCCD1}">
              <a14:hiddenFill xmlns="" xmlns:a14="http://schemas.microsoft.com/office/drawing/2010/main">
                <a:solidFill>
                  <a:srgbClr val="FFFFFF"/>
                </a:solidFill>
              </a14:hiddenFill>
            </a:ext>
          </a:extLst>
        </p:spPr>
      </p:pic>
      <p:sp>
        <p:nvSpPr>
          <p:cNvPr id="8" name="TextBox 7"/>
          <p:cNvSpPr txBox="1"/>
          <p:nvPr/>
        </p:nvSpPr>
        <p:spPr>
          <a:xfrm>
            <a:off x="6040851" y="3275692"/>
            <a:ext cx="79589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D5494"/>
                </a:solidFill>
                <a:effectLst/>
                <a:uLnTx/>
                <a:uFillTx/>
                <a:latin typeface="Tahoma"/>
                <a:ea typeface="+mn-ea"/>
                <a:cs typeface="+mn-cs"/>
              </a:rPr>
              <a:t>Logic</a:t>
            </a:r>
          </a:p>
        </p:txBody>
      </p:sp>
      <p:sp>
        <p:nvSpPr>
          <p:cNvPr id="9" name="TextBox 8"/>
          <p:cNvSpPr txBox="1"/>
          <p:nvPr/>
        </p:nvSpPr>
        <p:spPr>
          <a:xfrm>
            <a:off x="5968843" y="2771636"/>
            <a:ext cx="112343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E5B62F"/>
                </a:solidFill>
                <a:effectLst/>
                <a:uLnTx/>
                <a:uFillTx/>
                <a:latin typeface="Tahoma"/>
                <a:ea typeface="+mn-ea"/>
                <a:cs typeface="+mn-cs"/>
              </a:rPr>
              <a:t>Memory</a:t>
            </a:r>
          </a:p>
        </p:txBody>
      </p:sp>
      <p:sp>
        <p:nvSpPr>
          <p:cNvPr id="7" name="TextBox 6"/>
          <p:cNvSpPr txBox="1"/>
          <p:nvPr/>
        </p:nvSpPr>
        <p:spPr>
          <a:xfrm>
            <a:off x="5670854" y="5527630"/>
            <a:ext cx="3161058"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Tahoma"/>
                <a:ea typeface="+mn-ea"/>
                <a:cs typeface="+mn-cs"/>
              </a:rPr>
              <a:t>Other “True 3D” technologies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Tahoma"/>
                <a:ea typeface="+mn-ea"/>
                <a:cs typeface="+mn-cs"/>
              </a:rPr>
              <a:t>under development</a:t>
            </a:r>
          </a:p>
        </p:txBody>
      </p:sp>
    </p:spTree>
    <p:extLst>
      <p:ext uri="{BB962C8B-B14F-4D97-AF65-F5344CB8AC3E}">
        <p14:creationId xmlns:p14="http://schemas.microsoft.com/office/powerpoint/2010/main" val="5865898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7"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DRAM Landscape (circa 2015)</a:t>
            </a:r>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95</a:t>
            </a:fld>
            <a:endParaRPr kumimoji="0" lang="en-US" altLang="en-US" sz="1600" b="0" i="0" u="none" strike="noStrike" kern="1200" cap="none" spc="0" normalizeH="0" baseline="0" noProof="0">
              <a:ln>
                <a:noFill/>
              </a:ln>
              <a:solidFill>
                <a:srgbClr val="000000"/>
              </a:solidFill>
              <a:effectLst/>
              <a:uLnTx/>
              <a:uFillTx/>
              <a:latin typeface="Garamond" pitchFamily="18" charset="0"/>
              <a:ea typeface="+mn-ea"/>
              <a:cs typeface="+mn-cs"/>
            </a:endParaRPr>
          </a:p>
        </p:txBody>
      </p:sp>
      <p:pic>
        <p:nvPicPr>
          <p:cNvPr id="5" name="Picture 4"/>
          <p:cNvPicPr>
            <a:picLocks noChangeAspect="1"/>
          </p:cNvPicPr>
          <p:nvPr/>
        </p:nvPicPr>
        <p:blipFill>
          <a:blip r:embed="rId2"/>
          <a:stretch>
            <a:fillRect/>
          </a:stretch>
        </p:blipFill>
        <p:spPr>
          <a:xfrm>
            <a:off x="144016" y="1052736"/>
            <a:ext cx="8460432" cy="4703828"/>
          </a:xfrm>
          <a:prstGeom prst="rect">
            <a:avLst/>
          </a:prstGeom>
        </p:spPr>
      </p:pic>
      <p:sp>
        <p:nvSpPr>
          <p:cNvPr id="6" name="Rectangle 5"/>
          <p:cNvSpPr/>
          <p:nvPr/>
        </p:nvSpPr>
        <p:spPr>
          <a:xfrm>
            <a:off x="-72008" y="6011996"/>
            <a:ext cx="9468544" cy="369332"/>
          </a:xfrm>
          <a:prstGeom prst="rect">
            <a:avLst/>
          </a:prstGeom>
        </p:spPr>
        <p:txBody>
          <a:bodyPr wrap="square">
            <a:spAutoFit/>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a:ea typeface="+mn-ea"/>
                <a:cs typeface="+mn-cs"/>
              </a:rPr>
              <a:t>Kim+, “</a:t>
            </a:r>
            <a:r>
              <a:rPr kumimoji="0" lang="en-US" sz="1800" b="0" i="0" u="none" strike="noStrike" kern="1200" cap="none" spc="0" normalizeH="0" baseline="0" noProof="0" dirty="0">
                <a:ln>
                  <a:noFill/>
                </a:ln>
                <a:solidFill>
                  <a:srgbClr val="0000FF"/>
                </a:solidFill>
                <a:effectLst/>
                <a:uLnTx/>
                <a:uFillTx/>
                <a:latin typeface="Tahoma"/>
                <a:ea typeface="+mn-ea"/>
                <a:cs typeface="+mn-cs"/>
              </a:rPr>
              <a:t>Ramulator: A Flexible and Extensible DRAM Simulator</a:t>
            </a:r>
            <a:r>
              <a:rPr kumimoji="0" lang="en-US" sz="1800" b="0" i="0" u="none" strike="noStrike" kern="1200" cap="none" spc="0" normalizeH="0" baseline="0" noProof="0" dirty="0">
                <a:ln>
                  <a:noFill/>
                </a:ln>
                <a:solidFill>
                  <a:srgbClr val="000000"/>
                </a:solidFill>
                <a:effectLst/>
                <a:uLnTx/>
                <a:uFillTx/>
                <a:latin typeface="Tahoma"/>
                <a:ea typeface="+mn-ea"/>
                <a:cs typeface="+mn-cs"/>
              </a:rPr>
              <a:t>”, IEEE CAL 2015.</a:t>
            </a:r>
          </a:p>
        </p:txBody>
      </p:sp>
      <p:sp>
        <p:nvSpPr>
          <p:cNvPr id="7" name="Rectangle 6"/>
          <p:cNvSpPr/>
          <p:nvPr/>
        </p:nvSpPr>
        <p:spPr>
          <a:xfrm>
            <a:off x="323528" y="3284984"/>
            <a:ext cx="7992888" cy="64807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Tree>
    <p:extLst>
      <p:ext uri="{BB962C8B-B14F-4D97-AF65-F5344CB8AC3E}">
        <p14:creationId xmlns:p14="http://schemas.microsoft.com/office/powerpoint/2010/main" val="107899177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b="1" dirty="0">
                <a:solidFill>
                  <a:schemeClr val="tx1"/>
                </a:solidFill>
                <a:latin typeface="Cambria" charset="0"/>
                <a:ea typeface="Cambria" charset="0"/>
                <a:cs typeface="Cambria" charset="0"/>
              </a:rPr>
              <a:t>3D-Stacked Memory</a:t>
            </a:r>
          </a:p>
        </p:txBody>
      </p:sp>
      <p:sp>
        <p:nvSpPr>
          <p:cNvPr id="3" name="Content Placeholder 2"/>
          <p:cNvSpPr>
            <a:spLocks noGrp="1"/>
          </p:cNvSpPr>
          <p:nvPr>
            <p:ph idx="1"/>
          </p:nvPr>
        </p:nvSpPr>
        <p:spPr>
          <a:xfrm>
            <a:off x="228600" y="3846808"/>
            <a:ext cx="8610600" cy="2401594"/>
          </a:xfrm>
        </p:spPr>
        <p:txBody>
          <a:bodyPr/>
          <a:lstStyle/>
          <a:p>
            <a:r>
              <a:rPr lang="en-US" sz="2400" dirty="0"/>
              <a:t>3D-Stacked DRAM architecture has </a:t>
            </a:r>
            <a:r>
              <a:rPr lang="en-US" sz="2400" b="1" dirty="0">
                <a:solidFill>
                  <a:srgbClr val="0070C0"/>
                </a:solidFill>
              </a:rPr>
              <a:t>extremely high bandwidth </a:t>
            </a:r>
            <a:r>
              <a:rPr lang="en-US" sz="2400" dirty="0"/>
              <a:t>as well as a stacked customizable logic layer</a:t>
            </a:r>
          </a:p>
          <a:p>
            <a:pPr lvl="1"/>
            <a:r>
              <a:rPr lang="en-US" sz="2250" dirty="0"/>
              <a:t>Logic Layer enables </a:t>
            </a:r>
            <a:r>
              <a:rPr lang="en-US" sz="2250" b="1" dirty="0">
                <a:solidFill>
                  <a:srgbClr val="7030A0"/>
                </a:solidFill>
              </a:rPr>
              <a:t>Processing-in-Memory</a:t>
            </a:r>
            <a:r>
              <a:rPr lang="en-US" sz="2250" dirty="0"/>
              <a:t>, via high-bandwidth low-latency access to DRAM layers</a:t>
            </a:r>
          </a:p>
          <a:p>
            <a:pPr lvl="1"/>
            <a:r>
              <a:rPr lang="en-US" sz="2250" dirty="0"/>
              <a:t>Embed GRIM-Filter operations into </a:t>
            </a:r>
            <a:r>
              <a:rPr lang="en-US" sz="2250" b="1" dirty="0">
                <a:solidFill>
                  <a:srgbClr val="538234"/>
                </a:solidFill>
              </a:rPr>
              <a:t>DRAM logic layer </a:t>
            </a:r>
            <a:r>
              <a:rPr lang="en-US" sz="2250" dirty="0"/>
              <a:t>and appropriately distribute </a:t>
            </a:r>
            <a:r>
              <a:rPr lang="en-US" sz="2250" dirty="0" err="1"/>
              <a:t>bitvectors</a:t>
            </a:r>
            <a:r>
              <a:rPr lang="en-US" sz="2250" dirty="0"/>
              <a:t> throughout memory</a:t>
            </a:r>
          </a:p>
          <a:p>
            <a:endParaRPr lang="en-US" dirty="0"/>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AE9295-42F8-0747-9AE1-33958E89C374}" type="slidenum">
              <a:rPr kumimoji="0" lang="en-US" sz="1200" b="0" i="0" u="none" strike="noStrike" kern="1200" cap="none" spc="0" normalizeH="0" baseline="0" noProof="0" smtClean="0">
                <a:ln>
                  <a:noFill/>
                </a:ln>
                <a:solidFill>
                  <a:srgbClr val="000000"/>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96</a:t>
            </a:fld>
            <a:endParaRPr kumimoji="0" lang="en-US" sz="1200" b="0" i="0" u="none" strike="noStrike" kern="1200" cap="none" spc="0" normalizeH="0" baseline="0" noProof="0">
              <a:ln>
                <a:noFill/>
              </a:ln>
              <a:solidFill>
                <a:srgbClr val="000000"/>
              </a:solidFill>
              <a:effectLst/>
              <a:uLnTx/>
              <a:uFillTx/>
              <a:latin typeface="Garamond" pitchFamily="18" charset="0"/>
              <a:ea typeface="+mn-ea"/>
              <a:cs typeface="+mn-cs"/>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532132"/>
            <a:ext cx="8839200" cy="2374900"/>
          </a:xfrm>
          <a:prstGeom prst="rect">
            <a:avLst/>
          </a:prstGeom>
        </p:spPr>
      </p:pic>
      <p:sp>
        <p:nvSpPr>
          <p:cNvPr id="6" name="TextBox 5"/>
          <p:cNvSpPr txBox="1"/>
          <p:nvPr/>
        </p:nvSpPr>
        <p:spPr>
          <a:xfrm>
            <a:off x="1562100" y="7162800"/>
            <a:ext cx="20320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a:ea typeface="+mn-ea"/>
                <a:cs typeface="+mn-cs"/>
              </a:rPr>
              <a:t>Memory Array</a:t>
            </a:r>
          </a:p>
        </p:txBody>
      </p:sp>
      <p:sp>
        <p:nvSpPr>
          <p:cNvPr id="7" name="TextBox 6"/>
          <p:cNvSpPr txBox="1"/>
          <p:nvPr/>
        </p:nvSpPr>
        <p:spPr>
          <a:xfrm>
            <a:off x="6692900" y="7162800"/>
            <a:ext cx="20320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Tahoma"/>
                <a:ea typeface="+mn-ea"/>
                <a:cs typeface="+mn-cs"/>
              </a:rPr>
              <a:t>Customized Logic</a:t>
            </a:r>
            <a:endParaRPr kumimoji="0" lang="en-US" sz="1800" b="0" i="0" u="none" strike="noStrike" kern="1200" cap="none" spc="0" normalizeH="0" baseline="0" noProof="0" dirty="0">
              <a:ln>
                <a:noFill/>
              </a:ln>
              <a:solidFill>
                <a:srgbClr val="000000"/>
              </a:solidFill>
              <a:effectLst/>
              <a:uLnTx/>
              <a:uFillTx/>
              <a:latin typeface="Tahoma"/>
              <a:ea typeface="+mn-ea"/>
              <a:cs typeface="+mn-cs"/>
            </a:endParaRPr>
          </a:p>
        </p:txBody>
      </p:sp>
      <p:grpSp>
        <p:nvGrpSpPr>
          <p:cNvPr id="14" name="Group 13"/>
          <p:cNvGrpSpPr/>
          <p:nvPr/>
        </p:nvGrpSpPr>
        <p:grpSpPr>
          <a:xfrm>
            <a:off x="3570129" y="2743070"/>
            <a:ext cx="2267712" cy="438912"/>
            <a:chOff x="8036485" y="3390822"/>
            <a:chExt cx="2267712" cy="438912"/>
          </a:xfrm>
          <a:solidFill>
            <a:srgbClr val="EBF3E0"/>
          </a:solidFill>
        </p:grpSpPr>
        <p:sp>
          <p:nvSpPr>
            <p:cNvPr id="15" name="Parallelogram 14"/>
            <p:cNvSpPr/>
            <p:nvPr/>
          </p:nvSpPr>
          <p:spPr>
            <a:xfrm>
              <a:off x="8037220" y="3720006"/>
              <a:ext cx="566928" cy="109728"/>
            </a:xfrm>
            <a:prstGeom prst="parallelogram">
              <a:avLst>
                <a:gd name="adj" fmla="val 126110"/>
              </a:avLst>
            </a:prstGeom>
            <a:grpFill/>
            <a:ln w="12700">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Tahoma"/>
                <a:ea typeface="+mn-ea"/>
                <a:cs typeface="+mn-cs"/>
              </a:endParaRPr>
            </a:p>
          </p:txBody>
        </p:sp>
        <p:sp>
          <p:nvSpPr>
            <p:cNvPr id="16" name="Parallelogram 15"/>
            <p:cNvSpPr/>
            <p:nvPr/>
          </p:nvSpPr>
          <p:spPr>
            <a:xfrm>
              <a:off x="8174284" y="3610439"/>
              <a:ext cx="566928" cy="109728"/>
            </a:xfrm>
            <a:prstGeom prst="parallelogram">
              <a:avLst>
                <a:gd name="adj" fmla="val 126110"/>
              </a:avLst>
            </a:prstGeom>
            <a:grpFill/>
            <a:ln w="12700">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Tahoma"/>
                <a:ea typeface="+mn-ea"/>
                <a:cs typeface="+mn-cs"/>
              </a:endParaRPr>
            </a:p>
          </p:txBody>
        </p:sp>
        <p:sp>
          <p:nvSpPr>
            <p:cNvPr id="17" name="Parallelogram 16"/>
            <p:cNvSpPr/>
            <p:nvPr/>
          </p:nvSpPr>
          <p:spPr>
            <a:xfrm>
              <a:off x="8313443" y="3500710"/>
              <a:ext cx="566928" cy="109728"/>
            </a:xfrm>
            <a:prstGeom prst="parallelogram">
              <a:avLst>
                <a:gd name="adj" fmla="val 126110"/>
              </a:avLst>
            </a:prstGeom>
            <a:grpFill/>
            <a:ln w="12700">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Tahoma"/>
                <a:ea typeface="+mn-ea"/>
                <a:cs typeface="+mn-cs"/>
              </a:endParaRPr>
            </a:p>
          </p:txBody>
        </p:sp>
        <p:sp>
          <p:nvSpPr>
            <p:cNvPr id="18" name="Parallelogram 17"/>
            <p:cNvSpPr/>
            <p:nvPr/>
          </p:nvSpPr>
          <p:spPr>
            <a:xfrm>
              <a:off x="8449689" y="3393281"/>
              <a:ext cx="566928" cy="109728"/>
            </a:xfrm>
            <a:prstGeom prst="parallelogram">
              <a:avLst>
                <a:gd name="adj" fmla="val 126110"/>
              </a:avLst>
            </a:prstGeom>
            <a:grpFill/>
            <a:ln w="12700">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Tahoma"/>
                <a:ea typeface="+mn-ea"/>
                <a:cs typeface="+mn-cs"/>
              </a:endParaRPr>
            </a:p>
          </p:txBody>
        </p:sp>
        <p:sp>
          <p:nvSpPr>
            <p:cNvPr id="19" name="Parallelogram 18"/>
            <p:cNvSpPr/>
            <p:nvPr/>
          </p:nvSpPr>
          <p:spPr>
            <a:xfrm>
              <a:off x="8465843" y="3720006"/>
              <a:ext cx="566928" cy="109728"/>
            </a:xfrm>
            <a:prstGeom prst="parallelogram">
              <a:avLst>
                <a:gd name="adj" fmla="val 126110"/>
              </a:avLst>
            </a:prstGeom>
            <a:grpFill/>
            <a:ln w="12700">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Tahoma"/>
                <a:ea typeface="+mn-ea"/>
                <a:cs typeface="+mn-cs"/>
              </a:endParaRPr>
            </a:p>
          </p:txBody>
        </p:sp>
        <p:sp>
          <p:nvSpPr>
            <p:cNvPr id="20" name="Parallelogram 19"/>
            <p:cNvSpPr/>
            <p:nvPr/>
          </p:nvSpPr>
          <p:spPr>
            <a:xfrm>
              <a:off x="8602907" y="3610439"/>
              <a:ext cx="566928" cy="109728"/>
            </a:xfrm>
            <a:prstGeom prst="parallelogram">
              <a:avLst>
                <a:gd name="adj" fmla="val 126110"/>
              </a:avLst>
            </a:prstGeom>
            <a:grpFill/>
            <a:ln w="12700">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Tahoma"/>
                <a:ea typeface="+mn-ea"/>
                <a:cs typeface="+mn-cs"/>
              </a:endParaRPr>
            </a:p>
          </p:txBody>
        </p:sp>
        <p:sp>
          <p:nvSpPr>
            <p:cNvPr id="21" name="Parallelogram 20"/>
            <p:cNvSpPr/>
            <p:nvPr/>
          </p:nvSpPr>
          <p:spPr>
            <a:xfrm>
              <a:off x="8742066" y="3500710"/>
              <a:ext cx="566928" cy="109728"/>
            </a:xfrm>
            <a:prstGeom prst="parallelogram">
              <a:avLst>
                <a:gd name="adj" fmla="val 126110"/>
              </a:avLst>
            </a:prstGeom>
            <a:grpFill/>
            <a:ln w="12700">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Tahoma"/>
                <a:ea typeface="+mn-ea"/>
                <a:cs typeface="+mn-cs"/>
              </a:endParaRPr>
            </a:p>
          </p:txBody>
        </p:sp>
        <p:sp>
          <p:nvSpPr>
            <p:cNvPr id="22" name="Parallelogram 21"/>
            <p:cNvSpPr/>
            <p:nvPr/>
          </p:nvSpPr>
          <p:spPr>
            <a:xfrm>
              <a:off x="8878178" y="3393281"/>
              <a:ext cx="566928" cy="109728"/>
            </a:xfrm>
            <a:prstGeom prst="parallelogram">
              <a:avLst>
                <a:gd name="adj" fmla="val 126110"/>
              </a:avLst>
            </a:prstGeom>
            <a:grpFill/>
            <a:ln w="12700">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Tahoma"/>
                <a:ea typeface="+mn-ea"/>
                <a:cs typeface="+mn-cs"/>
              </a:endParaRPr>
            </a:p>
          </p:txBody>
        </p:sp>
        <p:sp>
          <p:nvSpPr>
            <p:cNvPr id="23" name="Parallelogram 22"/>
            <p:cNvSpPr/>
            <p:nvPr/>
          </p:nvSpPr>
          <p:spPr>
            <a:xfrm>
              <a:off x="8892163" y="3720006"/>
              <a:ext cx="566928" cy="109728"/>
            </a:xfrm>
            <a:prstGeom prst="parallelogram">
              <a:avLst>
                <a:gd name="adj" fmla="val 126110"/>
              </a:avLst>
            </a:prstGeom>
            <a:grpFill/>
            <a:ln w="12700">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Tahoma"/>
                <a:ea typeface="+mn-ea"/>
                <a:cs typeface="+mn-cs"/>
              </a:endParaRPr>
            </a:p>
          </p:txBody>
        </p:sp>
        <p:sp>
          <p:nvSpPr>
            <p:cNvPr id="24" name="Parallelogram 23"/>
            <p:cNvSpPr/>
            <p:nvPr/>
          </p:nvSpPr>
          <p:spPr>
            <a:xfrm>
              <a:off x="9029227" y="3610439"/>
              <a:ext cx="566928" cy="109728"/>
            </a:xfrm>
            <a:prstGeom prst="parallelogram">
              <a:avLst>
                <a:gd name="adj" fmla="val 126110"/>
              </a:avLst>
            </a:prstGeom>
            <a:grpFill/>
            <a:ln w="12700">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Tahoma"/>
                <a:ea typeface="+mn-ea"/>
                <a:cs typeface="+mn-cs"/>
              </a:endParaRPr>
            </a:p>
          </p:txBody>
        </p:sp>
        <p:sp>
          <p:nvSpPr>
            <p:cNvPr id="25" name="Parallelogram 24"/>
            <p:cNvSpPr/>
            <p:nvPr/>
          </p:nvSpPr>
          <p:spPr>
            <a:xfrm>
              <a:off x="9168386" y="3500710"/>
              <a:ext cx="566928" cy="109728"/>
            </a:xfrm>
            <a:prstGeom prst="parallelogram">
              <a:avLst>
                <a:gd name="adj" fmla="val 126110"/>
              </a:avLst>
            </a:prstGeom>
            <a:grpFill/>
            <a:ln w="12700">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Tahoma"/>
                <a:ea typeface="+mn-ea"/>
                <a:cs typeface="+mn-cs"/>
              </a:endParaRPr>
            </a:p>
          </p:txBody>
        </p:sp>
        <p:sp>
          <p:nvSpPr>
            <p:cNvPr id="26" name="Parallelogram 25"/>
            <p:cNvSpPr/>
            <p:nvPr/>
          </p:nvSpPr>
          <p:spPr>
            <a:xfrm>
              <a:off x="9304498" y="3393281"/>
              <a:ext cx="566928" cy="109728"/>
            </a:xfrm>
            <a:prstGeom prst="parallelogram">
              <a:avLst>
                <a:gd name="adj" fmla="val 126110"/>
              </a:avLst>
            </a:prstGeom>
            <a:grpFill/>
            <a:ln w="12700">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Tahoma"/>
                <a:ea typeface="+mn-ea"/>
                <a:cs typeface="+mn-cs"/>
              </a:endParaRPr>
            </a:p>
          </p:txBody>
        </p:sp>
        <p:sp>
          <p:nvSpPr>
            <p:cNvPr id="27" name="Parallelogram 26"/>
            <p:cNvSpPr/>
            <p:nvPr/>
          </p:nvSpPr>
          <p:spPr>
            <a:xfrm>
              <a:off x="9457850" y="3610439"/>
              <a:ext cx="566928" cy="109728"/>
            </a:xfrm>
            <a:prstGeom prst="parallelogram">
              <a:avLst>
                <a:gd name="adj" fmla="val 126110"/>
              </a:avLst>
            </a:prstGeom>
            <a:grpFill/>
            <a:ln w="12700">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Tahoma"/>
                <a:ea typeface="+mn-ea"/>
                <a:cs typeface="+mn-cs"/>
              </a:endParaRPr>
            </a:p>
          </p:txBody>
        </p:sp>
        <p:sp>
          <p:nvSpPr>
            <p:cNvPr id="28" name="Parallelogram 27"/>
            <p:cNvSpPr/>
            <p:nvPr/>
          </p:nvSpPr>
          <p:spPr>
            <a:xfrm>
              <a:off x="9597009" y="3500710"/>
              <a:ext cx="566928" cy="109728"/>
            </a:xfrm>
            <a:prstGeom prst="parallelogram">
              <a:avLst>
                <a:gd name="adj" fmla="val 126110"/>
              </a:avLst>
            </a:prstGeom>
            <a:grpFill/>
            <a:ln w="12700">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Tahoma"/>
                <a:ea typeface="+mn-ea"/>
                <a:cs typeface="+mn-cs"/>
              </a:endParaRPr>
            </a:p>
          </p:txBody>
        </p:sp>
        <p:sp>
          <p:nvSpPr>
            <p:cNvPr id="29" name="Parallelogram 28"/>
            <p:cNvSpPr/>
            <p:nvPr/>
          </p:nvSpPr>
          <p:spPr>
            <a:xfrm>
              <a:off x="9733121" y="3393281"/>
              <a:ext cx="566928" cy="109728"/>
            </a:xfrm>
            <a:prstGeom prst="parallelogram">
              <a:avLst>
                <a:gd name="adj" fmla="val 126110"/>
              </a:avLst>
            </a:prstGeom>
            <a:grpFill/>
            <a:ln w="12700">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Tahoma"/>
                <a:ea typeface="+mn-ea"/>
                <a:cs typeface="+mn-cs"/>
              </a:endParaRPr>
            </a:p>
          </p:txBody>
        </p:sp>
        <p:sp>
          <p:nvSpPr>
            <p:cNvPr id="30" name="Parallelogram 29"/>
            <p:cNvSpPr/>
            <p:nvPr/>
          </p:nvSpPr>
          <p:spPr>
            <a:xfrm>
              <a:off x="8036485" y="3390822"/>
              <a:ext cx="2267712" cy="438912"/>
            </a:xfrm>
            <a:prstGeom prst="parallelogram">
              <a:avLst>
                <a:gd name="adj" fmla="val 12611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Tahoma"/>
                <a:ea typeface="+mn-ea"/>
                <a:cs typeface="+mn-cs"/>
              </a:endParaRPr>
            </a:p>
          </p:txBody>
        </p:sp>
        <p:sp>
          <p:nvSpPr>
            <p:cNvPr id="31" name="Parallelogram 30"/>
            <p:cNvSpPr/>
            <p:nvPr/>
          </p:nvSpPr>
          <p:spPr>
            <a:xfrm>
              <a:off x="9327094" y="3727862"/>
              <a:ext cx="537972" cy="88762"/>
            </a:xfrm>
            <a:prstGeom prst="parallelogram">
              <a:avLst>
                <a:gd name="adj" fmla="val 126110"/>
              </a:avLst>
            </a:prstGeom>
            <a:solidFill>
              <a:srgbClr val="EAF3E0"/>
            </a:solidFill>
            <a:ln w="12700">
              <a:solidFill>
                <a:srgbClr val="D1EC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Tahoma"/>
                <a:ea typeface="+mn-ea"/>
                <a:cs typeface="+mn-cs"/>
              </a:endParaRPr>
            </a:p>
          </p:txBody>
        </p:sp>
      </p:grpSp>
      <p:cxnSp>
        <p:nvCxnSpPr>
          <p:cNvPr id="32" name="Straight Connector 31"/>
          <p:cNvCxnSpPr/>
          <p:nvPr/>
        </p:nvCxnSpPr>
        <p:spPr>
          <a:xfrm>
            <a:off x="4251272" y="1979797"/>
            <a:ext cx="0" cy="13715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5101407" y="1522163"/>
            <a:ext cx="0" cy="121754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4129267" y="1537489"/>
            <a:ext cx="0" cy="121754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5" name="Group 34"/>
          <p:cNvGrpSpPr/>
          <p:nvPr/>
        </p:nvGrpSpPr>
        <p:grpSpPr>
          <a:xfrm>
            <a:off x="3572788" y="2449800"/>
            <a:ext cx="2267712" cy="438912"/>
            <a:chOff x="8036485" y="3390822"/>
            <a:chExt cx="2267712" cy="438912"/>
          </a:xfrm>
          <a:solidFill>
            <a:schemeClr val="bg1">
              <a:lumMod val="95000"/>
            </a:schemeClr>
          </a:solidFill>
        </p:grpSpPr>
        <p:sp>
          <p:nvSpPr>
            <p:cNvPr id="36" name="Parallelogram 35"/>
            <p:cNvSpPr/>
            <p:nvPr/>
          </p:nvSpPr>
          <p:spPr>
            <a:xfrm>
              <a:off x="8037220" y="3720006"/>
              <a:ext cx="566928" cy="109728"/>
            </a:xfrm>
            <a:prstGeom prst="parallelogram">
              <a:avLst>
                <a:gd name="adj" fmla="val 126110"/>
              </a:avLst>
            </a:prstGeom>
            <a:grp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Tahoma"/>
                <a:ea typeface="+mn-ea"/>
                <a:cs typeface="+mn-cs"/>
              </a:endParaRPr>
            </a:p>
          </p:txBody>
        </p:sp>
        <p:sp>
          <p:nvSpPr>
            <p:cNvPr id="37" name="Parallelogram 36"/>
            <p:cNvSpPr/>
            <p:nvPr/>
          </p:nvSpPr>
          <p:spPr>
            <a:xfrm>
              <a:off x="8174284" y="3610439"/>
              <a:ext cx="566928" cy="109728"/>
            </a:xfrm>
            <a:prstGeom prst="parallelogram">
              <a:avLst>
                <a:gd name="adj" fmla="val 126110"/>
              </a:avLst>
            </a:prstGeom>
            <a:grp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Tahoma"/>
                <a:ea typeface="+mn-ea"/>
                <a:cs typeface="+mn-cs"/>
              </a:endParaRPr>
            </a:p>
          </p:txBody>
        </p:sp>
        <p:sp>
          <p:nvSpPr>
            <p:cNvPr id="38" name="Parallelogram 37"/>
            <p:cNvSpPr/>
            <p:nvPr/>
          </p:nvSpPr>
          <p:spPr>
            <a:xfrm>
              <a:off x="8313443" y="3500710"/>
              <a:ext cx="566928" cy="109728"/>
            </a:xfrm>
            <a:prstGeom prst="parallelogram">
              <a:avLst>
                <a:gd name="adj" fmla="val 126110"/>
              </a:avLst>
            </a:prstGeom>
            <a:grp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Tahoma"/>
                <a:ea typeface="+mn-ea"/>
                <a:cs typeface="+mn-cs"/>
              </a:endParaRPr>
            </a:p>
          </p:txBody>
        </p:sp>
        <p:sp>
          <p:nvSpPr>
            <p:cNvPr id="39" name="Parallelogram 38"/>
            <p:cNvSpPr/>
            <p:nvPr/>
          </p:nvSpPr>
          <p:spPr>
            <a:xfrm>
              <a:off x="8465843" y="3720006"/>
              <a:ext cx="566928" cy="109728"/>
            </a:xfrm>
            <a:prstGeom prst="parallelogram">
              <a:avLst>
                <a:gd name="adj" fmla="val 126110"/>
              </a:avLst>
            </a:prstGeom>
            <a:grp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Tahoma"/>
                <a:ea typeface="+mn-ea"/>
                <a:cs typeface="+mn-cs"/>
              </a:endParaRPr>
            </a:p>
          </p:txBody>
        </p:sp>
        <p:sp>
          <p:nvSpPr>
            <p:cNvPr id="40" name="Parallelogram 39"/>
            <p:cNvSpPr/>
            <p:nvPr/>
          </p:nvSpPr>
          <p:spPr>
            <a:xfrm>
              <a:off x="8602907" y="3610439"/>
              <a:ext cx="566928" cy="109728"/>
            </a:xfrm>
            <a:prstGeom prst="parallelogram">
              <a:avLst>
                <a:gd name="adj" fmla="val 126110"/>
              </a:avLst>
            </a:prstGeom>
            <a:grp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Tahoma"/>
                <a:ea typeface="+mn-ea"/>
                <a:cs typeface="+mn-cs"/>
              </a:endParaRPr>
            </a:p>
          </p:txBody>
        </p:sp>
        <p:sp>
          <p:nvSpPr>
            <p:cNvPr id="41" name="Parallelogram 40"/>
            <p:cNvSpPr/>
            <p:nvPr/>
          </p:nvSpPr>
          <p:spPr>
            <a:xfrm>
              <a:off x="8742066" y="3500710"/>
              <a:ext cx="566928" cy="109728"/>
            </a:xfrm>
            <a:prstGeom prst="parallelogram">
              <a:avLst>
                <a:gd name="adj" fmla="val 126110"/>
              </a:avLst>
            </a:prstGeom>
            <a:grp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Tahoma"/>
                <a:ea typeface="+mn-ea"/>
                <a:cs typeface="+mn-cs"/>
              </a:endParaRPr>
            </a:p>
          </p:txBody>
        </p:sp>
        <p:sp>
          <p:nvSpPr>
            <p:cNvPr id="42" name="Parallelogram 41"/>
            <p:cNvSpPr/>
            <p:nvPr/>
          </p:nvSpPr>
          <p:spPr>
            <a:xfrm>
              <a:off x="8878178" y="3393281"/>
              <a:ext cx="566928" cy="109728"/>
            </a:xfrm>
            <a:prstGeom prst="parallelogram">
              <a:avLst>
                <a:gd name="adj" fmla="val 126110"/>
              </a:avLst>
            </a:prstGeom>
            <a:grp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Tahoma"/>
                <a:ea typeface="+mn-ea"/>
                <a:cs typeface="+mn-cs"/>
              </a:endParaRPr>
            </a:p>
          </p:txBody>
        </p:sp>
        <p:sp>
          <p:nvSpPr>
            <p:cNvPr id="43" name="Parallelogram 42"/>
            <p:cNvSpPr/>
            <p:nvPr/>
          </p:nvSpPr>
          <p:spPr>
            <a:xfrm>
              <a:off x="8892163" y="3720006"/>
              <a:ext cx="566928" cy="109728"/>
            </a:xfrm>
            <a:prstGeom prst="parallelogram">
              <a:avLst>
                <a:gd name="adj" fmla="val 126110"/>
              </a:avLst>
            </a:prstGeom>
            <a:grp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Tahoma"/>
                <a:ea typeface="+mn-ea"/>
                <a:cs typeface="+mn-cs"/>
              </a:endParaRPr>
            </a:p>
          </p:txBody>
        </p:sp>
        <p:sp>
          <p:nvSpPr>
            <p:cNvPr id="44" name="Parallelogram 43"/>
            <p:cNvSpPr/>
            <p:nvPr/>
          </p:nvSpPr>
          <p:spPr>
            <a:xfrm>
              <a:off x="9029227" y="3610439"/>
              <a:ext cx="566928" cy="109728"/>
            </a:xfrm>
            <a:prstGeom prst="parallelogram">
              <a:avLst>
                <a:gd name="adj" fmla="val 126110"/>
              </a:avLst>
            </a:prstGeom>
            <a:grp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Tahoma"/>
                <a:ea typeface="+mn-ea"/>
                <a:cs typeface="+mn-cs"/>
              </a:endParaRPr>
            </a:p>
          </p:txBody>
        </p:sp>
        <p:sp>
          <p:nvSpPr>
            <p:cNvPr id="45" name="Parallelogram 44"/>
            <p:cNvSpPr/>
            <p:nvPr/>
          </p:nvSpPr>
          <p:spPr>
            <a:xfrm>
              <a:off x="9168386" y="3500710"/>
              <a:ext cx="566928" cy="109728"/>
            </a:xfrm>
            <a:prstGeom prst="parallelogram">
              <a:avLst>
                <a:gd name="adj" fmla="val 126110"/>
              </a:avLst>
            </a:prstGeom>
            <a:grp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Tahoma"/>
                <a:ea typeface="+mn-ea"/>
                <a:cs typeface="+mn-cs"/>
              </a:endParaRPr>
            </a:p>
          </p:txBody>
        </p:sp>
        <p:sp>
          <p:nvSpPr>
            <p:cNvPr id="47" name="Parallelogram 46"/>
            <p:cNvSpPr/>
            <p:nvPr/>
          </p:nvSpPr>
          <p:spPr>
            <a:xfrm>
              <a:off x="9304498" y="3393281"/>
              <a:ext cx="566928" cy="109728"/>
            </a:xfrm>
            <a:prstGeom prst="parallelogram">
              <a:avLst>
                <a:gd name="adj" fmla="val 126110"/>
              </a:avLst>
            </a:prstGeom>
            <a:grp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Tahoma"/>
                <a:ea typeface="+mn-ea"/>
                <a:cs typeface="+mn-cs"/>
              </a:endParaRPr>
            </a:p>
          </p:txBody>
        </p:sp>
        <p:sp>
          <p:nvSpPr>
            <p:cNvPr id="50" name="Parallelogram 49"/>
            <p:cNvSpPr/>
            <p:nvPr/>
          </p:nvSpPr>
          <p:spPr>
            <a:xfrm>
              <a:off x="9457850" y="3610439"/>
              <a:ext cx="566928" cy="109728"/>
            </a:xfrm>
            <a:prstGeom prst="parallelogram">
              <a:avLst>
                <a:gd name="adj" fmla="val 126110"/>
              </a:avLst>
            </a:prstGeom>
            <a:grp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Tahoma"/>
                <a:ea typeface="+mn-ea"/>
                <a:cs typeface="+mn-cs"/>
              </a:endParaRPr>
            </a:p>
          </p:txBody>
        </p:sp>
        <p:sp>
          <p:nvSpPr>
            <p:cNvPr id="51" name="Parallelogram 50"/>
            <p:cNvSpPr/>
            <p:nvPr/>
          </p:nvSpPr>
          <p:spPr>
            <a:xfrm>
              <a:off x="9597009" y="3500710"/>
              <a:ext cx="566928" cy="109728"/>
            </a:xfrm>
            <a:prstGeom prst="parallelogram">
              <a:avLst>
                <a:gd name="adj" fmla="val 126110"/>
              </a:avLst>
            </a:prstGeom>
            <a:grp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Tahoma"/>
                <a:ea typeface="+mn-ea"/>
                <a:cs typeface="+mn-cs"/>
              </a:endParaRPr>
            </a:p>
          </p:txBody>
        </p:sp>
        <p:sp>
          <p:nvSpPr>
            <p:cNvPr id="52" name="Parallelogram 51"/>
            <p:cNvSpPr/>
            <p:nvPr/>
          </p:nvSpPr>
          <p:spPr>
            <a:xfrm>
              <a:off x="9733121" y="3393281"/>
              <a:ext cx="566928" cy="109728"/>
            </a:xfrm>
            <a:prstGeom prst="parallelogram">
              <a:avLst>
                <a:gd name="adj" fmla="val 126110"/>
              </a:avLst>
            </a:prstGeom>
            <a:grp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Tahoma"/>
                <a:ea typeface="+mn-ea"/>
                <a:cs typeface="+mn-cs"/>
              </a:endParaRPr>
            </a:p>
          </p:txBody>
        </p:sp>
        <p:sp>
          <p:nvSpPr>
            <p:cNvPr id="53" name="Parallelogram 52"/>
            <p:cNvSpPr/>
            <p:nvPr/>
          </p:nvSpPr>
          <p:spPr>
            <a:xfrm>
              <a:off x="9320786" y="3720006"/>
              <a:ext cx="555683" cy="96618"/>
            </a:xfrm>
            <a:prstGeom prst="parallelogram">
              <a:avLst>
                <a:gd name="adj" fmla="val 126110"/>
              </a:avLst>
            </a:prstGeom>
            <a:solidFill>
              <a:srgbClr val="F1F1F1"/>
            </a:solidFill>
            <a:ln w="12700">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Tahoma"/>
                <a:ea typeface="+mn-ea"/>
                <a:cs typeface="+mn-cs"/>
              </a:endParaRPr>
            </a:p>
          </p:txBody>
        </p:sp>
        <p:sp>
          <p:nvSpPr>
            <p:cNvPr id="54" name="Parallelogram 53"/>
            <p:cNvSpPr/>
            <p:nvPr/>
          </p:nvSpPr>
          <p:spPr>
            <a:xfrm>
              <a:off x="8449689" y="3393281"/>
              <a:ext cx="566928" cy="109728"/>
            </a:xfrm>
            <a:prstGeom prst="parallelogram">
              <a:avLst>
                <a:gd name="adj" fmla="val 126110"/>
              </a:avLst>
            </a:prstGeom>
            <a:solidFill>
              <a:schemeClr val="bg1">
                <a:lumMod val="95000"/>
              </a:schemeClr>
            </a:soli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Tahoma"/>
                <a:ea typeface="+mn-ea"/>
                <a:cs typeface="+mn-cs"/>
              </a:endParaRPr>
            </a:p>
          </p:txBody>
        </p:sp>
        <p:sp>
          <p:nvSpPr>
            <p:cNvPr id="55" name="Parallelogram 54"/>
            <p:cNvSpPr/>
            <p:nvPr/>
          </p:nvSpPr>
          <p:spPr>
            <a:xfrm>
              <a:off x="8036485" y="3390822"/>
              <a:ext cx="2267712" cy="438912"/>
            </a:xfrm>
            <a:prstGeom prst="parallelogram">
              <a:avLst>
                <a:gd name="adj" fmla="val 12611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Tahoma"/>
                <a:ea typeface="+mn-ea"/>
                <a:cs typeface="+mn-cs"/>
              </a:endParaRPr>
            </a:p>
          </p:txBody>
        </p:sp>
      </p:grpSp>
      <p:cxnSp>
        <p:nvCxnSpPr>
          <p:cNvPr id="56" name="Straight Connector 55"/>
          <p:cNvCxnSpPr/>
          <p:nvPr/>
        </p:nvCxnSpPr>
        <p:spPr>
          <a:xfrm>
            <a:off x="4759820" y="1522163"/>
            <a:ext cx="0" cy="121754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3729806" y="1885741"/>
            <a:ext cx="0" cy="116599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4439256" y="1522163"/>
            <a:ext cx="0" cy="121754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9" name="Group 58"/>
          <p:cNvGrpSpPr/>
          <p:nvPr/>
        </p:nvGrpSpPr>
        <p:grpSpPr>
          <a:xfrm>
            <a:off x="3563769" y="1848883"/>
            <a:ext cx="2267712" cy="438912"/>
            <a:chOff x="8036485" y="3390822"/>
            <a:chExt cx="2267712" cy="438912"/>
          </a:xfrm>
          <a:solidFill>
            <a:schemeClr val="bg1">
              <a:lumMod val="95000"/>
            </a:schemeClr>
          </a:solidFill>
        </p:grpSpPr>
        <p:sp>
          <p:nvSpPr>
            <p:cNvPr id="60" name="Parallelogram 59"/>
            <p:cNvSpPr/>
            <p:nvPr/>
          </p:nvSpPr>
          <p:spPr>
            <a:xfrm>
              <a:off x="8037220" y="3720006"/>
              <a:ext cx="566928" cy="109728"/>
            </a:xfrm>
            <a:prstGeom prst="parallelogram">
              <a:avLst>
                <a:gd name="adj" fmla="val 126110"/>
              </a:avLst>
            </a:prstGeom>
            <a:grp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Tahoma"/>
                <a:ea typeface="+mn-ea"/>
                <a:cs typeface="+mn-cs"/>
              </a:endParaRPr>
            </a:p>
          </p:txBody>
        </p:sp>
        <p:sp>
          <p:nvSpPr>
            <p:cNvPr id="61" name="Parallelogram 60"/>
            <p:cNvSpPr/>
            <p:nvPr/>
          </p:nvSpPr>
          <p:spPr>
            <a:xfrm>
              <a:off x="8174284" y="3610439"/>
              <a:ext cx="566928" cy="109728"/>
            </a:xfrm>
            <a:prstGeom prst="parallelogram">
              <a:avLst>
                <a:gd name="adj" fmla="val 126110"/>
              </a:avLst>
            </a:prstGeom>
            <a:grp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Tahoma"/>
                <a:ea typeface="+mn-ea"/>
                <a:cs typeface="+mn-cs"/>
              </a:endParaRPr>
            </a:p>
          </p:txBody>
        </p:sp>
        <p:sp>
          <p:nvSpPr>
            <p:cNvPr id="62" name="Parallelogram 61"/>
            <p:cNvSpPr/>
            <p:nvPr/>
          </p:nvSpPr>
          <p:spPr>
            <a:xfrm>
              <a:off x="8313443" y="3500710"/>
              <a:ext cx="566928" cy="109728"/>
            </a:xfrm>
            <a:prstGeom prst="parallelogram">
              <a:avLst>
                <a:gd name="adj" fmla="val 126110"/>
              </a:avLst>
            </a:prstGeom>
            <a:grp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Tahoma"/>
                <a:ea typeface="+mn-ea"/>
                <a:cs typeface="+mn-cs"/>
              </a:endParaRPr>
            </a:p>
          </p:txBody>
        </p:sp>
        <p:sp>
          <p:nvSpPr>
            <p:cNvPr id="63" name="Parallelogram 62"/>
            <p:cNvSpPr/>
            <p:nvPr/>
          </p:nvSpPr>
          <p:spPr>
            <a:xfrm>
              <a:off x="8465843" y="3720006"/>
              <a:ext cx="566928" cy="109728"/>
            </a:xfrm>
            <a:prstGeom prst="parallelogram">
              <a:avLst>
                <a:gd name="adj" fmla="val 126110"/>
              </a:avLst>
            </a:prstGeom>
            <a:grp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Tahoma"/>
                <a:ea typeface="+mn-ea"/>
                <a:cs typeface="+mn-cs"/>
              </a:endParaRPr>
            </a:p>
          </p:txBody>
        </p:sp>
        <p:sp>
          <p:nvSpPr>
            <p:cNvPr id="64" name="Parallelogram 63"/>
            <p:cNvSpPr/>
            <p:nvPr/>
          </p:nvSpPr>
          <p:spPr>
            <a:xfrm>
              <a:off x="8602907" y="3610439"/>
              <a:ext cx="566928" cy="109728"/>
            </a:xfrm>
            <a:prstGeom prst="parallelogram">
              <a:avLst>
                <a:gd name="adj" fmla="val 126110"/>
              </a:avLst>
            </a:prstGeom>
            <a:grp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Tahoma"/>
                <a:ea typeface="+mn-ea"/>
                <a:cs typeface="+mn-cs"/>
              </a:endParaRPr>
            </a:p>
          </p:txBody>
        </p:sp>
        <p:sp>
          <p:nvSpPr>
            <p:cNvPr id="65" name="Parallelogram 64"/>
            <p:cNvSpPr/>
            <p:nvPr/>
          </p:nvSpPr>
          <p:spPr>
            <a:xfrm>
              <a:off x="8742066" y="3500710"/>
              <a:ext cx="566928" cy="109728"/>
            </a:xfrm>
            <a:prstGeom prst="parallelogram">
              <a:avLst>
                <a:gd name="adj" fmla="val 126110"/>
              </a:avLst>
            </a:prstGeom>
            <a:grp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Tahoma"/>
                <a:ea typeface="+mn-ea"/>
                <a:cs typeface="+mn-cs"/>
              </a:endParaRPr>
            </a:p>
          </p:txBody>
        </p:sp>
        <p:sp>
          <p:nvSpPr>
            <p:cNvPr id="66" name="Parallelogram 65"/>
            <p:cNvSpPr/>
            <p:nvPr/>
          </p:nvSpPr>
          <p:spPr>
            <a:xfrm>
              <a:off x="8878178" y="3393281"/>
              <a:ext cx="566928" cy="109728"/>
            </a:xfrm>
            <a:prstGeom prst="parallelogram">
              <a:avLst>
                <a:gd name="adj" fmla="val 126110"/>
              </a:avLst>
            </a:prstGeom>
            <a:grp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Tahoma"/>
                <a:ea typeface="+mn-ea"/>
                <a:cs typeface="+mn-cs"/>
              </a:endParaRPr>
            </a:p>
          </p:txBody>
        </p:sp>
        <p:sp>
          <p:nvSpPr>
            <p:cNvPr id="67" name="Parallelogram 66"/>
            <p:cNvSpPr/>
            <p:nvPr/>
          </p:nvSpPr>
          <p:spPr>
            <a:xfrm>
              <a:off x="8892163" y="3720006"/>
              <a:ext cx="566928" cy="109728"/>
            </a:xfrm>
            <a:prstGeom prst="parallelogram">
              <a:avLst>
                <a:gd name="adj" fmla="val 126110"/>
              </a:avLst>
            </a:prstGeom>
            <a:grp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Tahoma"/>
                <a:ea typeface="+mn-ea"/>
                <a:cs typeface="+mn-cs"/>
              </a:endParaRPr>
            </a:p>
          </p:txBody>
        </p:sp>
        <p:sp>
          <p:nvSpPr>
            <p:cNvPr id="68" name="Parallelogram 67"/>
            <p:cNvSpPr/>
            <p:nvPr/>
          </p:nvSpPr>
          <p:spPr>
            <a:xfrm>
              <a:off x="9029227" y="3610439"/>
              <a:ext cx="566928" cy="109728"/>
            </a:xfrm>
            <a:prstGeom prst="parallelogram">
              <a:avLst>
                <a:gd name="adj" fmla="val 126110"/>
              </a:avLst>
            </a:prstGeom>
            <a:grp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Tahoma"/>
                <a:ea typeface="+mn-ea"/>
                <a:cs typeface="+mn-cs"/>
              </a:endParaRPr>
            </a:p>
          </p:txBody>
        </p:sp>
        <p:sp>
          <p:nvSpPr>
            <p:cNvPr id="69" name="Parallelogram 68"/>
            <p:cNvSpPr/>
            <p:nvPr/>
          </p:nvSpPr>
          <p:spPr>
            <a:xfrm>
              <a:off x="9168386" y="3500710"/>
              <a:ext cx="566928" cy="109728"/>
            </a:xfrm>
            <a:prstGeom prst="parallelogram">
              <a:avLst>
                <a:gd name="adj" fmla="val 126110"/>
              </a:avLst>
            </a:prstGeom>
            <a:grp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Tahoma"/>
                <a:ea typeface="+mn-ea"/>
                <a:cs typeface="+mn-cs"/>
              </a:endParaRPr>
            </a:p>
          </p:txBody>
        </p:sp>
        <p:sp>
          <p:nvSpPr>
            <p:cNvPr id="70" name="Parallelogram 69"/>
            <p:cNvSpPr/>
            <p:nvPr/>
          </p:nvSpPr>
          <p:spPr>
            <a:xfrm>
              <a:off x="9304498" y="3393281"/>
              <a:ext cx="566928" cy="109728"/>
            </a:xfrm>
            <a:prstGeom prst="parallelogram">
              <a:avLst>
                <a:gd name="adj" fmla="val 126110"/>
              </a:avLst>
            </a:prstGeom>
            <a:grp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Tahoma"/>
                <a:ea typeface="+mn-ea"/>
                <a:cs typeface="+mn-cs"/>
              </a:endParaRPr>
            </a:p>
          </p:txBody>
        </p:sp>
        <p:sp>
          <p:nvSpPr>
            <p:cNvPr id="71" name="Parallelogram 70"/>
            <p:cNvSpPr/>
            <p:nvPr/>
          </p:nvSpPr>
          <p:spPr>
            <a:xfrm>
              <a:off x="9457850" y="3610439"/>
              <a:ext cx="566928" cy="109728"/>
            </a:xfrm>
            <a:prstGeom prst="parallelogram">
              <a:avLst>
                <a:gd name="adj" fmla="val 126110"/>
              </a:avLst>
            </a:prstGeom>
            <a:grp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Tahoma"/>
                <a:ea typeface="+mn-ea"/>
                <a:cs typeface="+mn-cs"/>
              </a:endParaRPr>
            </a:p>
          </p:txBody>
        </p:sp>
        <p:sp>
          <p:nvSpPr>
            <p:cNvPr id="72" name="Parallelogram 71"/>
            <p:cNvSpPr/>
            <p:nvPr/>
          </p:nvSpPr>
          <p:spPr>
            <a:xfrm>
              <a:off x="9597009" y="3500710"/>
              <a:ext cx="566928" cy="109728"/>
            </a:xfrm>
            <a:prstGeom prst="parallelogram">
              <a:avLst>
                <a:gd name="adj" fmla="val 126110"/>
              </a:avLst>
            </a:prstGeom>
            <a:grp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Tahoma"/>
                <a:ea typeface="+mn-ea"/>
                <a:cs typeface="+mn-cs"/>
              </a:endParaRPr>
            </a:p>
          </p:txBody>
        </p:sp>
        <p:sp>
          <p:nvSpPr>
            <p:cNvPr id="73" name="Parallelogram 72"/>
            <p:cNvSpPr/>
            <p:nvPr/>
          </p:nvSpPr>
          <p:spPr>
            <a:xfrm>
              <a:off x="9733121" y="3393281"/>
              <a:ext cx="566928" cy="109728"/>
            </a:xfrm>
            <a:prstGeom prst="parallelogram">
              <a:avLst>
                <a:gd name="adj" fmla="val 126110"/>
              </a:avLst>
            </a:prstGeom>
            <a:grp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Tahoma"/>
                <a:ea typeface="+mn-ea"/>
                <a:cs typeface="+mn-cs"/>
              </a:endParaRPr>
            </a:p>
          </p:txBody>
        </p:sp>
        <p:sp>
          <p:nvSpPr>
            <p:cNvPr id="74" name="Parallelogram 73"/>
            <p:cNvSpPr/>
            <p:nvPr/>
          </p:nvSpPr>
          <p:spPr>
            <a:xfrm>
              <a:off x="8036485" y="3390822"/>
              <a:ext cx="2267712" cy="438912"/>
            </a:xfrm>
            <a:prstGeom prst="parallelogram">
              <a:avLst>
                <a:gd name="adj" fmla="val 12611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Tahoma"/>
                <a:ea typeface="+mn-ea"/>
                <a:cs typeface="+mn-cs"/>
              </a:endParaRPr>
            </a:p>
          </p:txBody>
        </p:sp>
        <p:sp>
          <p:nvSpPr>
            <p:cNvPr id="75" name="Parallelogram 74"/>
            <p:cNvSpPr/>
            <p:nvPr/>
          </p:nvSpPr>
          <p:spPr>
            <a:xfrm>
              <a:off x="9320786" y="3722627"/>
              <a:ext cx="550640" cy="90216"/>
            </a:xfrm>
            <a:prstGeom prst="parallelogram">
              <a:avLst>
                <a:gd name="adj" fmla="val 126110"/>
              </a:avLst>
            </a:prstGeom>
            <a:solidFill>
              <a:srgbClr val="F1F1F1"/>
            </a:solidFill>
            <a:ln w="12700">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Tahoma"/>
                <a:ea typeface="+mn-ea"/>
                <a:cs typeface="+mn-cs"/>
              </a:endParaRPr>
            </a:p>
          </p:txBody>
        </p:sp>
        <p:sp>
          <p:nvSpPr>
            <p:cNvPr id="76" name="Parallelogram 75"/>
            <p:cNvSpPr/>
            <p:nvPr/>
          </p:nvSpPr>
          <p:spPr>
            <a:xfrm>
              <a:off x="8449689" y="3393281"/>
              <a:ext cx="566928" cy="109728"/>
            </a:xfrm>
            <a:prstGeom prst="parallelogram">
              <a:avLst>
                <a:gd name="adj" fmla="val 126110"/>
              </a:avLst>
            </a:prstGeom>
            <a:solidFill>
              <a:schemeClr val="accent2">
                <a:lumMod val="60000"/>
                <a:lumOff val="4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Tahoma"/>
                <a:ea typeface="+mn-ea"/>
                <a:cs typeface="+mn-cs"/>
              </a:endParaRPr>
            </a:p>
          </p:txBody>
        </p:sp>
      </p:grpSp>
      <p:cxnSp>
        <p:nvCxnSpPr>
          <p:cNvPr id="77" name="Straight Connector 76"/>
          <p:cNvCxnSpPr/>
          <p:nvPr/>
        </p:nvCxnSpPr>
        <p:spPr>
          <a:xfrm>
            <a:off x="3570181" y="1965599"/>
            <a:ext cx="0" cy="121754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a:off x="3940014" y="1975124"/>
            <a:ext cx="0" cy="121754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a:off x="4355173" y="1975124"/>
            <a:ext cx="0" cy="121754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a:off x="4801862" y="1975124"/>
            <a:ext cx="0" cy="121754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a:off x="5259062" y="1975124"/>
            <a:ext cx="0" cy="121754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a:off x="5596695" y="1703121"/>
            <a:ext cx="0" cy="121754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a:off x="5726773" y="1612517"/>
            <a:ext cx="0" cy="121754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5827325" y="1522163"/>
            <a:ext cx="0" cy="121754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a:off x="4063245" y="2274263"/>
            <a:ext cx="421" cy="48077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flipH="1">
            <a:off x="4246177" y="2274263"/>
            <a:ext cx="2337" cy="29674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a:off x="4439256" y="2318522"/>
            <a:ext cx="0" cy="43651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a:off x="4759820" y="2401585"/>
            <a:ext cx="0" cy="35345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a:off x="4590100" y="2279773"/>
            <a:ext cx="0" cy="29123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flipH="1">
            <a:off x="4860738" y="2274263"/>
            <a:ext cx="516" cy="29674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a:off x="5101407" y="2274263"/>
            <a:ext cx="0" cy="48077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5101407" y="2895922"/>
            <a:ext cx="0" cy="1558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a:off x="4759820" y="2895922"/>
            <a:ext cx="0" cy="1558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a:off x="4439256" y="2895922"/>
            <a:ext cx="0" cy="1558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a:xfrm>
            <a:off x="4063245" y="2895922"/>
            <a:ext cx="0" cy="1558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a:off x="5101407" y="1975124"/>
            <a:ext cx="0" cy="13715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p:nvCxnSpPr>
        <p:spPr>
          <a:xfrm>
            <a:off x="4860738" y="1979203"/>
            <a:ext cx="0" cy="13715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p:nvPr/>
        </p:nvCxnSpPr>
        <p:spPr>
          <a:xfrm>
            <a:off x="4595195" y="1980366"/>
            <a:ext cx="0" cy="13715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p:nvPr/>
        </p:nvCxnSpPr>
        <p:spPr>
          <a:xfrm>
            <a:off x="4063245" y="1979203"/>
            <a:ext cx="0" cy="13715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0" name="TextBox 99"/>
          <p:cNvSpPr txBox="1"/>
          <p:nvPr/>
        </p:nvSpPr>
        <p:spPr>
          <a:xfrm>
            <a:off x="4374315" y="1219200"/>
            <a:ext cx="1551352" cy="369332"/>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srgbClr val="000000">
                    <a:lumMod val="75000"/>
                    <a:lumOff val="25000"/>
                  </a:srgbClr>
                </a:solidFill>
                <a:effectLst/>
                <a:uLnTx/>
                <a:uFillTx/>
                <a:latin typeface="Calibri" charset="0"/>
                <a:ea typeface="Calibri" charset="0"/>
                <a:cs typeface="Calibri" charset="0"/>
              </a:rPr>
              <a:t>DRAM Layers</a:t>
            </a:r>
          </a:p>
        </p:txBody>
      </p:sp>
      <p:sp>
        <p:nvSpPr>
          <p:cNvPr id="101" name="TextBox 100"/>
          <p:cNvSpPr txBox="1"/>
          <p:nvPr/>
        </p:nvSpPr>
        <p:spPr>
          <a:xfrm>
            <a:off x="3452157" y="3113565"/>
            <a:ext cx="147832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srgbClr val="538234"/>
                </a:solidFill>
                <a:effectLst/>
                <a:uLnTx/>
                <a:uFillTx/>
                <a:latin typeface="Calibri" charset="0"/>
                <a:ea typeface="Calibri" charset="0"/>
                <a:cs typeface="Calibri" charset="0"/>
              </a:rPr>
              <a:t>Logic Layer</a:t>
            </a:r>
          </a:p>
        </p:txBody>
      </p:sp>
      <p:sp>
        <p:nvSpPr>
          <p:cNvPr id="102" name="TextBox 101"/>
          <p:cNvSpPr txBox="1"/>
          <p:nvPr/>
        </p:nvSpPr>
        <p:spPr>
          <a:xfrm>
            <a:off x="6178439" y="1990294"/>
            <a:ext cx="523532" cy="369332"/>
          </a:xfrm>
          <a:prstGeom prst="rect">
            <a:avLst/>
          </a:prstGeom>
          <a:noFill/>
        </p:spPr>
        <p:txBody>
          <a:bodyPr wrap="none" lIns="0" r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srgbClr val="000000">
                    <a:lumMod val="50000"/>
                    <a:lumOff val="50000"/>
                  </a:srgbClr>
                </a:solidFill>
                <a:effectLst/>
                <a:uLnTx/>
                <a:uFillTx/>
                <a:latin typeface="Calibri" charset="0"/>
                <a:ea typeface="Calibri" charset="0"/>
                <a:cs typeface="Calibri" charset="0"/>
              </a:rPr>
              <a:t>TSVs</a:t>
            </a:r>
          </a:p>
        </p:txBody>
      </p:sp>
      <p:cxnSp>
        <p:nvCxnSpPr>
          <p:cNvPr id="103" name="Straight Arrow Connector 102"/>
          <p:cNvCxnSpPr>
            <a:stCxn id="60" idx="1"/>
          </p:cNvCxnSpPr>
          <p:nvPr/>
        </p:nvCxnSpPr>
        <p:spPr>
          <a:xfrm flipH="1">
            <a:off x="5840500" y="2174960"/>
            <a:ext cx="337939" cy="0"/>
          </a:xfrm>
          <a:prstGeom prst="straightConnector1">
            <a:avLst/>
          </a:prstGeom>
          <a:ln w="15875">
            <a:solidFill>
              <a:schemeClr val="bg1">
                <a:lumMod val="50000"/>
              </a:schemeClr>
            </a:solidFill>
            <a:prstDash val="sysDot"/>
            <a:tailEnd type="stealth" w="med" len="lg"/>
          </a:ln>
        </p:spPr>
        <p:style>
          <a:lnRef idx="1">
            <a:schemeClr val="accent1"/>
          </a:lnRef>
          <a:fillRef idx="0">
            <a:schemeClr val="accent1"/>
          </a:fillRef>
          <a:effectRef idx="0">
            <a:schemeClr val="accent1"/>
          </a:effectRef>
          <a:fontRef idx="minor">
            <a:schemeClr val="tx1"/>
          </a:fontRef>
        </p:style>
      </p:cxnSp>
      <p:cxnSp>
        <p:nvCxnSpPr>
          <p:cNvPr id="104" name="Straight Arrow Connector 103"/>
          <p:cNvCxnSpPr>
            <a:stCxn id="60" idx="1"/>
          </p:cNvCxnSpPr>
          <p:nvPr/>
        </p:nvCxnSpPr>
        <p:spPr>
          <a:xfrm flipH="1">
            <a:off x="5726775" y="2174960"/>
            <a:ext cx="451664" cy="155970"/>
          </a:xfrm>
          <a:prstGeom prst="straightConnector1">
            <a:avLst/>
          </a:prstGeom>
          <a:ln w="15875">
            <a:solidFill>
              <a:schemeClr val="bg1">
                <a:lumMod val="50000"/>
              </a:schemeClr>
            </a:solidFill>
            <a:prstDash val="sysDot"/>
            <a:tailEnd type="stealth" w="med" len="lg"/>
          </a:ln>
        </p:spPr>
        <p:style>
          <a:lnRef idx="1">
            <a:schemeClr val="accent1"/>
          </a:lnRef>
          <a:fillRef idx="0">
            <a:schemeClr val="accent1"/>
          </a:fillRef>
          <a:effectRef idx="0">
            <a:schemeClr val="accent1"/>
          </a:effectRef>
          <a:fontRef idx="minor">
            <a:schemeClr val="tx1"/>
          </a:fontRef>
        </p:style>
      </p:cxnSp>
      <p:grpSp>
        <p:nvGrpSpPr>
          <p:cNvPr id="105" name="Group 104"/>
          <p:cNvGrpSpPr/>
          <p:nvPr/>
        </p:nvGrpSpPr>
        <p:grpSpPr>
          <a:xfrm>
            <a:off x="3568767" y="1523978"/>
            <a:ext cx="2267712" cy="438912"/>
            <a:chOff x="8036485" y="3390822"/>
            <a:chExt cx="2267712" cy="438912"/>
          </a:xfrm>
          <a:solidFill>
            <a:schemeClr val="bg1">
              <a:lumMod val="95000"/>
            </a:schemeClr>
          </a:solidFill>
        </p:grpSpPr>
        <p:sp>
          <p:nvSpPr>
            <p:cNvPr id="106" name="Parallelogram 105"/>
            <p:cNvSpPr/>
            <p:nvPr/>
          </p:nvSpPr>
          <p:spPr>
            <a:xfrm>
              <a:off x="8037220" y="3720006"/>
              <a:ext cx="566928" cy="109728"/>
            </a:xfrm>
            <a:prstGeom prst="parallelogram">
              <a:avLst>
                <a:gd name="adj" fmla="val 126110"/>
              </a:avLst>
            </a:prstGeom>
            <a:grp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Tahoma"/>
                <a:ea typeface="+mn-ea"/>
                <a:cs typeface="+mn-cs"/>
              </a:endParaRPr>
            </a:p>
          </p:txBody>
        </p:sp>
        <p:sp>
          <p:nvSpPr>
            <p:cNvPr id="107" name="Parallelogram 106"/>
            <p:cNvSpPr/>
            <p:nvPr/>
          </p:nvSpPr>
          <p:spPr>
            <a:xfrm>
              <a:off x="8174284" y="3610439"/>
              <a:ext cx="566928" cy="109728"/>
            </a:xfrm>
            <a:prstGeom prst="parallelogram">
              <a:avLst>
                <a:gd name="adj" fmla="val 126110"/>
              </a:avLst>
            </a:prstGeom>
            <a:grp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Tahoma"/>
                <a:ea typeface="+mn-ea"/>
                <a:cs typeface="+mn-cs"/>
              </a:endParaRPr>
            </a:p>
          </p:txBody>
        </p:sp>
        <p:sp>
          <p:nvSpPr>
            <p:cNvPr id="108" name="Parallelogram 107"/>
            <p:cNvSpPr/>
            <p:nvPr/>
          </p:nvSpPr>
          <p:spPr>
            <a:xfrm>
              <a:off x="8313443" y="3500710"/>
              <a:ext cx="566928" cy="109728"/>
            </a:xfrm>
            <a:prstGeom prst="parallelogram">
              <a:avLst>
                <a:gd name="adj" fmla="val 126110"/>
              </a:avLst>
            </a:prstGeom>
            <a:grp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Tahoma"/>
                <a:ea typeface="+mn-ea"/>
                <a:cs typeface="+mn-cs"/>
              </a:endParaRPr>
            </a:p>
          </p:txBody>
        </p:sp>
        <p:sp>
          <p:nvSpPr>
            <p:cNvPr id="109" name="Parallelogram 108"/>
            <p:cNvSpPr/>
            <p:nvPr/>
          </p:nvSpPr>
          <p:spPr>
            <a:xfrm>
              <a:off x="8465843" y="3720006"/>
              <a:ext cx="566928" cy="109728"/>
            </a:xfrm>
            <a:prstGeom prst="parallelogram">
              <a:avLst>
                <a:gd name="adj" fmla="val 126110"/>
              </a:avLst>
            </a:prstGeom>
            <a:grp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Tahoma"/>
                <a:ea typeface="+mn-ea"/>
                <a:cs typeface="+mn-cs"/>
              </a:endParaRPr>
            </a:p>
          </p:txBody>
        </p:sp>
        <p:sp>
          <p:nvSpPr>
            <p:cNvPr id="110" name="Parallelogram 109"/>
            <p:cNvSpPr/>
            <p:nvPr/>
          </p:nvSpPr>
          <p:spPr>
            <a:xfrm>
              <a:off x="8602907" y="3610439"/>
              <a:ext cx="566928" cy="109728"/>
            </a:xfrm>
            <a:prstGeom prst="parallelogram">
              <a:avLst>
                <a:gd name="adj" fmla="val 126110"/>
              </a:avLst>
            </a:prstGeom>
            <a:grp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Tahoma"/>
                <a:ea typeface="+mn-ea"/>
                <a:cs typeface="+mn-cs"/>
              </a:endParaRPr>
            </a:p>
          </p:txBody>
        </p:sp>
        <p:sp>
          <p:nvSpPr>
            <p:cNvPr id="111" name="Parallelogram 110"/>
            <p:cNvSpPr/>
            <p:nvPr/>
          </p:nvSpPr>
          <p:spPr>
            <a:xfrm>
              <a:off x="8742066" y="3500710"/>
              <a:ext cx="566928" cy="109728"/>
            </a:xfrm>
            <a:prstGeom prst="parallelogram">
              <a:avLst>
                <a:gd name="adj" fmla="val 126110"/>
              </a:avLst>
            </a:prstGeom>
            <a:grp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Tahoma"/>
                <a:ea typeface="+mn-ea"/>
                <a:cs typeface="+mn-cs"/>
              </a:endParaRPr>
            </a:p>
          </p:txBody>
        </p:sp>
        <p:sp>
          <p:nvSpPr>
            <p:cNvPr id="112" name="Parallelogram 111"/>
            <p:cNvSpPr/>
            <p:nvPr/>
          </p:nvSpPr>
          <p:spPr>
            <a:xfrm>
              <a:off x="8878178" y="3393281"/>
              <a:ext cx="566928" cy="109728"/>
            </a:xfrm>
            <a:prstGeom prst="parallelogram">
              <a:avLst>
                <a:gd name="adj" fmla="val 126110"/>
              </a:avLst>
            </a:prstGeom>
            <a:grp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Tahoma"/>
                <a:ea typeface="+mn-ea"/>
                <a:cs typeface="+mn-cs"/>
              </a:endParaRPr>
            </a:p>
          </p:txBody>
        </p:sp>
        <p:sp>
          <p:nvSpPr>
            <p:cNvPr id="113" name="Parallelogram 112"/>
            <p:cNvSpPr/>
            <p:nvPr/>
          </p:nvSpPr>
          <p:spPr>
            <a:xfrm>
              <a:off x="8892163" y="3720006"/>
              <a:ext cx="566928" cy="109728"/>
            </a:xfrm>
            <a:prstGeom prst="parallelogram">
              <a:avLst>
                <a:gd name="adj" fmla="val 126110"/>
              </a:avLst>
            </a:prstGeom>
            <a:grp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Tahoma"/>
                <a:ea typeface="+mn-ea"/>
                <a:cs typeface="+mn-cs"/>
              </a:endParaRPr>
            </a:p>
          </p:txBody>
        </p:sp>
        <p:sp>
          <p:nvSpPr>
            <p:cNvPr id="114" name="Parallelogram 113"/>
            <p:cNvSpPr/>
            <p:nvPr/>
          </p:nvSpPr>
          <p:spPr>
            <a:xfrm>
              <a:off x="9029227" y="3610439"/>
              <a:ext cx="566928" cy="109728"/>
            </a:xfrm>
            <a:prstGeom prst="parallelogram">
              <a:avLst>
                <a:gd name="adj" fmla="val 126110"/>
              </a:avLst>
            </a:prstGeom>
            <a:grp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Tahoma"/>
                <a:ea typeface="+mn-ea"/>
                <a:cs typeface="+mn-cs"/>
              </a:endParaRPr>
            </a:p>
          </p:txBody>
        </p:sp>
        <p:sp>
          <p:nvSpPr>
            <p:cNvPr id="115" name="Parallelogram 114"/>
            <p:cNvSpPr/>
            <p:nvPr/>
          </p:nvSpPr>
          <p:spPr>
            <a:xfrm>
              <a:off x="9168386" y="3500710"/>
              <a:ext cx="566928" cy="109728"/>
            </a:xfrm>
            <a:prstGeom prst="parallelogram">
              <a:avLst>
                <a:gd name="adj" fmla="val 126110"/>
              </a:avLst>
            </a:prstGeom>
            <a:grp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Tahoma"/>
                <a:ea typeface="+mn-ea"/>
                <a:cs typeface="+mn-cs"/>
              </a:endParaRPr>
            </a:p>
          </p:txBody>
        </p:sp>
        <p:sp>
          <p:nvSpPr>
            <p:cNvPr id="116" name="Parallelogram 115"/>
            <p:cNvSpPr/>
            <p:nvPr/>
          </p:nvSpPr>
          <p:spPr>
            <a:xfrm>
              <a:off x="9304498" y="3393281"/>
              <a:ext cx="566928" cy="109728"/>
            </a:xfrm>
            <a:prstGeom prst="parallelogram">
              <a:avLst>
                <a:gd name="adj" fmla="val 126110"/>
              </a:avLst>
            </a:prstGeom>
            <a:grp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Tahoma"/>
                <a:ea typeface="+mn-ea"/>
                <a:cs typeface="+mn-cs"/>
              </a:endParaRPr>
            </a:p>
          </p:txBody>
        </p:sp>
        <p:sp>
          <p:nvSpPr>
            <p:cNvPr id="117" name="Parallelogram 116"/>
            <p:cNvSpPr/>
            <p:nvPr/>
          </p:nvSpPr>
          <p:spPr>
            <a:xfrm>
              <a:off x="9457850" y="3610439"/>
              <a:ext cx="566928" cy="109728"/>
            </a:xfrm>
            <a:prstGeom prst="parallelogram">
              <a:avLst>
                <a:gd name="adj" fmla="val 126110"/>
              </a:avLst>
            </a:prstGeom>
            <a:grp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Tahoma"/>
                <a:ea typeface="+mn-ea"/>
                <a:cs typeface="+mn-cs"/>
              </a:endParaRPr>
            </a:p>
          </p:txBody>
        </p:sp>
        <p:sp>
          <p:nvSpPr>
            <p:cNvPr id="118" name="Parallelogram 117"/>
            <p:cNvSpPr/>
            <p:nvPr/>
          </p:nvSpPr>
          <p:spPr>
            <a:xfrm>
              <a:off x="9597009" y="3500710"/>
              <a:ext cx="566928" cy="109728"/>
            </a:xfrm>
            <a:prstGeom prst="parallelogram">
              <a:avLst>
                <a:gd name="adj" fmla="val 126110"/>
              </a:avLst>
            </a:prstGeom>
            <a:grp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Tahoma"/>
                <a:ea typeface="+mn-ea"/>
                <a:cs typeface="+mn-cs"/>
              </a:endParaRPr>
            </a:p>
          </p:txBody>
        </p:sp>
        <p:sp>
          <p:nvSpPr>
            <p:cNvPr id="119" name="Parallelogram 118"/>
            <p:cNvSpPr/>
            <p:nvPr/>
          </p:nvSpPr>
          <p:spPr>
            <a:xfrm>
              <a:off x="9733121" y="3393281"/>
              <a:ext cx="566928" cy="109728"/>
            </a:xfrm>
            <a:prstGeom prst="parallelogram">
              <a:avLst>
                <a:gd name="adj" fmla="val 126110"/>
              </a:avLst>
            </a:prstGeom>
            <a:grp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Tahoma"/>
                <a:ea typeface="+mn-ea"/>
                <a:cs typeface="+mn-cs"/>
              </a:endParaRPr>
            </a:p>
          </p:txBody>
        </p:sp>
        <p:sp>
          <p:nvSpPr>
            <p:cNvPr id="120" name="Parallelogram 119"/>
            <p:cNvSpPr/>
            <p:nvPr/>
          </p:nvSpPr>
          <p:spPr>
            <a:xfrm>
              <a:off x="8036485" y="3390822"/>
              <a:ext cx="2267712" cy="438912"/>
            </a:xfrm>
            <a:prstGeom prst="parallelogram">
              <a:avLst>
                <a:gd name="adj" fmla="val 12611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Tahoma"/>
                <a:ea typeface="+mn-ea"/>
                <a:cs typeface="+mn-cs"/>
              </a:endParaRPr>
            </a:p>
          </p:txBody>
        </p:sp>
        <p:sp>
          <p:nvSpPr>
            <p:cNvPr id="121" name="Parallelogram 120"/>
            <p:cNvSpPr/>
            <p:nvPr/>
          </p:nvSpPr>
          <p:spPr>
            <a:xfrm>
              <a:off x="9320786" y="3721982"/>
              <a:ext cx="554661" cy="97305"/>
            </a:xfrm>
            <a:prstGeom prst="parallelogram">
              <a:avLst>
                <a:gd name="adj" fmla="val 126110"/>
              </a:avLst>
            </a:prstGeom>
            <a:solidFill>
              <a:srgbClr val="F1F1F1"/>
            </a:solidFill>
            <a:ln w="12700">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Tahoma"/>
                <a:ea typeface="+mn-ea"/>
                <a:cs typeface="+mn-cs"/>
              </a:endParaRPr>
            </a:p>
          </p:txBody>
        </p:sp>
        <p:sp>
          <p:nvSpPr>
            <p:cNvPr id="122" name="Parallelogram 121"/>
            <p:cNvSpPr/>
            <p:nvPr/>
          </p:nvSpPr>
          <p:spPr>
            <a:xfrm>
              <a:off x="8460845" y="3397123"/>
              <a:ext cx="555772" cy="105886"/>
            </a:xfrm>
            <a:prstGeom prst="parallelogram">
              <a:avLst>
                <a:gd name="adj" fmla="val 126110"/>
              </a:avLst>
            </a:prstGeom>
            <a:solidFill>
              <a:srgbClr val="F1F1F1"/>
            </a:solidFill>
            <a:ln w="12700">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Tahoma"/>
                <a:ea typeface="+mn-ea"/>
                <a:cs typeface="+mn-cs"/>
              </a:endParaRPr>
            </a:p>
          </p:txBody>
        </p:sp>
      </p:grpSp>
    </p:spTree>
    <p:extLst>
      <p:ext uri="{BB962C8B-B14F-4D97-AF65-F5344CB8AC3E}">
        <p14:creationId xmlns:p14="http://schemas.microsoft.com/office/powerpoint/2010/main" val="117261914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nodeType="clickEffect">
                                  <p:stCondLst>
                                    <p:cond delay="0"/>
                                  </p:stCondLst>
                                  <p:childTnLst>
                                    <p:set>
                                      <p:cBhvr>
                                        <p:cTn id="20" dur="1" fill="hold">
                                          <p:stCondLst>
                                            <p:cond delay="0"/>
                                          </p:stCondLst>
                                        </p:cTn>
                                        <p:tgtEl>
                                          <p:spTgt spid="32"/>
                                        </p:tgtEl>
                                        <p:attrNameLst>
                                          <p:attrName>style.visibility</p:attrName>
                                        </p:attrNameLst>
                                      </p:cBhvr>
                                      <p:to>
                                        <p:strVal val="visible"/>
                                      </p:to>
                                    </p:set>
                                    <p:animEffect transition="in" filter="wipe(up)">
                                      <p:cBhvr>
                                        <p:cTn id="21" dur="1000"/>
                                        <p:tgtEl>
                                          <p:spTgt spid="32"/>
                                        </p:tgtEl>
                                      </p:cBhvr>
                                    </p:animEffect>
                                  </p:childTnLst>
                                </p:cTn>
                              </p:par>
                              <p:par>
                                <p:cTn id="22" presetID="22" presetClass="entr" presetSubtype="1" fill="hold" nodeType="withEffect">
                                  <p:stCondLst>
                                    <p:cond delay="0"/>
                                  </p:stCondLst>
                                  <p:childTnLst>
                                    <p:set>
                                      <p:cBhvr>
                                        <p:cTn id="23" dur="1" fill="hold">
                                          <p:stCondLst>
                                            <p:cond delay="0"/>
                                          </p:stCondLst>
                                        </p:cTn>
                                        <p:tgtEl>
                                          <p:spTgt spid="33"/>
                                        </p:tgtEl>
                                        <p:attrNameLst>
                                          <p:attrName>style.visibility</p:attrName>
                                        </p:attrNameLst>
                                      </p:cBhvr>
                                      <p:to>
                                        <p:strVal val="visible"/>
                                      </p:to>
                                    </p:set>
                                    <p:animEffect transition="in" filter="wipe(up)">
                                      <p:cBhvr>
                                        <p:cTn id="24" dur="1000"/>
                                        <p:tgtEl>
                                          <p:spTgt spid="33"/>
                                        </p:tgtEl>
                                      </p:cBhvr>
                                    </p:animEffect>
                                  </p:childTnLst>
                                </p:cTn>
                              </p:par>
                              <p:par>
                                <p:cTn id="25" presetID="22" presetClass="entr" presetSubtype="1" fill="hold" nodeType="withEffect">
                                  <p:stCondLst>
                                    <p:cond delay="0"/>
                                  </p:stCondLst>
                                  <p:childTnLst>
                                    <p:set>
                                      <p:cBhvr>
                                        <p:cTn id="26" dur="1" fill="hold">
                                          <p:stCondLst>
                                            <p:cond delay="0"/>
                                          </p:stCondLst>
                                        </p:cTn>
                                        <p:tgtEl>
                                          <p:spTgt spid="34"/>
                                        </p:tgtEl>
                                        <p:attrNameLst>
                                          <p:attrName>style.visibility</p:attrName>
                                        </p:attrNameLst>
                                      </p:cBhvr>
                                      <p:to>
                                        <p:strVal val="visible"/>
                                      </p:to>
                                    </p:set>
                                    <p:animEffect transition="in" filter="wipe(up)">
                                      <p:cBhvr>
                                        <p:cTn id="27" dur="1000"/>
                                        <p:tgtEl>
                                          <p:spTgt spid="34"/>
                                        </p:tgtEl>
                                      </p:cBhvr>
                                    </p:animEffect>
                                  </p:childTnLst>
                                </p:cTn>
                              </p:par>
                              <p:par>
                                <p:cTn id="28" presetID="22" presetClass="entr" presetSubtype="1" fill="hold" nodeType="withEffect">
                                  <p:stCondLst>
                                    <p:cond delay="0"/>
                                  </p:stCondLst>
                                  <p:childTnLst>
                                    <p:set>
                                      <p:cBhvr>
                                        <p:cTn id="29" dur="1" fill="hold">
                                          <p:stCondLst>
                                            <p:cond delay="0"/>
                                          </p:stCondLst>
                                        </p:cTn>
                                        <p:tgtEl>
                                          <p:spTgt spid="56"/>
                                        </p:tgtEl>
                                        <p:attrNameLst>
                                          <p:attrName>style.visibility</p:attrName>
                                        </p:attrNameLst>
                                      </p:cBhvr>
                                      <p:to>
                                        <p:strVal val="visible"/>
                                      </p:to>
                                    </p:set>
                                    <p:animEffect transition="in" filter="wipe(up)">
                                      <p:cBhvr>
                                        <p:cTn id="30" dur="1000"/>
                                        <p:tgtEl>
                                          <p:spTgt spid="56"/>
                                        </p:tgtEl>
                                      </p:cBhvr>
                                    </p:animEffect>
                                  </p:childTnLst>
                                </p:cTn>
                              </p:par>
                              <p:par>
                                <p:cTn id="31" presetID="22" presetClass="entr" presetSubtype="1" fill="hold" nodeType="withEffect">
                                  <p:stCondLst>
                                    <p:cond delay="0"/>
                                  </p:stCondLst>
                                  <p:childTnLst>
                                    <p:set>
                                      <p:cBhvr>
                                        <p:cTn id="32" dur="1" fill="hold">
                                          <p:stCondLst>
                                            <p:cond delay="0"/>
                                          </p:stCondLst>
                                        </p:cTn>
                                        <p:tgtEl>
                                          <p:spTgt spid="57"/>
                                        </p:tgtEl>
                                        <p:attrNameLst>
                                          <p:attrName>style.visibility</p:attrName>
                                        </p:attrNameLst>
                                      </p:cBhvr>
                                      <p:to>
                                        <p:strVal val="visible"/>
                                      </p:to>
                                    </p:set>
                                    <p:animEffect transition="in" filter="wipe(up)">
                                      <p:cBhvr>
                                        <p:cTn id="33" dur="1000"/>
                                        <p:tgtEl>
                                          <p:spTgt spid="57"/>
                                        </p:tgtEl>
                                      </p:cBhvr>
                                    </p:animEffect>
                                  </p:childTnLst>
                                </p:cTn>
                              </p:par>
                              <p:par>
                                <p:cTn id="34" presetID="22" presetClass="entr" presetSubtype="1" fill="hold" nodeType="withEffect">
                                  <p:stCondLst>
                                    <p:cond delay="0"/>
                                  </p:stCondLst>
                                  <p:childTnLst>
                                    <p:set>
                                      <p:cBhvr>
                                        <p:cTn id="35" dur="1" fill="hold">
                                          <p:stCondLst>
                                            <p:cond delay="0"/>
                                          </p:stCondLst>
                                        </p:cTn>
                                        <p:tgtEl>
                                          <p:spTgt spid="58"/>
                                        </p:tgtEl>
                                        <p:attrNameLst>
                                          <p:attrName>style.visibility</p:attrName>
                                        </p:attrNameLst>
                                      </p:cBhvr>
                                      <p:to>
                                        <p:strVal val="visible"/>
                                      </p:to>
                                    </p:set>
                                    <p:animEffect transition="in" filter="wipe(up)">
                                      <p:cBhvr>
                                        <p:cTn id="36" dur="1000"/>
                                        <p:tgtEl>
                                          <p:spTgt spid="58"/>
                                        </p:tgtEl>
                                      </p:cBhvr>
                                    </p:animEffect>
                                  </p:childTnLst>
                                </p:cTn>
                              </p:par>
                              <p:par>
                                <p:cTn id="37" presetID="22" presetClass="entr" presetSubtype="1" fill="hold" nodeType="withEffect">
                                  <p:stCondLst>
                                    <p:cond delay="0"/>
                                  </p:stCondLst>
                                  <p:childTnLst>
                                    <p:set>
                                      <p:cBhvr>
                                        <p:cTn id="38" dur="1" fill="hold">
                                          <p:stCondLst>
                                            <p:cond delay="0"/>
                                          </p:stCondLst>
                                        </p:cTn>
                                        <p:tgtEl>
                                          <p:spTgt spid="77"/>
                                        </p:tgtEl>
                                        <p:attrNameLst>
                                          <p:attrName>style.visibility</p:attrName>
                                        </p:attrNameLst>
                                      </p:cBhvr>
                                      <p:to>
                                        <p:strVal val="visible"/>
                                      </p:to>
                                    </p:set>
                                    <p:animEffect transition="in" filter="wipe(up)">
                                      <p:cBhvr>
                                        <p:cTn id="39" dur="1000"/>
                                        <p:tgtEl>
                                          <p:spTgt spid="77"/>
                                        </p:tgtEl>
                                      </p:cBhvr>
                                    </p:animEffect>
                                  </p:childTnLst>
                                </p:cTn>
                              </p:par>
                              <p:par>
                                <p:cTn id="40" presetID="22" presetClass="entr" presetSubtype="1" fill="hold" nodeType="withEffect">
                                  <p:stCondLst>
                                    <p:cond delay="0"/>
                                  </p:stCondLst>
                                  <p:childTnLst>
                                    <p:set>
                                      <p:cBhvr>
                                        <p:cTn id="41" dur="1" fill="hold">
                                          <p:stCondLst>
                                            <p:cond delay="0"/>
                                          </p:stCondLst>
                                        </p:cTn>
                                        <p:tgtEl>
                                          <p:spTgt spid="78"/>
                                        </p:tgtEl>
                                        <p:attrNameLst>
                                          <p:attrName>style.visibility</p:attrName>
                                        </p:attrNameLst>
                                      </p:cBhvr>
                                      <p:to>
                                        <p:strVal val="visible"/>
                                      </p:to>
                                    </p:set>
                                    <p:animEffect transition="in" filter="wipe(up)">
                                      <p:cBhvr>
                                        <p:cTn id="42" dur="1000"/>
                                        <p:tgtEl>
                                          <p:spTgt spid="78"/>
                                        </p:tgtEl>
                                      </p:cBhvr>
                                    </p:animEffect>
                                  </p:childTnLst>
                                </p:cTn>
                              </p:par>
                              <p:par>
                                <p:cTn id="43" presetID="22" presetClass="entr" presetSubtype="1" fill="hold" nodeType="withEffect">
                                  <p:stCondLst>
                                    <p:cond delay="0"/>
                                  </p:stCondLst>
                                  <p:childTnLst>
                                    <p:set>
                                      <p:cBhvr>
                                        <p:cTn id="44" dur="1" fill="hold">
                                          <p:stCondLst>
                                            <p:cond delay="0"/>
                                          </p:stCondLst>
                                        </p:cTn>
                                        <p:tgtEl>
                                          <p:spTgt spid="79"/>
                                        </p:tgtEl>
                                        <p:attrNameLst>
                                          <p:attrName>style.visibility</p:attrName>
                                        </p:attrNameLst>
                                      </p:cBhvr>
                                      <p:to>
                                        <p:strVal val="visible"/>
                                      </p:to>
                                    </p:set>
                                    <p:animEffect transition="in" filter="wipe(up)">
                                      <p:cBhvr>
                                        <p:cTn id="45" dur="1000"/>
                                        <p:tgtEl>
                                          <p:spTgt spid="79"/>
                                        </p:tgtEl>
                                      </p:cBhvr>
                                    </p:animEffect>
                                  </p:childTnLst>
                                </p:cTn>
                              </p:par>
                              <p:par>
                                <p:cTn id="46" presetID="22" presetClass="entr" presetSubtype="1" fill="hold" nodeType="withEffect">
                                  <p:stCondLst>
                                    <p:cond delay="0"/>
                                  </p:stCondLst>
                                  <p:childTnLst>
                                    <p:set>
                                      <p:cBhvr>
                                        <p:cTn id="47" dur="1" fill="hold">
                                          <p:stCondLst>
                                            <p:cond delay="0"/>
                                          </p:stCondLst>
                                        </p:cTn>
                                        <p:tgtEl>
                                          <p:spTgt spid="80"/>
                                        </p:tgtEl>
                                        <p:attrNameLst>
                                          <p:attrName>style.visibility</p:attrName>
                                        </p:attrNameLst>
                                      </p:cBhvr>
                                      <p:to>
                                        <p:strVal val="visible"/>
                                      </p:to>
                                    </p:set>
                                    <p:animEffect transition="in" filter="wipe(up)">
                                      <p:cBhvr>
                                        <p:cTn id="48" dur="1000"/>
                                        <p:tgtEl>
                                          <p:spTgt spid="80"/>
                                        </p:tgtEl>
                                      </p:cBhvr>
                                    </p:animEffect>
                                  </p:childTnLst>
                                </p:cTn>
                              </p:par>
                              <p:par>
                                <p:cTn id="49" presetID="22" presetClass="entr" presetSubtype="1" fill="hold" nodeType="withEffect">
                                  <p:stCondLst>
                                    <p:cond delay="0"/>
                                  </p:stCondLst>
                                  <p:childTnLst>
                                    <p:set>
                                      <p:cBhvr>
                                        <p:cTn id="50" dur="1" fill="hold">
                                          <p:stCondLst>
                                            <p:cond delay="0"/>
                                          </p:stCondLst>
                                        </p:cTn>
                                        <p:tgtEl>
                                          <p:spTgt spid="81"/>
                                        </p:tgtEl>
                                        <p:attrNameLst>
                                          <p:attrName>style.visibility</p:attrName>
                                        </p:attrNameLst>
                                      </p:cBhvr>
                                      <p:to>
                                        <p:strVal val="visible"/>
                                      </p:to>
                                    </p:set>
                                    <p:animEffect transition="in" filter="wipe(up)">
                                      <p:cBhvr>
                                        <p:cTn id="51" dur="1000"/>
                                        <p:tgtEl>
                                          <p:spTgt spid="81"/>
                                        </p:tgtEl>
                                      </p:cBhvr>
                                    </p:animEffect>
                                  </p:childTnLst>
                                </p:cTn>
                              </p:par>
                              <p:par>
                                <p:cTn id="52" presetID="22" presetClass="entr" presetSubtype="1" fill="hold" nodeType="withEffect">
                                  <p:stCondLst>
                                    <p:cond delay="0"/>
                                  </p:stCondLst>
                                  <p:childTnLst>
                                    <p:set>
                                      <p:cBhvr>
                                        <p:cTn id="53" dur="1" fill="hold">
                                          <p:stCondLst>
                                            <p:cond delay="0"/>
                                          </p:stCondLst>
                                        </p:cTn>
                                        <p:tgtEl>
                                          <p:spTgt spid="82"/>
                                        </p:tgtEl>
                                        <p:attrNameLst>
                                          <p:attrName>style.visibility</p:attrName>
                                        </p:attrNameLst>
                                      </p:cBhvr>
                                      <p:to>
                                        <p:strVal val="visible"/>
                                      </p:to>
                                    </p:set>
                                    <p:animEffect transition="in" filter="wipe(up)">
                                      <p:cBhvr>
                                        <p:cTn id="54" dur="1000"/>
                                        <p:tgtEl>
                                          <p:spTgt spid="82"/>
                                        </p:tgtEl>
                                      </p:cBhvr>
                                    </p:animEffect>
                                  </p:childTnLst>
                                </p:cTn>
                              </p:par>
                              <p:par>
                                <p:cTn id="55" presetID="22" presetClass="entr" presetSubtype="1" fill="hold" nodeType="withEffect">
                                  <p:stCondLst>
                                    <p:cond delay="0"/>
                                  </p:stCondLst>
                                  <p:childTnLst>
                                    <p:set>
                                      <p:cBhvr>
                                        <p:cTn id="56" dur="1" fill="hold">
                                          <p:stCondLst>
                                            <p:cond delay="0"/>
                                          </p:stCondLst>
                                        </p:cTn>
                                        <p:tgtEl>
                                          <p:spTgt spid="83"/>
                                        </p:tgtEl>
                                        <p:attrNameLst>
                                          <p:attrName>style.visibility</p:attrName>
                                        </p:attrNameLst>
                                      </p:cBhvr>
                                      <p:to>
                                        <p:strVal val="visible"/>
                                      </p:to>
                                    </p:set>
                                    <p:animEffect transition="in" filter="wipe(up)">
                                      <p:cBhvr>
                                        <p:cTn id="57" dur="1000"/>
                                        <p:tgtEl>
                                          <p:spTgt spid="83"/>
                                        </p:tgtEl>
                                      </p:cBhvr>
                                    </p:animEffect>
                                  </p:childTnLst>
                                </p:cTn>
                              </p:par>
                              <p:par>
                                <p:cTn id="58" presetID="22" presetClass="entr" presetSubtype="1" fill="hold" nodeType="withEffect">
                                  <p:stCondLst>
                                    <p:cond delay="0"/>
                                  </p:stCondLst>
                                  <p:childTnLst>
                                    <p:set>
                                      <p:cBhvr>
                                        <p:cTn id="59" dur="1" fill="hold">
                                          <p:stCondLst>
                                            <p:cond delay="0"/>
                                          </p:stCondLst>
                                        </p:cTn>
                                        <p:tgtEl>
                                          <p:spTgt spid="84"/>
                                        </p:tgtEl>
                                        <p:attrNameLst>
                                          <p:attrName>style.visibility</p:attrName>
                                        </p:attrNameLst>
                                      </p:cBhvr>
                                      <p:to>
                                        <p:strVal val="visible"/>
                                      </p:to>
                                    </p:set>
                                    <p:animEffect transition="in" filter="wipe(up)">
                                      <p:cBhvr>
                                        <p:cTn id="60" dur="1000"/>
                                        <p:tgtEl>
                                          <p:spTgt spid="84"/>
                                        </p:tgtEl>
                                      </p:cBhvr>
                                    </p:animEffect>
                                  </p:childTnLst>
                                </p:cTn>
                              </p:par>
                              <p:par>
                                <p:cTn id="61" presetID="22" presetClass="entr" presetSubtype="1" fill="hold" nodeType="withEffect">
                                  <p:stCondLst>
                                    <p:cond delay="0"/>
                                  </p:stCondLst>
                                  <p:childTnLst>
                                    <p:set>
                                      <p:cBhvr>
                                        <p:cTn id="62" dur="1" fill="hold">
                                          <p:stCondLst>
                                            <p:cond delay="0"/>
                                          </p:stCondLst>
                                        </p:cTn>
                                        <p:tgtEl>
                                          <p:spTgt spid="85"/>
                                        </p:tgtEl>
                                        <p:attrNameLst>
                                          <p:attrName>style.visibility</p:attrName>
                                        </p:attrNameLst>
                                      </p:cBhvr>
                                      <p:to>
                                        <p:strVal val="visible"/>
                                      </p:to>
                                    </p:set>
                                    <p:animEffect transition="in" filter="wipe(up)">
                                      <p:cBhvr>
                                        <p:cTn id="63" dur="1000"/>
                                        <p:tgtEl>
                                          <p:spTgt spid="85"/>
                                        </p:tgtEl>
                                      </p:cBhvr>
                                    </p:animEffect>
                                  </p:childTnLst>
                                </p:cTn>
                              </p:par>
                              <p:par>
                                <p:cTn id="64" presetID="22" presetClass="entr" presetSubtype="1" fill="hold" nodeType="withEffect">
                                  <p:stCondLst>
                                    <p:cond delay="0"/>
                                  </p:stCondLst>
                                  <p:childTnLst>
                                    <p:set>
                                      <p:cBhvr>
                                        <p:cTn id="65" dur="1" fill="hold">
                                          <p:stCondLst>
                                            <p:cond delay="0"/>
                                          </p:stCondLst>
                                        </p:cTn>
                                        <p:tgtEl>
                                          <p:spTgt spid="86"/>
                                        </p:tgtEl>
                                        <p:attrNameLst>
                                          <p:attrName>style.visibility</p:attrName>
                                        </p:attrNameLst>
                                      </p:cBhvr>
                                      <p:to>
                                        <p:strVal val="visible"/>
                                      </p:to>
                                    </p:set>
                                    <p:animEffect transition="in" filter="wipe(up)">
                                      <p:cBhvr>
                                        <p:cTn id="66" dur="1000"/>
                                        <p:tgtEl>
                                          <p:spTgt spid="86"/>
                                        </p:tgtEl>
                                      </p:cBhvr>
                                    </p:animEffect>
                                  </p:childTnLst>
                                </p:cTn>
                              </p:par>
                              <p:par>
                                <p:cTn id="67" presetID="22" presetClass="entr" presetSubtype="1" fill="hold" nodeType="withEffect">
                                  <p:stCondLst>
                                    <p:cond delay="0"/>
                                  </p:stCondLst>
                                  <p:childTnLst>
                                    <p:set>
                                      <p:cBhvr>
                                        <p:cTn id="68" dur="1" fill="hold">
                                          <p:stCondLst>
                                            <p:cond delay="0"/>
                                          </p:stCondLst>
                                        </p:cTn>
                                        <p:tgtEl>
                                          <p:spTgt spid="87"/>
                                        </p:tgtEl>
                                        <p:attrNameLst>
                                          <p:attrName>style.visibility</p:attrName>
                                        </p:attrNameLst>
                                      </p:cBhvr>
                                      <p:to>
                                        <p:strVal val="visible"/>
                                      </p:to>
                                    </p:set>
                                    <p:animEffect transition="in" filter="wipe(up)">
                                      <p:cBhvr>
                                        <p:cTn id="69" dur="1000"/>
                                        <p:tgtEl>
                                          <p:spTgt spid="87"/>
                                        </p:tgtEl>
                                      </p:cBhvr>
                                    </p:animEffect>
                                  </p:childTnLst>
                                </p:cTn>
                              </p:par>
                              <p:par>
                                <p:cTn id="70" presetID="22" presetClass="entr" presetSubtype="1" fill="hold" nodeType="withEffect">
                                  <p:stCondLst>
                                    <p:cond delay="0"/>
                                  </p:stCondLst>
                                  <p:childTnLst>
                                    <p:set>
                                      <p:cBhvr>
                                        <p:cTn id="71" dur="1" fill="hold">
                                          <p:stCondLst>
                                            <p:cond delay="0"/>
                                          </p:stCondLst>
                                        </p:cTn>
                                        <p:tgtEl>
                                          <p:spTgt spid="88"/>
                                        </p:tgtEl>
                                        <p:attrNameLst>
                                          <p:attrName>style.visibility</p:attrName>
                                        </p:attrNameLst>
                                      </p:cBhvr>
                                      <p:to>
                                        <p:strVal val="visible"/>
                                      </p:to>
                                    </p:set>
                                    <p:animEffect transition="in" filter="wipe(up)">
                                      <p:cBhvr>
                                        <p:cTn id="72" dur="1000"/>
                                        <p:tgtEl>
                                          <p:spTgt spid="88"/>
                                        </p:tgtEl>
                                      </p:cBhvr>
                                    </p:animEffect>
                                  </p:childTnLst>
                                </p:cTn>
                              </p:par>
                              <p:par>
                                <p:cTn id="73" presetID="22" presetClass="entr" presetSubtype="1" fill="hold" nodeType="withEffect">
                                  <p:stCondLst>
                                    <p:cond delay="0"/>
                                  </p:stCondLst>
                                  <p:childTnLst>
                                    <p:set>
                                      <p:cBhvr>
                                        <p:cTn id="74" dur="1" fill="hold">
                                          <p:stCondLst>
                                            <p:cond delay="0"/>
                                          </p:stCondLst>
                                        </p:cTn>
                                        <p:tgtEl>
                                          <p:spTgt spid="89"/>
                                        </p:tgtEl>
                                        <p:attrNameLst>
                                          <p:attrName>style.visibility</p:attrName>
                                        </p:attrNameLst>
                                      </p:cBhvr>
                                      <p:to>
                                        <p:strVal val="visible"/>
                                      </p:to>
                                    </p:set>
                                    <p:animEffect transition="in" filter="wipe(up)">
                                      <p:cBhvr>
                                        <p:cTn id="75" dur="1000"/>
                                        <p:tgtEl>
                                          <p:spTgt spid="89"/>
                                        </p:tgtEl>
                                      </p:cBhvr>
                                    </p:animEffect>
                                  </p:childTnLst>
                                </p:cTn>
                              </p:par>
                              <p:par>
                                <p:cTn id="76" presetID="22" presetClass="entr" presetSubtype="1" fill="hold" nodeType="withEffect">
                                  <p:stCondLst>
                                    <p:cond delay="0"/>
                                  </p:stCondLst>
                                  <p:childTnLst>
                                    <p:set>
                                      <p:cBhvr>
                                        <p:cTn id="77" dur="1" fill="hold">
                                          <p:stCondLst>
                                            <p:cond delay="0"/>
                                          </p:stCondLst>
                                        </p:cTn>
                                        <p:tgtEl>
                                          <p:spTgt spid="90"/>
                                        </p:tgtEl>
                                        <p:attrNameLst>
                                          <p:attrName>style.visibility</p:attrName>
                                        </p:attrNameLst>
                                      </p:cBhvr>
                                      <p:to>
                                        <p:strVal val="visible"/>
                                      </p:to>
                                    </p:set>
                                    <p:animEffect transition="in" filter="wipe(up)">
                                      <p:cBhvr>
                                        <p:cTn id="78" dur="1000"/>
                                        <p:tgtEl>
                                          <p:spTgt spid="90"/>
                                        </p:tgtEl>
                                      </p:cBhvr>
                                    </p:animEffect>
                                  </p:childTnLst>
                                </p:cTn>
                              </p:par>
                              <p:par>
                                <p:cTn id="79" presetID="22" presetClass="entr" presetSubtype="1" fill="hold" nodeType="withEffect">
                                  <p:stCondLst>
                                    <p:cond delay="0"/>
                                  </p:stCondLst>
                                  <p:childTnLst>
                                    <p:set>
                                      <p:cBhvr>
                                        <p:cTn id="80" dur="1" fill="hold">
                                          <p:stCondLst>
                                            <p:cond delay="0"/>
                                          </p:stCondLst>
                                        </p:cTn>
                                        <p:tgtEl>
                                          <p:spTgt spid="91"/>
                                        </p:tgtEl>
                                        <p:attrNameLst>
                                          <p:attrName>style.visibility</p:attrName>
                                        </p:attrNameLst>
                                      </p:cBhvr>
                                      <p:to>
                                        <p:strVal val="visible"/>
                                      </p:to>
                                    </p:set>
                                    <p:animEffect transition="in" filter="wipe(up)">
                                      <p:cBhvr>
                                        <p:cTn id="81" dur="1000"/>
                                        <p:tgtEl>
                                          <p:spTgt spid="91"/>
                                        </p:tgtEl>
                                      </p:cBhvr>
                                    </p:animEffect>
                                  </p:childTnLst>
                                </p:cTn>
                              </p:par>
                              <p:par>
                                <p:cTn id="82" presetID="22" presetClass="entr" presetSubtype="1" fill="hold" nodeType="withEffect">
                                  <p:stCondLst>
                                    <p:cond delay="0"/>
                                  </p:stCondLst>
                                  <p:childTnLst>
                                    <p:set>
                                      <p:cBhvr>
                                        <p:cTn id="83" dur="1" fill="hold">
                                          <p:stCondLst>
                                            <p:cond delay="0"/>
                                          </p:stCondLst>
                                        </p:cTn>
                                        <p:tgtEl>
                                          <p:spTgt spid="92"/>
                                        </p:tgtEl>
                                        <p:attrNameLst>
                                          <p:attrName>style.visibility</p:attrName>
                                        </p:attrNameLst>
                                      </p:cBhvr>
                                      <p:to>
                                        <p:strVal val="visible"/>
                                      </p:to>
                                    </p:set>
                                    <p:animEffect transition="in" filter="wipe(up)">
                                      <p:cBhvr>
                                        <p:cTn id="84" dur="1000"/>
                                        <p:tgtEl>
                                          <p:spTgt spid="92"/>
                                        </p:tgtEl>
                                      </p:cBhvr>
                                    </p:animEffect>
                                  </p:childTnLst>
                                </p:cTn>
                              </p:par>
                              <p:par>
                                <p:cTn id="85" presetID="22" presetClass="entr" presetSubtype="1" fill="hold" nodeType="withEffect">
                                  <p:stCondLst>
                                    <p:cond delay="0"/>
                                  </p:stCondLst>
                                  <p:childTnLst>
                                    <p:set>
                                      <p:cBhvr>
                                        <p:cTn id="86" dur="1" fill="hold">
                                          <p:stCondLst>
                                            <p:cond delay="0"/>
                                          </p:stCondLst>
                                        </p:cTn>
                                        <p:tgtEl>
                                          <p:spTgt spid="93"/>
                                        </p:tgtEl>
                                        <p:attrNameLst>
                                          <p:attrName>style.visibility</p:attrName>
                                        </p:attrNameLst>
                                      </p:cBhvr>
                                      <p:to>
                                        <p:strVal val="visible"/>
                                      </p:to>
                                    </p:set>
                                    <p:animEffect transition="in" filter="wipe(up)">
                                      <p:cBhvr>
                                        <p:cTn id="87" dur="1000"/>
                                        <p:tgtEl>
                                          <p:spTgt spid="93"/>
                                        </p:tgtEl>
                                      </p:cBhvr>
                                    </p:animEffect>
                                  </p:childTnLst>
                                </p:cTn>
                              </p:par>
                              <p:par>
                                <p:cTn id="88" presetID="22" presetClass="entr" presetSubtype="1" fill="hold" nodeType="withEffect">
                                  <p:stCondLst>
                                    <p:cond delay="0"/>
                                  </p:stCondLst>
                                  <p:childTnLst>
                                    <p:set>
                                      <p:cBhvr>
                                        <p:cTn id="89" dur="1" fill="hold">
                                          <p:stCondLst>
                                            <p:cond delay="0"/>
                                          </p:stCondLst>
                                        </p:cTn>
                                        <p:tgtEl>
                                          <p:spTgt spid="94"/>
                                        </p:tgtEl>
                                        <p:attrNameLst>
                                          <p:attrName>style.visibility</p:attrName>
                                        </p:attrNameLst>
                                      </p:cBhvr>
                                      <p:to>
                                        <p:strVal val="visible"/>
                                      </p:to>
                                    </p:set>
                                    <p:animEffect transition="in" filter="wipe(up)">
                                      <p:cBhvr>
                                        <p:cTn id="90" dur="1000"/>
                                        <p:tgtEl>
                                          <p:spTgt spid="94"/>
                                        </p:tgtEl>
                                      </p:cBhvr>
                                    </p:animEffect>
                                  </p:childTnLst>
                                </p:cTn>
                              </p:par>
                              <p:par>
                                <p:cTn id="91" presetID="22" presetClass="entr" presetSubtype="1" fill="hold" nodeType="withEffect">
                                  <p:stCondLst>
                                    <p:cond delay="0"/>
                                  </p:stCondLst>
                                  <p:childTnLst>
                                    <p:set>
                                      <p:cBhvr>
                                        <p:cTn id="92" dur="1" fill="hold">
                                          <p:stCondLst>
                                            <p:cond delay="0"/>
                                          </p:stCondLst>
                                        </p:cTn>
                                        <p:tgtEl>
                                          <p:spTgt spid="95"/>
                                        </p:tgtEl>
                                        <p:attrNameLst>
                                          <p:attrName>style.visibility</p:attrName>
                                        </p:attrNameLst>
                                      </p:cBhvr>
                                      <p:to>
                                        <p:strVal val="visible"/>
                                      </p:to>
                                    </p:set>
                                    <p:animEffect transition="in" filter="wipe(up)">
                                      <p:cBhvr>
                                        <p:cTn id="93" dur="1000"/>
                                        <p:tgtEl>
                                          <p:spTgt spid="95"/>
                                        </p:tgtEl>
                                      </p:cBhvr>
                                    </p:animEffect>
                                  </p:childTnLst>
                                </p:cTn>
                              </p:par>
                              <p:par>
                                <p:cTn id="94" presetID="22" presetClass="entr" presetSubtype="1" fill="hold" nodeType="withEffect">
                                  <p:stCondLst>
                                    <p:cond delay="0"/>
                                  </p:stCondLst>
                                  <p:childTnLst>
                                    <p:set>
                                      <p:cBhvr>
                                        <p:cTn id="95" dur="1" fill="hold">
                                          <p:stCondLst>
                                            <p:cond delay="0"/>
                                          </p:stCondLst>
                                        </p:cTn>
                                        <p:tgtEl>
                                          <p:spTgt spid="96"/>
                                        </p:tgtEl>
                                        <p:attrNameLst>
                                          <p:attrName>style.visibility</p:attrName>
                                        </p:attrNameLst>
                                      </p:cBhvr>
                                      <p:to>
                                        <p:strVal val="visible"/>
                                      </p:to>
                                    </p:set>
                                    <p:animEffect transition="in" filter="wipe(up)">
                                      <p:cBhvr>
                                        <p:cTn id="96" dur="1000"/>
                                        <p:tgtEl>
                                          <p:spTgt spid="96"/>
                                        </p:tgtEl>
                                      </p:cBhvr>
                                    </p:animEffect>
                                  </p:childTnLst>
                                </p:cTn>
                              </p:par>
                              <p:par>
                                <p:cTn id="97" presetID="22" presetClass="entr" presetSubtype="1" fill="hold" nodeType="withEffect">
                                  <p:stCondLst>
                                    <p:cond delay="0"/>
                                  </p:stCondLst>
                                  <p:childTnLst>
                                    <p:set>
                                      <p:cBhvr>
                                        <p:cTn id="98" dur="1" fill="hold">
                                          <p:stCondLst>
                                            <p:cond delay="0"/>
                                          </p:stCondLst>
                                        </p:cTn>
                                        <p:tgtEl>
                                          <p:spTgt spid="97"/>
                                        </p:tgtEl>
                                        <p:attrNameLst>
                                          <p:attrName>style.visibility</p:attrName>
                                        </p:attrNameLst>
                                      </p:cBhvr>
                                      <p:to>
                                        <p:strVal val="visible"/>
                                      </p:to>
                                    </p:set>
                                    <p:animEffect transition="in" filter="wipe(up)">
                                      <p:cBhvr>
                                        <p:cTn id="99" dur="1000"/>
                                        <p:tgtEl>
                                          <p:spTgt spid="97"/>
                                        </p:tgtEl>
                                      </p:cBhvr>
                                    </p:animEffect>
                                  </p:childTnLst>
                                </p:cTn>
                              </p:par>
                              <p:par>
                                <p:cTn id="100" presetID="22" presetClass="entr" presetSubtype="1" fill="hold" nodeType="withEffect">
                                  <p:stCondLst>
                                    <p:cond delay="0"/>
                                  </p:stCondLst>
                                  <p:childTnLst>
                                    <p:set>
                                      <p:cBhvr>
                                        <p:cTn id="101" dur="1" fill="hold">
                                          <p:stCondLst>
                                            <p:cond delay="0"/>
                                          </p:stCondLst>
                                        </p:cTn>
                                        <p:tgtEl>
                                          <p:spTgt spid="98"/>
                                        </p:tgtEl>
                                        <p:attrNameLst>
                                          <p:attrName>style.visibility</p:attrName>
                                        </p:attrNameLst>
                                      </p:cBhvr>
                                      <p:to>
                                        <p:strVal val="visible"/>
                                      </p:to>
                                    </p:set>
                                    <p:animEffect transition="in" filter="wipe(up)">
                                      <p:cBhvr>
                                        <p:cTn id="102" dur="1000"/>
                                        <p:tgtEl>
                                          <p:spTgt spid="98"/>
                                        </p:tgtEl>
                                      </p:cBhvr>
                                    </p:animEffect>
                                  </p:childTnLst>
                                </p:cTn>
                              </p:par>
                              <p:par>
                                <p:cTn id="103" presetID="22" presetClass="entr" presetSubtype="1" fill="hold" nodeType="withEffect">
                                  <p:stCondLst>
                                    <p:cond delay="0"/>
                                  </p:stCondLst>
                                  <p:childTnLst>
                                    <p:set>
                                      <p:cBhvr>
                                        <p:cTn id="104" dur="1" fill="hold">
                                          <p:stCondLst>
                                            <p:cond delay="0"/>
                                          </p:stCondLst>
                                        </p:cTn>
                                        <p:tgtEl>
                                          <p:spTgt spid="99"/>
                                        </p:tgtEl>
                                        <p:attrNameLst>
                                          <p:attrName>style.visibility</p:attrName>
                                        </p:attrNameLst>
                                      </p:cBhvr>
                                      <p:to>
                                        <p:strVal val="visible"/>
                                      </p:to>
                                    </p:set>
                                    <p:animEffect transition="in" filter="wipe(up)">
                                      <p:cBhvr>
                                        <p:cTn id="105" dur="1000"/>
                                        <p:tgtEl>
                                          <p:spTgt spid="99"/>
                                        </p:tgtEl>
                                      </p:cBhvr>
                                    </p:animEffect>
                                  </p:childTnLst>
                                </p:cTn>
                              </p:par>
                            </p:childTnLst>
                          </p:cTn>
                        </p:par>
                      </p:childTnLst>
                    </p:cTn>
                  </p:par>
                  <p:par>
                    <p:cTn id="106" fill="hold">
                      <p:stCondLst>
                        <p:cond delay="indefinite"/>
                      </p:stCondLst>
                      <p:childTnLst>
                        <p:par>
                          <p:cTn id="107" fill="hold">
                            <p:stCondLst>
                              <p:cond delay="0"/>
                            </p:stCondLst>
                            <p:childTnLst>
                              <p:par>
                                <p:cTn id="108" presetID="1" presetClass="entr" presetSubtype="0" fill="hold" nodeType="clickEffect">
                                  <p:stCondLst>
                                    <p:cond delay="0"/>
                                  </p:stCondLst>
                                  <p:childTnLst>
                                    <p:set>
                                      <p:cBhvr>
                                        <p:cTn id="109" dur="1" fill="hold">
                                          <p:stCondLst>
                                            <p:cond delay="0"/>
                                          </p:stCondLst>
                                        </p:cTn>
                                        <p:tgtEl>
                                          <p:spTgt spid="104"/>
                                        </p:tgtEl>
                                        <p:attrNameLst>
                                          <p:attrName>style.visibility</p:attrName>
                                        </p:attrNameLst>
                                      </p:cBhvr>
                                      <p:to>
                                        <p:strVal val="visible"/>
                                      </p:to>
                                    </p:set>
                                  </p:childTnLst>
                                </p:cTn>
                              </p:par>
                              <p:par>
                                <p:cTn id="110" presetID="1" presetClass="entr" presetSubtype="0" fill="hold" nodeType="withEffect">
                                  <p:stCondLst>
                                    <p:cond delay="0"/>
                                  </p:stCondLst>
                                  <p:childTnLst>
                                    <p:set>
                                      <p:cBhvr>
                                        <p:cTn id="111" dur="1" fill="hold">
                                          <p:stCondLst>
                                            <p:cond delay="0"/>
                                          </p:stCondLst>
                                        </p:cTn>
                                        <p:tgtEl>
                                          <p:spTgt spid="103"/>
                                        </p:tgtEl>
                                        <p:attrNameLst>
                                          <p:attrName>style.visibility</p:attrName>
                                        </p:attrNameLst>
                                      </p:cBhvr>
                                      <p:to>
                                        <p:strVal val="visible"/>
                                      </p:to>
                                    </p:set>
                                  </p:childTnLst>
                                </p:cTn>
                              </p:par>
                              <p:par>
                                <p:cTn id="112" presetID="1" presetClass="entr" presetSubtype="0" fill="hold" grpId="0" nodeType="withEffect">
                                  <p:stCondLst>
                                    <p:cond delay="0"/>
                                  </p:stCondLst>
                                  <p:childTnLst>
                                    <p:set>
                                      <p:cBhvr>
                                        <p:cTn id="113" dur="1" fill="hold">
                                          <p:stCondLst>
                                            <p:cond delay="0"/>
                                          </p:stCondLst>
                                        </p:cTn>
                                        <p:tgtEl>
                                          <p:spTgt spid="102"/>
                                        </p:tgtEl>
                                        <p:attrNameLst>
                                          <p:attrName>style.visibility</p:attrName>
                                        </p:attrNameLst>
                                      </p:cBhvr>
                                      <p:to>
                                        <p:strVal val="visible"/>
                                      </p:to>
                                    </p:set>
                                  </p:childTnLst>
                                </p:cTn>
                              </p:par>
                            </p:childTnLst>
                          </p:cTn>
                        </p:par>
                      </p:childTnLst>
                    </p:cTn>
                  </p:par>
                  <p:par>
                    <p:cTn id="114" fill="hold">
                      <p:stCondLst>
                        <p:cond delay="indefinite"/>
                      </p:stCondLst>
                      <p:childTnLst>
                        <p:par>
                          <p:cTn id="115" fill="hold">
                            <p:stCondLst>
                              <p:cond delay="0"/>
                            </p:stCondLst>
                            <p:childTnLst>
                              <p:par>
                                <p:cTn id="116" presetID="1" presetClass="entr" presetSubtype="0" fill="hold" nodeType="clickEffect">
                                  <p:stCondLst>
                                    <p:cond delay="0"/>
                                  </p:stCondLst>
                                  <p:childTnLst>
                                    <p:set>
                                      <p:cBhvr>
                                        <p:cTn id="117" dur="1" fill="hold">
                                          <p:stCondLst>
                                            <p:cond delay="0"/>
                                          </p:stCondLst>
                                        </p:cTn>
                                        <p:tgtEl>
                                          <p:spTgt spid="14"/>
                                        </p:tgtEl>
                                        <p:attrNameLst>
                                          <p:attrName>style.visibility</p:attrName>
                                        </p:attrNameLst>
                                      </p:cBhvr>
                                      <p:to>
                                        <p:strVal val="visible"/>
                                      </p:to>
                                    </p:set>
                                  </p:childTnLst>
                                </p:cTn>
                              </p:par>
                              <p:par>
                                <p:cTn id="118" presetID="1" presetClass="entr" presetSubtype="0" fill="hold" grpId="0" nodeType="withEffect">
                                  <p:stCondLst>
                                    <p:cond delay="0"/>
                                  </p:stCondLst>
                                  <p:childTnLst>
                                    <p:set>
                                      <p:cBhvr>
                                        <p:cTn id="119" dur="1" fill="hold">
                                          <p:stCondLst>
                                            <p:cond delay="0"/>
                                          </p:stCondLst>
                                        </p:cTn>
                                        <p:tgtEl>
                                          <p:spTgt spid="101"/>
                                        </p:tgtEl>
                                        <p:attrNameLst>
                                          <p:attrName>style.visibility</p:attrName>
                                        </p:attrNameLst>
                                      </p:cBhvr>
                                      <p:to>
                                        <p:strVal val="visible"/>
                                      </p:to>
                                    </p:set>
                                  </p:childTnLst>
                                </p:cTn>
                              </p:par>
                            </p:childTnLst>
                          </p:cTn>
                        </p:par>
                      </p:childTnLst>
                    </p:cTn>
                  </p:par>
                  <p:par>
                    <p:cTn id="120" fill="hold">
                      <p:stCondLst>
                        <p:cond delay="indefinite"/>
                      </p:stCondLst>
                      <p:childTnLst>
                        <p:par>
                          <p:cTn id="121" fill="hold">
                            <p:stCondLst>
                              <p:cond delay="0"/>
                            </p:stCondLst>
                            <p:childTnLst>
                              <p:par>
                                <p:cTn id="122" presetID="1" presetClass="entr" presetSubtype="0" fill="hold" grpId="0" nodeType="clickEffect">
                                  <p:stCondLst>
                                    <p:cond delay="0"/>
                                  </p:stCondLst>
                                  <p:childTnLst>
                                    <p:set>
                                      <p:cBhvr>
                                        <p:cTn id="123"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24" fill="hold">
                      <p:stCondLst>
                        <p:cond delay="indefinite"/>
                      </p:stCondLst>
                      <p:childTnLst>
                        <p:par>
                          <p:cTn id="125" fill="hold">
                            <p:stCondLst>
                              <p:cond delay="0"/>
                            </p:stCondLst>
                            <p:childTnLst>
                              <p:par>
                                <p:cTn id="126" presetID="1" presetClass="entr" presetSubtype="0" fill="hold" grpId="0" nodeType="clickEffect">
                                  <p:stCondLst>
                                    <p:cond delay="0"/>
                                  </p:stCondLst>
                                  <p:childTnLst>
                                    <p:set>
                                      <p:cBhvr>
                                        <p:cTn id="127"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28" fill="hold">
                      <p:stCondLst>
                        <p:cond delay="indefinite"/>
                      </p:stCondLst>
                      <p:childTnLst>
                        <p:par>
                          <p:cTn id="129" fill="hold">
                            <p:stCondLst>
                              <p:cond delay="0"/>
                            </p:stCondLst>
                            <p:childTnLst>
                              <p:par>
                                <p:cTn id="130" presetID="1" presetClass="entr" presetSubtype="0" fill="hold" grpId="0" nodeType="clickEffect">
                                  <p:stCondLst>
                                    <p:cond delay="0"/>
                                  </p:stCondLst>
                                  <p:childTnLst>
                                    <p:set>
                                      <p:cBhvr>
                                        <p:cTn id="131"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00" grpId="0"/>
      <p:bldP spid="101" grpId="0"/>
      <p:bldP spid="102"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stretch>
            <a:fillRect/>
          </a:stretch>
        </p:blipFill>
        <p:spPr>
          <a:xfrm>
            <a:off x="3098800" y="1382408"/>
            <a:ext cx="3454400" cy="2184400"/>
          </a:xfrm>
          <a:prstGeom prst="rect">
            <a:avLst/>
          </a:prstGeom>
        </p:spPr>
      </p:pic>
      <p:sp>
        <p:nvSpPr>
          <p:cNvPr id="2" name="Title 1"/>
          <p:cNvSpPr>
            <a:spLocks noGrp="1"/>
          </p:cNvSpPr>
          <p:nvPr>
            <p:ph type="title"/>
          </p:nvPr>
        </p:nvSpPr>
        <p:spPr/>
        <p:txBody>
          <a:bodyPr/>
          <a:lstStyle/>
          <a:p>
            <a:r>
              <a:rPr lang="en-US" sz="4400" b="1" dirty="0">
                <a:solidFill>
                  <a:schemeClr val="tx1"/>
                </a:solidFill>
                <a:latin typeface="Cambria" charset="0"/>
                <a:ea typeface="Cambria" charset="0"/>
                <a:cs typeface="Cambria" charset="0"/>
              </a:rPr>
              <a:t>3D-Stacked Memory</a:t>
            </a:r>
          </a:p>
        </p:txBody>
      </p:sp>
      <p:sp>
        <p:nvSpPr>
          <p:cNvPr id="3" name="Content Placeholder 2"/>
          <p:cNvSpPr>
            <a:spLocks noGrp="1"/>
          </p:cNvSpPr>
          <p:nvPr>
            <p:ph idx="1"/>
          </p:nvPr>
        </p:nvSpPr>
        <p:spPr>
          <a:xfrm>
            <a:off x="228600" y="3846808"/>
            <a:ext cx="8610600" cy="2401594"/>
          </a:xfrm>
        </p:spPr>
        <p:txBody>
          <a:bodyPr/>
          <a:lstStyle/>
          <a:p>
            <a:r>
              <a:rPr lang="en-US" sz="2400" dirty="0">
                <a:solidFill>
                  <a:schemeClr val="bg1">
                    <a:lumMod val="65000"/>
                  </a:schemeClr>
                </a:solidFill>
              </a:rPr>
              <a:t>3D-Stacked DRAM architecture has </a:t>
            </a:r>
            <a:r>
              <a:rPr lang="en-US" sz="2400" b="1" dirty="0">
                <a:solidFill>
                  <a:schemeClr val="bg1">
                    <a:lumMod val="65000"/>
                  </a:schemeClr>
                </a:solidFill>
              </a:rPr>
              <a:t>extremely high bandwidth </a:t>
            </a:r>
            <a:r>
              <a:rPr lang="en-US" sz="2400" dirty="0">
                <a:solidFill>
                  <a:schemeClr val="bg1">
                    <a:lumMod val="65000"/>
                  </a:schemeClr>
                </a:solidFill>
              </a:rPr>
              <a:t>as well as a stacked customizable logic layer</a:t>
            </a:r>
          </a:p>
          <a:p>
            <a:pPr lvl="1"/>
            <a:r>
              <a:rPr lang="en-US" sz="2250" dirty="0">
                <a:solidFill>
                  <a:schemeClr val="bg1">
                    <a:lumMod val="65000"/>
                  </a:schemeClr>
                </a:solidFill>
              </a:rPr>
              <a:t>Logic Layer enables Processing in Memory, offloading computation to this layer and alleviating the memory bus</a:t>
            </a:r>
          </a:p>
          <a:p>
            <a:pPr lvl="1"/>
            <a:r>
              <a:rPr lang="en-US" sz="2250" dirty="0">
                <a:solidFill>
                  <a:schemeClr val="bg1">
                    <a:lumMod val="65000"/>
                  </a:schemeClr>
                </a:solidFill>
              </a:rPr>
              <a:t>Embed GRIM-Filter operations into DRAM logic layer and appropriately distribute </a:t>
            </a:r>
            <a:r>
              <a:rPr lang="en-US" sz="2250" dirty="0" err="1">
                <a:solidFill>
                  <a:schemeClr val="bg1">
                    <a:lumMod val="65000"/>
                  </a:schemeClr>
                </a:solidFill>
              </a:rPr>
              <a:t>bitvectors</a:t>
            </a:r>
            <a:r>
              <a:rPr lang="en-US" sz="2250" dirty="0">
                <a:solidFill>
                  <a:schemeClr val="bg1">
                    <a:lumMod val="65000"/>
                  </a:schemeClr>
                </a:solidFill>
              </a:rPr>
              <a:t> throughout memory</a:t>
            </a:r>
          </a:p>
          <a:p>
            <a:endParaRPr lang="en-US" dirty="0">
              <a:solidFill>
                <a:schemeClr val="bg1">
                  <a:lumMod val="65000"/>
                </a:schemeClr>
              </a:solidFill>
            </a:endParaRPr>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AE9295-42F8-0747-9AE1-33958E89C374}" type="slidenum">
              <a:rPr kumimoji="0" lang="en-US" sz="1200" b="0" i="0" u="none" strike="noStrike" kern="1200" cap="none" spc="0" normalizeH="0" baseline="0" noProof="0" smtClean="0">
                <a:ln>
                  <a:noFill/>
                </a:ln>
                <a:solidFill>
                  <a:srgbClr val="000000"/>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97</a:t>
            </a:fld>
            <a:endParaRPr kumimoji="0" lang="en-US" sz="1200" b="0" i="0" u="none" strike="noStrike" kern="1200" cap="none" spc="0" normalizeH="0" baseline="0" noProof="0">
              <a:ln>
                <a:noFill/>
              </a:ln>
              <a:solidFill>
                <a:srgbClr val="000000"/>
              </a:solidFill>
              <a:effectLst/>
              <a:uLnTx/>
              <a:uFillTx/>
              <a:latin typeface="Garamond" pitchFamily="18" charset="0"/>
              <a:ea typeface="+mn-ea"/>
              <a:cs typeface="+mn-cs"/>
            </a:endParaRP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7532132"/>
            <a:ext cx="8839200" cy="2374900"/>
          </a:xfrm>
          <a:prstGeom prst="rect">
            <a:avLst/>
          </a:prstGeom>
        </p:spPr>
      </p:pic>
      <p:sp>
        <p:nvSpPr>
          <p:cNvPr id="6" name="TextBox 5"/>
          <p:cNvSpPr txBox="1"/>
          <p:nvPr/>
        </p:nvSpPr>
        <p:spPr>
          <a:xfrm>
            <a:off x="1562100" y="7162800"/>
            <a:ext cx="20320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a:ea typeface="+mn-ea"/>
                <a:cs typeface="+mn-cs"/>
              </a:rPr>
              <a:t>Memory Array</a:t>
            </a:r>
          </a:p>
        </p:txBody>
      </p:sp>
      <p:sp>
        <p:nvSpPr>
          <p:cNvPr id="7" name="TextBox 6"/>
          <p:cNvSpPr txBox="1"/>
          <p:nvPr/>
        </p:nvSpPr>
        <p:spPr>
          <a:xfrm>
            <a:off x="6692900" y="7162800"/>
            <a:ext cx="20320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Tahoma"/>
                <a:ea typeface="+mn-ea"/>
                <a:cs typeface="+mn-cs"/>
              </a:rPr>
              <a:t>Customized Logic</a:t>
            </a:r>
            <a:endParaRPr kumimoji="0" lang="en-US" sz="1800" b="0" i="0" u="none" strike="noStrike" kern="1200" cap="none" spc="0" normalizeH="0" baseline="0" noProof="0" dirty="0">
              <a:ln>
                <a:noFill/>
              </a:ln>
              <a:solidFill>
                <a:srgbClr val="000000"/>
              </a:solidFill>
              <a:effectLst/>
              <a:uLnTx/>
              <a:uFillTx/>
              <a:latin typeface="Tahoma"/>
              <a:ea typeface="+mn-ea"/>
              <a:cs typeface="+mn-cs"/>
            </a:endParaRPr>
          </a:p>
        </p:txBody>
      </p:sp>
      <p:sp>
        <p:nvSpPr>
          <p:cNvPr id="46" name="Rectangle 45"/>
          <p:cNvSpPr/>
          <p:nvPr/>
        </p:nvSpPr>
        <p:spPr>
          <a:xfrm>
            <a:off x="4067655" y="6303532"/>
            <a:ext cx="5601507" cy="20005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000000"/>
                </a:solidFill>
                <a:effectLst/>
                <a:uLnTx/>
                <a:uFillTx/>
                <a:latin typeface="Tahoma"/>
                <a:ea typeface="+mn-ea"/>
                <a:cs typeface="+mn-cs"/>
              </a:rPr>
              <a:t>http://i1-news.softpedia-static.com/images/news2/Micron-and-Samsung-Join-Force-to-Create-Next-Gen-Hybrid-Memory-2.png</a:t>
            </a:r>
          </a:p>
        </p:txBody>
      </p:sp>
      <p:pic>
        <p:nvPicPr>
          <p:cNvPr id="43" name="Picture 42"/>
          <p:cNvPicPr>
            <a:picLocks noChangeAspect="1"/>
          </p:cNvPicPr>
          <p:nvPr/>
        </p:nvPicPr>
        <p:blipFill>
          <a:blip r:embed="rId5"/>
          <a:stretch>
            <a:fillRect/>
          </a:stretch>
        </p:blipFill>
        <p:spPr>
          <a:xfrm>
            <a:off x="2512409" y="1382408"/>
            <a:ext cx="6606751" cy="4806100"/>
          </a:xfrm>
          <a:prstGeom prst="rect">
            <a:avLst/>
          </a:prstGeom>
        </p:spPr>
      </p:pic>
    </p:spTree>
    <p:extLst>
      <p:ext uri="{BB962C8B-B14F-4D97-AF65-F5344CB8AC3E}">
        <p14:creationId xmlns:p14="http://schemas.microsoft.com/office/powerpoint/2010/main" val="2545937309"/>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stretch>
            <a:fillRect/>
          </a:stretch>
        </p:blipFill>
        <p:spPr>
          <a:xfrm>
            <a:off x="3098800" y="1382408"/>
            <a:ext cx="3454400" cy="2184400"/>
          </a:xfrm>
          <a:prstGeom prst="rect">
            <a:avLst/>
          </a:prstGeom>
        </p:spPr>
      </p:pic>
      <p:sp>
        <p:nvSpPr>
          <p:cNvPr id="2" name="Title 1"/>
          <p:cNvSpPr>
            <a:spLocks noGrp="1"/>
          </p:cNvSpPr>
          <p:nvPr>
            <p:ph type="title"/>
          </p:nvPr>
        </p:nvSpPr>
        <p:spPr/>
        <p:txBody>
          <a:bodyPr/>
          <a:lstStyle/>
          <a:p>
            <a:r>
              <a:rPr lang="en-US" sz="4400" b="1" dirty="0">
                <a:solidFill>
                  <a:schemeClr val="tx1"/>
                </a:solidFill>
                <a:latin typeface="Cambria" charset="0"/>
                <a:ea typeface="Cambria" charset="0"/>
                <a:cs typeface="Cambria" charset="0"/>
              </a:rPr>
              <a:t>3D-Stacked Memory</a:t>
            </a:r>
          </a:p>
        </p:txBody>
      </p:sp>
      <p:sp>
        <p:nvSpPr>
          <p:cNvPr id="3" name="Content Placeholder 2"/>
          <p:cNvSpPr>
            <a:spLocks noGrp="1"/>
          </p:cNvSpPr>
          <p:nvPr>
            <p:ph idx="1"/>
          </p:nvPr>
        </p:nvSpPr>
        <p:spPr>
          <a:xfrm>
            <a:off x="228600" y="3846808"/>
            <a:ext cx="8610600" cy="2401594"/>
          </a:xfrm>
        </p:spPr>
        <p:txBody>
          <a:bodyPr/>
          <a:lstStyle/>
          <a:p>
            <a:r>
              <a:rPr lang="en-US" sz="2400" dirty="0">
                <a:solidFill>
                  <a:schemeClr val="bg1">
                    <a:lumMod val="65000"/>
                  </a:schemeClr>
                </a:solidFill>
              </a:rPr>
              <a:t>3D-stacked DRAM architecture has </a:t>
            </a:r>
            <a:r>
              <a:rPr lang="en-US" sz="2400" b="1" dirty="0">
                <a:solidFill>
                  <a:schemeClr val="bg1">
                    <a:lumMod val="65000"/>
                  </a:schemeClr>
                </a:solidFill>
              </a:rPr>
              <a:t>extremely high bandwidth </a:t>
            </a:r>
            <a:r>
              <a:rPr lang="en-US" sz="2400" dirty="0">
                <a:solidFill>
                  <a:schemeClr val="bg1">
                    <a:lumMod val="65000"/>
                  </a:schemeClr>
                </a:solidFill>
              </a:rPr>
              <a:t>as well as a stacked customizable logic layer</a:t>
            </a:r>
          </a:p>
          <a:p>
            <a:pPr lvl="1"/>
            <a:r>
              <a:rPr lang="en-US" sz="2250" dirty="0">
                <a:solidFill>
                  <a:schemeClr val="bg1">
                    <a:lumMod val="65000"/>
                  </a:schemeClr>
                </a:solidFill>
              </a:rPr>
              <a:t>Logic Layer enables Processing in Memory, offloading computation to this layer and alleviating the memory bus</a:t>
            </a:r>
          </a:p>
          <a:p>
            <a:pPr lvl="1"/>
            <a:r>
              <a:rPr lang="en-US" sz="2250" dirty="0">
                <a:solidFill>
                  <a:schemeClr val="bg1">
                    <a:lumMod val="65000"/>
                  </a:schemeClr>
                </a:solidFill>
              </a:rPr>
              <a:t>Embed GRIM-Filter operations into DRAM logic layer and appropriately distribute </a:t>
            </a:r>
            <a:r>
              <a:rPr lang="en-US" sz="2250" dirty="0" err="1">
                <a:solidFill>
                  <a:schemeClr val="bg1">
                    <a:lumMod val="65000"/>
                  </a:schemeClr>
                </a:solidFill>
              </a:rPr>
              <a:t>bitvectors</a:t>
            </a:r>
            <a:r>
              <a:rPr lang="en-US" sz="2250" dirty="0">
                <a:solidFill>
                  <a:schemeClr val="bg1">
                    <a:lumMod val="65000"/>
                  </a:schemeClr>
                </a:solidFill>
              </a:rPr>
              <a:t> throughout memory</a:t>
            </a:r>
          </a:p>
          <a:p>
            <a:endParaRPr lang="en-US" dirty="0">
              <a:solidFill>
                <a:schemeClr val="bg1">
                  <a:lumMod val="65000"/>
                </a:schemeClr>
              </a:solidFill>
            </a:endParaRPr>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AE9295-42F8-0747-9AE1-33958E89C374}" type="slidenum">
              <a:rPr kumimoji="0" lang="en-US" sz="1200" b="0" i="0" u="none" strike="noStrike" kern="1200" cap="none" spc="0" normalizeH="0" baseline="0" noProof="0" smtClean="0">
                <a:ln>
                  <a:noFill/>
                </a:ln>
                <a:solidFill>
                  <a:srgbClr val="000000"/>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98</a:t>
            </a:fld>
            <a:endParaRPr kumimoji="0" lang="en-US" sz="1200" b="0" i="0" u="none" strike="noStrike" kern="1200" cap="none" spc="0" normalizeH="0" baseline="0" noProof="0">
              <a:ln>
                <a:noFill/>
              </a:ln>
              <a:solidFill>
                <a:srgbClr val="000000"/>
              </a:solidFill>
              <a:effectLst/>
              <a:uLnTx/>
              <a:uFillTx/>
              <a:latin typeface="Garamond" pitchFamily="18" charset="0"/>
              <a:ea typeface="+mn-ea"/>
              <a:cs typeface="+mn-cs"/>
            </a:endParaRP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7532132"/>
            <a:ext cx="8839200" cy="2374900"/>
          </a:xfrm>
          <a:prstGeom prst="rect">
            <a:avLst/>
          </a:prstGeom>
        </p:spPr>
      </p:pic>
      <p:sp>
        <p:nvSpPr>
          <p:cNvPr id="6" name="TextBox 5"/>
          <p:cNvSpPr txBox="1"/>
          <p:nvPr/>
        </p:nvSpPr>
        <p:spPr>
          <a:xfrm>
            <a:off x="1562100" y="7162800"/>
            <a:ext cx="20320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a:ea typeface="+mn-ea"/>
                <a:cs typeface="+mn-cs"/>
              </a:rPr>
              <a:t>Memory Array</a:t>
            </a:r>
          </a:p>
        </p:txBody>
      </p:sp>
      <p:sp>
        <p:nvSpPr>
          <p:cNvPr id="7" name="TextBox 6"/>
          <p:cNvSpPr txBox="1"/>
          <p:nvPr/>
        </p:nvSpPr>
        <p:spPr>
          <a:xfrm>
            <a:off x="6692900" y="7162800"/>
            <a:ext cx="20320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Tahoma"/>
                <a:ea typeface="+mn-ea"/>
                <a:cs typeface="+mn-cs"/>
              </a:rPr>
              <a:t>Customized Logic</a:t>
            </a:r>
            <a:endParaRPr kumimoji="0" lang="en-US" sz="1800" b="0" i="0" u="none" strike="noStrike" kern="1200" cap="none" spc="0" normalizeH="0" baseline="0" noProof="0" dirty="0">
              <a:ln>
                <a:noFill/>
              </a:ln>
              <a:solidFill>
                <a:srgbClr val="000000"/>
              </a:solidFill>
              <a:effectLst/>
              <a:uLnTx/>
              <a:uFillTx/>
              <a:latin typeface="Tahoma"/>
              <a:ea typeface="+mn-ea"/>
              <a:cs typeface="+mn-cs"/>
            </a:endParaRPr>
          </a:p>
        </p:txBody>
      </p:sp>
      <p:sp>
        <p:nvSpPr>
          <p:cNvPr id="46" name="Rectangle 45"/>
          <p:cNvSpPr/>
          <p:nvPr/>
        </p:nvSpPr>
        <p:spPr>
          <a:xfrm>
            <a:off x="4018051" y="6340958"/>
            <a:ext cx="5601507" cy="20005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000000"/>
                </a:solidFill>
                <a:effectLst/>
                <a:uLnTx/>
                <a:uFillTx/>
                <a:latin typeface="Tahoma"/>
                <a:ea typeface="+mn-ea"/>
                <a:cs typeface="+mn-cs"/>
              </a:rPr>
              <a:t>http://i1-news.softpedia-static.com/images/news2/Micron-and-Samsung-Join-Force-to-Create-Next-Gen-Hybrid-Memory-2.png</a:t>
            </a:r>
          </a:p>
        </p:txBody>
      </p:sp>
      <p:sp>
        <p:nvSpPr>
          <p:cNvPr id="49" name="Rectangle 48"/>
          <p:cNvSpPr/>
          <p:nvPr/>
        </p:nvSpPr>
        <p:spPr>
          <a:xfrm>
            <a:off x="226409" y="6142208"/>
            <a:ext cx="4572000" cy="276999"/>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Tahoma"/>
                <a:ea typeface="+mn-ea"/>
                <a:cs typeface="+mn-cs"/>
              </a:rPr>
              <a:t>http://</a:t>
            </a:r>
            <a:r>
              <a:rPr kumimoji="0" lang="en-US" sz="1200" b="0" i="0" u="none" strike="noStrike" kern="1200" cap="none" spc="0" normalizeH="0" baseline="0" noProof="0" dirty="0" err="1">
                <a:ln>
                  <a:noFill/>
                </a:ln>
                <a:solidFill>
                  <a:srgbClr val="000000"/>
                </a:solidFill>
                <a:effectLst/>
                <a:uLnTx/>
                <a:uFillTx/>
                <a:latin typeface="Tahoma"/>
                <a:ea typeface="+mn-ea"/>
                <a:cs typeface="+mn-cs"/>
              </a:rPr>
              <a:t>images.anandtech.com</a:t>
            </a:r>
            <a:r>
              <a:rPr kumimoji="0" lang="en-US" sz="1200" b="0" i="0" u="none" strike="noStrike" kern="1200" cap="none" spc="0" normalizeH="0" baseline="0" noProof="0" dirty="0">
                <a:ln>
                  <a:noFill/>
                </a:ln>
                <a:solidFill>
                  <a:srgbClr val="000000"/>
                </a:solidFill>
                <a:effectLst/>
                <a:uLnTx/>
                <a:uFillTx/>
                <a:latin typeface="Tahoma"/>
                <a:ea typeface="+mn-ea"/>
                <a:cs typeface="+mn-cs"/>
              </a:rPr>
              <a:t>/</a:t>
            </a:r>
            <a:r>
              <a:rPr kumimoji="0" lang="en-US" sz="1200" b="0" i="0" u="none" strike="noStrike" kern="1200" cap="none" spc="0" normalizeH="0" baseline="0" noProof="0" dirty="0" err="1">
                <a:ln>
                  <a:noFill/>
                </a:ln>
                <a:solidFill>
                  <a:srgbClr val="000000"/>
                </a:solidFill>
                <a:effectLst/>
                <a:uLnTx/>
                <a:uFillTx/>
                <a:latin typeface="Tahoma"/>
                <a:ea typeface="+mn-ea"/>
                <a:cs typeface="+mn-cs"/>
              </a:rPr>
              <a:t>doci</a:t>
            </a:r>
            <a:r>
              <a:rPr kumimoji="0" lang="en-US" sz="1200" b="0" i="0" u="none" strike="noStrike" kern="1200" cap="none" spc="0" normalizeH="0" baseline="0" noProof="0" dirty="0">
                <a:ln>
                  <a:noFill/>
                </a:ln>
                <a:solidFill>
                  <a:srgbClr val="000000"/>
                </a:solidFill>
                <a:effectLst/>
                <a:uLnTx/>
                <a:uFillTx/>
                <a:latin typeface="Tahoma"/>
                <a:ea typeface="+mn-ea"/>
                <a:cs typeface="+mn-cs"/>
              </a:rPr>
              <a:t>/9266/HBMCar_678x452.jpg</a:t>
            </a:r>
          </a:p>
        </p:txBody>
      </p:sp>
      <p:pic>
        <p:nvPicPr>
          <p:cNvPr id="43" name="Picture 42"/>
          <p:cNvPicPr>
            <a:picLocks noChangeAspect="1"/>
          </p:cNvPicPr>
          <p:nvPr/>
        </p:nvPicPr>
        <p:blipFill>
          <a:blip r:embed="rId5"/>
          <a:stretch>
            <a:fillRect/>
          </a:stretch>
        </p:blipFill>
        <p:spPr>
          <a:xfrm>
            <a:off x="2512409" y="1382408"/>
            <a:ext cx="6606751" cy="4768674"/>
          </a:xfrm>
          <a:prstGeom prst="rect">
            <a:avLst/>
          </a:prstGeom>
        </p:spPr>
      </p:pic>
      <p:pic>
        <p:nvPicPr>
          <p:cNvPr id="45" name="Picture 44"/>
          <p:cNvPicPr>
            <a:picLocks noChangeAspect="1"/>
          </p:cNvPicPr>
          <p:nvPr/>
        </p:nvPicPr>
        <p:blipFill>
          <a:blip r:embed="rId6"/>
          <a:stretch>
            <a:fillRect/>
          </a:stretch>
        </p:blipFill>
        <p:spPr>
          <a:xfrm>
            <a:off x="228600" y="942936"/>
            <a:ext cx="5587185" cy="5199272"/>
          </a:xfrm>
          <a:prstGeom prst="rect">
            <a:avLst/>
          </a:prstGeom>
        </p:spPr>
      </p:pic>
    </p:spTree>
    <p:extLst>
      <p:ext uri="{BB962C8B-B14F-4D97-AF65-F5344CB8AC3E}">
        <p14:creationId xmlns:p14="http://schemas.microsoft.com/office/powerpoint/2010/main" val="2335342269"/>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dirty="0">
                <a:solidFill>
                  <a:schemeClr val="tx1"/>
                </a:solidFill>
                <a:latin typeface="Cambria" charset="0"/>
                <a:ea typeface="Cambria" charset="0"/>
                <a:cs typeface="Cambria" charset="0"/>
              </a:rPr>
              <a:t>GRIM-Filter in 3D-Stacked DRAM</a:t>
            </a:r>
          </a:p>
        </p:txBody>
      </p:sp>
      <p:sp>
        <p:nvSpPr>
          <p:cNvPr id="3" name="Content Placeholder 2"/>
          <p:cNvSpPr>
            <a:spLocks noGrp="1"/>
          </p:cNvSpPr>
          <p:nvPr>
            <p:ph idx="1"/>
          </p:nvPr>
        </p:nvSpPr>
        <p:spPr>
          <a:xfrm>
            <a:off x="228600" y="4286933"/>
            <a:ext cx="8610600" cy="2264876"/>
          </a:xfrm>
        </p:spPr>
        <p:txBody>
          <a:bodyPr/>
          <a:lstStyle/>
          <a:p>
            <a:r>
              <a:rPr lang="en-US" sz="2400" dirty="0"/>
              <a:t>Each DRAM layer is organized as an array of </a:t>
            </a:r>
            <a:r>
              <a:rPr lang="en-US" sz="2400" b="1" dirty="0">
                <a:solidFill>
                  <a:srgbClr val="0070C0"/>
                </a:solidFill>
              </a:rPr>
              <a:t>banks</a:t>
            </a:r>
          </a:p>
          <a:p>
            <a:pPr lvl="1"/>
            <a:r>
              <a:rPr lang="en-US" sz="2250" dirty="0"/>
              <a:t>A</a:t>
            </a:r>
            <a:r>
              <a:rPr lang="en-US" sz="2250" b="1" dirty="0">
                <a:solidFill>
                  <a:srgbClr val="0070C0"/>
                </a:solidFill>
              </a:rPr>
              <a:t> bank </a:t>
            </a:r>
            <a:r>
              <a:rPr lang="en-US" sz="2250" dirty="0"/>
              <a:t>is an array of cells with a row buffer to transfer data</a:t>
            </a:r>
          </a:p>
          <a:p>
            <a:pPr lvl="2"/>
            <a:endParaRPr lang="en-US" sz="2250" dirty="0"/>
          </a:p>
          <a:p>
            <a:r>
              <a:rPr lang="en-US" sz="2400" dirty="0"/>
              <a:t>The layout of </a:t>
            </a:r>
            <a:r>
              <a:rPr lang="en-US" sz="2400" dirty="0" err="1"/>
              <a:t>bitvectors</a:t>
            </a:r>
            <a:r>
              <a:rPr lang="en-US" sz="2400" dirty="0"/>
              <a:t> in a bank enables filtering many bins in parallel</a:t>
            </a:r>
          </a:p>
          <a:p>
            <a:endParaRPr lang="en-US" sz="2400" dirty="0"/>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AE9295-42F8-0747-9AE1-33958E89C374}" type="slidenum">
              <a:rPr kumimoji="0" lang="en-US" sz="1200" b="0" i="0" u="none" strike="noStrike" kern="1200" cap="none" spc="0" normalizeH="0" baseline="0" noProof="0" smtClean="0">
                <a:ln>
                  <a:noFill/>
                </a:ln>
                <a:solidFill>
                  <a:srgbClr val="000000"/>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99</a:t>
            </a:fld>
            <a:endParaRPr kumimoji="0" lang="en-US" sz="1200" b="0" i="0" u="none" strike="noStrike" kern="1200" cap="none" spc="0" normalizeH="0" baseline="0" noProof="0">
              <a:ln>
                <a:noFill/>
              </a:ln>
              <a:solidFill>
                <a:srgbClr val="000000"/>
              </a:solidFill>
              <a:effectLst/>
              <a:uLnTx/>
              <a:uFillTx/>
              <a:latin typeface="Garamond" pitchFamily="18" charset="0"/>
              <a:ea typeface="+mn-ea"/>
              <a:cs typeface="+mn-cs"/>
            </a:endParaRPr>
          </a:p>
        </p:txBody>
      </p:sp>
      <p:pic>
        <p:nvPicPr>
          <p:cNvPr id="445" name="Picture 444"/>
          <p:cNvPicPr>
            <a:picLocks noChangeAspect="1"/>
          </p:cNvPicPr>
          <p:nvPr/>
        </p:nvPicPr>
        <p:blipFill rotWithShape="1">
          <a:blip r:embed="rId3"/>
          <a:srcRect l="22839"/>
          <a:stretch/>
        </p:blipFill>
        <p:spPr>
          <a:xfrm>
            <a:off x="2548328" y="1219200"/>
            <a:ext cx="5448518" cy="2768600"/>
          </a:xfrm>
          <a:prstGeom prst="rect">
            <a:avLst/>
          </a:prstGeom>
        </p:spPr>
      </p:pic>
      <p:pic>
        <p:nvPicPr>
          <p:cNvPr id="446" name="Picture 445"/>
          <p:cNvPicPr>
            <a:picLocks noChangeAspect="1"/>
          </p:cNvPicPr>
          <p:nvPr/>
        </p:nvPicPr>
        <p:blipFill>
          <a:blip r:embed="rId4"/>
          <a:stretch>
            <a:fillRect/>
          </a:stretch>
        </p:blipFill>
        <p:spPr>
          <a:xfrm>
            <a:off x="919553" y="1171691"/>
            <a:ext cx="7082446" cy="2820218"/>
          </a:xfrm>
          <a:prstGeom prst="rect">
            <a:avLst/>
          </a:prstGeom>
        </p:spPr>
      </p:pic>
    </p:spTree>
    <p:extLst>
      <p:ext uri="{BB962C8B-B14F-4D97-AF65-F5344CB8AC3E}">
        <p14:creationId xmlns:p14="http://schemas.microsoft.com/office/powerpoint/2010/main" val="215907809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4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theme/theme1.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0.xml><?xml version="1.0" encoding="utf-8"?>
<a:theme xmlns:a="http://schemas.openxmlformats.org/drawingml/2006/main" name="13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1.xml><?xml version="1.0" encoding="utf-8"?>
<a:theme xmlns:a="http://schemas.openxmlformats.org/drawingml/2006/main" name="23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2.xml><?xml version="1.0" encoding="utf-8"?>
<a:theme xmlns:a="http://schemas.openxmlformats.org/drawingml/2006/main" name="35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3.xml><?xml version="1.0" encoding="utf-8"?>
<a:theme xmlns:a="http://schemas.openxmlformats.org/drawingml/2006/main" name="39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4.xml><?xml version="1.0" encoding="utf-8"?>
<a:theme xmlns:a="http://schemas.openxmlformats.org/drawingml/2006/main" name="49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5.xml><?xml version="1.0" encoding="utf-8"?>
<a:theme xmlns:a="http://schemas.openxmlformats.org/drawingml/2006/main" name="56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6.xml><?xml version="1.0" encoding="utf-8"?>
<a:theme xmlns:a="http://schemas.openxmlformats.org/drawingml/2006/main" name="57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7.xml><?xml version="1.0" encoding="utf-8"?>
<a:theme xmlns:a="http://schemas.openxmlformats.org/drawingml/2006/main" name="58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59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9.xml><?xml version="1.0" encoding="utf-8"?>
<a:theme xmlns:a="http://schemas.openxmlformats.org/drawingml/2006/main" name="64_Edge">
  <a:themeElements>
    <a:clrScheme name="1_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1_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1_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1_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1_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1_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1_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1_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1_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1_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0.xml><?xml version="1.0" encoding="utf-8"?>
<a:theme xmlns:a="http://schemas.openxmlformats.org/drawingml/2006/main" name="85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1.xml><?xml version="1.0" encoding="utf-8"?>
<a:theme xmlns:a="http://schemas.openxmlformats.org/drawingml/2006/main" name="90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2.xml><?xml version="1.0" encoding="utf-8"?>
<a:theme xmlns:a="http://schemas.openxmlformats.org/drawingml/2006/main" name="9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3.xml><?xml version="1.0" encoding="utf-8"?>
<a:theme xmlns:a="http://schemas.openxmlformats.org/drawingml/2006/main" name="1_Metropolitan_bullet">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Calibri">
      <a:majorFont>
        <a:latin typeface="Calibri"/>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solidFill>
          <a:schemeClr val="phClr">
            <a:shade val="95000"/>
            <a:satMod val="170000"/>
          </a:schemeClr>
        </a:solidFill>
      </a:bgFillStyleLst>
    </a:fmtScheme>
  </a:themeElements>
  <a:objectDefaults/>
  <a:extraClrSchemeLst/>
  <a:extLst>
    <a:ext uri="{05A4C25C-085E-4340-85A3-A5531E510DB2}">
      <thm15:themeFamily xmlns:thm15="http://schemas.microsoft.com/office/thememl/2012/main" name="Presentation1" id="{A8ACA0D9-A384-4858-9FCC-2505F264A948}" vid="{6AE8C0EA-499D-4586-A497-DF22E9D58294}"/>
    </a:ext>
  </a:extLst>
</a:theme>
</file>

<file path=ppt/theme/theme24.xml><?xml version="1.0" encoding="utf-8"?>
<a:theme xmlns:a="http://schemas.openxmlformats.org/drawingml/2006/main" name="98_Edge">
  <a:themeElements>
    <a:clrScheme name="1_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1_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1_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1_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1_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1_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1_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1_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1_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1_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5.xml><?xml version="1.0" encoding="utf-8"?>
<a:theme xmlns:a="http://schemas.openxmlformats.org/drawingml/2006/main" name="1_Office 테마">
  <a:themeElements>
    <a:clrScheme name="기본">
      <a:dk1>
        <a:sysClr val="windowText" lastClr="000000"/>
      </a:dk1>
      <a:lt1>
        <a:sysClr val="window" lastClr="FFFFFF"/>
      </a:lt1>
      <a:dk2>
        <a:srgbClr val="1B6AA3"/>
      </a:dk2>
      <a:lt2>
        <a:srgbClr val="FFFFFF"/>
      </a:lt2>
      <a:accent1>
        <a:srgbClr val="5DA5DA"/>
      </a:accent1>
      <a:accent2>
        <a:srgbClr val="FAA43A"/>
      </a:accent2>
      <a:accent3>
        <a:srgbClr val="60BD68"/>
      </a:accent3>
      <a:accent4>
        <a:srgbClr val="F17CB0"/>
      </a:accent4>
      <a:accent5>
        <a:srgbClr val="B2912F"/>
      </a:accent5>
      <a:accent6>
        <a:srgbClr val="307D99"/>
      </a:accent6>
      <a:hlink>
        <a:srgbClr val="0563C1"/>
      </a:hlink>
      <a:folHlink>
        <a:srgbClr val="954F72"/>
      </a:folHlink>
    </a:clrScheme>
    <a:fontScheme name="Calibri - 나눔고딕">
      <a:majorFont>
        <a:latin typeface="Calibri"/>
        <a:ea typeface="나눔고딕"/>
        <a:cs typeface=""/>
      </a:majorFont>
      <a:minorFont>
        <a:latin typeface="Calibri"/>
        <a:ea typeface="나눔고딕"/>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6.xml><?xml version="1.0" encoding="utf-8"?>
<a:theme xmlns:a="http://schemas.openxmlformats.org/drawingml/2006/main" name="136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7.xml><?xml version="1.0" encoding="utf-8"?>
<a:theme xmlns:a="http://schemas.openxmlformats.org/drawingml/2006/main" name="144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8.xml><?xml version="1.0" encoding="utf-8"?>
<a:theme xmlns:a="http://schemas.openxmlformats.org/drawingml/2006/main" name="148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9.xml><?xml version="1.0" encoding="utf-8"?>
<a:theme xmlns:a="http://schemas.openxmlformats.org/drawingml/2006/main" name="3_Metropolitan_bullet">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Calibri">
      <a:majorFont>
        <a:latin typeface="Calibri"/>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solidFill>
          <a:schemeClr val="phClr">
            <a:shade val="95000"/>
            <a:satMod val="170000"/>
          </a:schemeClr>
        </a:solidFill>
      </a:bgFillStyleLst>
    </a:fmtScheme>
  </a:themeElements>
  <a:objectDefaults/>
  <a:extraClrSchemeLst/>
  <a:extLst>
    <a:ext uri="{05A4C25C-085E-4340-85A3-A5531E510DB2}">
      <thm15:themeFamily xmlns:thm15="http://schemas.microsoft.com/office/thememl/2012/main" name="Presentation1" id="{A8ACA0D9-A384-4858-9FCC-2505F264A948}" vid="{6AE8C0EA-499D-4586-A497-DF22E9D58294}"/>
    </a:ext>
  </a:extLst>
</a:theme>
</file>

<file path=ppt/theme/theme3.xml><?xml version="1.0" encoding="utf-8"?>
<a:theme xmlns:a="http://schemas.openxmlformats.org/drawingml/2006/main" name="3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0.xml><?xml version="1.0" encoding="utf-8"?>
<a:theme xmlns:a="http://schemas.openxmlformats.org/drawingml/2006/main" name="15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1.xml><?xml version="1.0" encoding="utf-8"?>
<a:theme xmlns:a="http://schemas.openxmlformats.org/drawingml/2006/main" name="15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154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156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4.xml><?xml version="1.0" encoding="utf-8"?>
<a:theme xmlns:a="http://schemas.openxmlformats.org/drawingml/2006/main" name="159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5.xml><?xml version="1.0" encoding="utf-8"?>
<a:theme xmlns:a="http://schemas.openxmlformats.org/drawingml/2006/main" name="safari">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safari" id="{1E4A3212-A6D8-EB49-8049-412E3186FEB9}" vid="{93387931-C767-9D4F-BD0F-4952975219FD}"/>
    </a:ext>
  </a:extLst>
</a:theme>
</file>

<file path=ppt/theme/theme36.xml><?xml version="1.0" encoding="utf-8"?>
<a:theme xmlns:a="http://schemas.openxmlformats.org/drawingml/2006/main" name="5_Edge">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a:spAutoFit/>
      </a:bodyPr>
      <a:lstStyle>
        <a:defPPr algn="just">
          <a:defRPr sz="400" b="1" dirty="0">
            <a:solidFill>
              <a:schemeClr val="bg2"/>
            </a:solidFill>
            <a:latin typeface="europa"/>
          </a:defRPr>
        </a:defPPr>
      </a:lstStyle>
    </a:sp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7.xml><?xml version="1.0" encoding="utf-8"?>
<a:theme xmlns:a="http://schemas.openxmlformats.org/drawingml/2006/main" name="7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8.xml><?xml version="1.0" encoding="utf-8"?>
<a:theme xmlns:a="http://schemas.openxmlformats.org/drawingml/2006/main" name="1_safari">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safari" id="{1E4A3212-A6D8-EB49-8049-412E3186FEB9}" vid="{93387931-C767-9D4F-BD0F-4952975219FD}"/>
    </a:ext>
  </a:extLst>
</a:theme>
</file>

<file path=ppt/theme/theme39.xml><?xml version="1.0" encoding="utf-8"?>
<a:theme xmlns:a="http://schemas.openxmlformats.org/drawingml/2006/main" name="8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mutlu_memory-scaling_memcon13_talk (1).pptx" id="{1D09C5EE-DC30-4F85-84AA-519B89166748}" vid="{5DED0AF8-637D-490F-B56E-C8CE9BE1B1E6}"/>
    </a:ext>
  </a:extLst>
</a:theme>
</file>

<file path=ppt/theme/theme4.xml><?xml version="1.0" encoding="utf-8"?>
<a:theme xmlns:a="http://schemas.openxmlformats.org/drawingml/2006/main" name="4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0.xml><?xml version="1.0" encoding="utf-8"?>
<a:theme xmlns:a="http://schemas.openxmlformats.org/drawingml/2006/main" name="95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C0C0C0"/>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rgbClr val="C0C0C0"/>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6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8_Edg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2_Office Theme">
  <a:themeElements>
    <a:clrScheme name="Custom 7">
      <a:dk1>
        <a:srgbClr val="990000"/>
      </a:dk1>
      <a:lt1>
        <a:srgbClr val="FFFFFF"/>
      </a:lt1>
      <a:dk2>
        <a:srgbClr val="FFFFFF"/>
      </a:dk2>
      <a:lt2>
        <a:srgbClr val="FFFFFF"/>
      </a:lt2>
      <a:accent1>
        <a:srgbClr val="606060"/>
      </a:accent1>
      <a:accent2>
        <a:srgbClr val="A9A9A9"/>
      </a:accent2>
      <a:accent3>
        <a:srgbClr val="CCCCCC"/>
      </a:accent3>
      <a:accent4>
        <a:srgbClr val="990000"/>
      </a:accent4>
      <a:accent5>
        <a:srgbClr val="000000"/>
      </a:accent5>
      <a:accent6>
        <a:srgbClr val="969696"/>
      </a:accent6>
      <a:hlink>
        <a:srgbClr val="990000"/>
      </a:hlink>
      <a:folHlink>
        <a:srgbClr val="AEAEA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xml><?xml version="1.0" encoding="utf-8"?>
<a:theme xmlns:a="http://schemas.openxmlformats.org/drawingml/2006/main" name="9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17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Override1.xml><?xml version="1.0" encoding="utf-8"?>
<a:themeOverride xmlns:a="http://schemas.openxmlformats.org/drawingml/2006/main">
  <a:clrScheme name="기본">
    <a:dk1>
      <a:sysClr val="windowText" lastClr="000000"/>
    </a:dk1>
    <a:lt1>
      <a:sysClr val="window" lastClr="FFFFFF"/>
    </a:lt1>
    <a:dk2>
      <a:srgbClr val="1B6AA3"/>
    </a:dk2>
    <a:lt2>
      <a:srgbClr val="FFFFFF"/>
    </a:lt2>
    <a:accent1>
      <a:srgbClr val="5DA5DA"/>
    </a:accent1>
    <a:accent2>
      <a:srgbClr val="FAA43A"/>
    </a:accent2>
    <a:accent3>
      <a:srgbClr val="60BD68"/>
    </a:accent3>
    <a:accent4>
      <a:srgbClr val="F17CB0"/>
    </a:accent4>
    <a:accent5>
      <a:srgbClr val="B2912F"/>
    </a:accent5>
    <a:accent6>
      <a:srgbClr val="307D99"/>
    </a:accent6>
    <a:hlink>
      <a:srgbClr val="0563C1"/>
    </a:hlink>
    <a:folHlink>
      <a:srgbClr val="954F72"/>
    </a:folHlink>
  </a:clrScheme>
  <a:fontScheme name="Calibri - 나눔고딕">
    <a:majorFont>
      <a:latin typeface="Calibri"/>
      <a:ea typeface="나눔고딕"/>
      <a:cs typeface=""/>
    </a:majorFont>
    <a:minorFont>
      <a:latin typeface="Calibri"/>
      <a:ea typeface="나눔고딕"/>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기본">
    <a:dk1>
      <a:sysClr val="windowText" lastClr="000000"/>
    </a:dk1>
    <a:lt1>
      <a:sysClr val="window" lastClr="FFFFFF"/>
    </a:lt1>
    <a:dk2>
      <a:srgbClr val="1B6AA3"/>
    </a:dk2>
    <a:lt2>
      <a:srgbClr val="FFFFFF"/>
    </a:lt2>
    <a:accent1>
      <a:srgbClr val="5DA5DA"/>
    </a:accent1>
    <a:accent2>
      <a:srgbClr val="FAA43A"/>
    </a:accent2>
    <a:accent3>
      <a:srgbClr val="60BD68"/>
    </a:accent3>
    <a:accent4>
      <a:srgbClr val="F17CB0"/>
    </a:accent4>
    <a:accent5>
      <a:srgbClr val="B2912F"/>
    </a:accent5>
    <a:accent6>
      <a:srgbClr val="307D99"/>
    </a:accent6>
    <a:hlink>
      <a:srgbClr val="0563C1"/>
    </a:hlink>
    <a:folHlink>
      <a:srgbClr val="954F72"/>
    </a:folHlink>
  </a:clrScheme>
  <a:fontScheme name="Calibri - 나눔고딕">
    <a:majorFont>
      <a:latin typeface="Calibri"/>
      <a:ea typeface="나눔고딕"/>
      <a:cs typeface=""/>
    </a:majorFont>
    <a:minorFont>
      <a:latin typeface="Calibri"/>
      <a:ea typeface="나눔고딕"/>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xml><?xml version="1.0" encoding="utf-8"?>
<a:themeOverride xmlns:a="http://schemas.openxmlformats.org/drawingml/2006/main">
  <a:clrScheme name="기본">
    <a:dk1>
      <a:sysClr val="windowText" lastClr="000000"/>
    </a:dk1>
    <a:lt1>
      <a:sysClr val="window" lastClr="FFFFFF"/>
    </a:lt1>
    <a:dk2>
      <a:srgbClr val="1B6AA3"/>
    </a:dk2>
    <a:lt2>
      <a:srgbClr val="FFFFFF"/>
    </a:lt2>
    <a:accent1>
      <a:srgbClr val="5DA5DA"/>
    </a:accent1>
    <a:accent2>
      <a:srgbClr val="FAA43A"/>
    </a:accent2>
    <a:accent3>
      <a:srgbClr val="60BD68"/>
    </a:accent3>
    <a:accent4>
      <a:srgbClr val="F17CB0"/>
    </a:accent4>
    <a:accent5>
      <a:srgbClr val="B2912F"/>
    </a:accent5>
    <a:accent6>
      <a:srgbClr val="307D99"/>
    </a:accent6>
    <a:hlink>
      <a:srgbClr val="0563C1"/>
    </a:hlink>
    <a:folHlink>
      <a:srgbClr val="954F72"/>
    </a:folHlink>
  </a:clrScheme>
  <a:fontScheme name="Calibri - 나눔고딕">
    <a:majorFont>
      <a:latin typeface="Calibri"/>
      <a:ea typeface="나눔고딕"/>
      <a:cs typeface=""/>
    </a:majorFont>
    <a:minorFont>
      <a:latin typeface="Calibri"/>
      <a:ea typeface="나눔고딕"/>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4.xml><?xml version="1.0" encoding="utf-8"?>
<a:themeOverride xmlns:a="http://schemas.openxmlformats.org/drawingml/2006/main">
  <a:clrScheme name="기본">
    <a:dk1>
      <a:sysClr val="windowText" lastClr="000000"/>
    </a:dk1>
    <a:lt1>
      <a:sysClr val="window" lastClr="FFFFFF"/>
    </a:lt1>
    <a:dk2>
      <a:srgbClr val="1B6AA3"/>
    </a:dk2>
    <a:lt2>
      <a:srgbClr val="FFFFFF"/>
    </a:lt2>
    <a:accent1>
      <a:srgbClr val="5DA5DA"/>
    </a:accent1>
    <a:accent2>
      <a:srgbClr val="FAA43A"/>
    </a:accent2>
    <a:accent3>
      <a:srgbClr val="60BD68"/>
    </a:accent3>
    <a:accent4>
      <a:srgbClr val="F17CB0"/>
    </a:accent4>
    <a:accent5>
      <a:srgbClr val="B2912F"/>
    </a:accent5>
    <a:accent6>
      <a:srgbClr val="307D99"/>
    </a:accent6>
    <a:hlink>
      <a:srgbClr val="0563C1"/>
    </a:hlink>
    <a:folHlink>
      <a:srgbClr val="954F72"/>
    </a:folHlink>
  </a:clrScheme>
  <a:fontScheme name="Calibri - 나눔고딕">
    <a:majorFont>
      <a:latin typeface="Calibri"/>
      <a:ea typeface="나눔고딕"/>
      <a:cs typeface=""/>
    </a:majorFont>
    <a:minorFont>
      <a:latin typeface="Calibri"/>
      <a:ea typeface="나눔고딕"/>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5.xml><?xml version="1.0" encoding="utf-8"?>
<a:themeOverride xmlns:a="http://schemas.openxmlformats.org/drawingml/2006/main">
  <a:clrScheme name="기본">
    <a:dk1>
      <a:sysClr val="windowText" lastClr="000000"/>
    </a:dk1>
    <a:lt1>
      <a:sysClr val="window" lastClr="FFFFFF"/>
    </a:lt1>
    <a:dk2>
      <a:srgbClr val="1B6AA3"/>
    </a:dk2>
    <a:lt2>
      <a:srgbClr val="FFFFFF"/>
    </a:lt2>
    <a:accent1>
      <a:srgbClr val="5DA5DA"/>
    </a:accent1>
    <a:accent2>
      <a:srgbClr val="FAA43A"/>
    </a:accent2>
    <a:accent3>
      <a:srgbClr val="60BD68"/>
    </a:accent3>
    <a:accent4>
      <a:srgbClr val="F17CB0"/>
    </a:accent4>
    <a:accent5>
      <a:srgbClr val="B2912F"/>
    </a:accent5>
    <a:accent6>
      <a:srgbClr val="307D99"/>
    </a:accent6>
    <a:hlink>
      <a:srgbClr val="0563C1"/>
    </a:hlink>
    <a:folHlink>
      <a:srgbClr val="954F72"/>
    </a:folHlink>
  </a:clrScheme>
  <a:fontScheme name="Calibri - 나눔고딕">
    <a:majorFont>
      <a:latin typeface="Calibri"/>
      <a:ea typeface="나눔고딕"/>
      <a:cs typeface=""/>
    </a:majorFont>
    <a:minorFont>
      <a:latin typeface="Calibri"/>
      <a:ea typeface="나눔고딕"/>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emplate/>
  <TotalTime>192417</TotalTime>
  <Words>13146</Words>
  <Application>Microsoft Macintosh PowerPoint</Application>
  <PresentationFormat>On-screen Show (4:3)</PresentationFormat>
  <Paragraphs>2788</Paragraphs>
  <Slides>135</Slides>
  <Notes>75</Notes>
  <HiddenSlides>0</HiddenSlides>
  <MMClips>0</MMClips>
  <ScaleCrop>false</ScaleCrop>
  <HeadingPairs>
    <vt:vector size="8" baseType="variant">
      <vt:variant>
        <vt:lpstr>Fonts Used</vt:lpstr>
      </vt:variant>
      <vt:variant>
        <vt:i4>21</vt:i4>
      </vt:variant>
      <vt:variant>
        <vt:lpstr>Theme</vt:lpstr>
      </vt:variant>
      <vt:variant>
        <vt:i4>40</vt:i4>
      </vt:variant>
      <vt:variant>
        <vt:lpstr>Embedded OLE Servers</vt:lpstr>
      </vt:variant>
      <vt:variant>
        <vt:i4>1</vt:i4>
      </vt:variant>
      <vt:variant>
        <vt:lpstr>Slide Titles</vt:lpstr>
      </vt:variant>
      <vt:variant>
        <vt:i4>135</vt:i4>
      </vt:variant>
    </vt:vector>
  </HeadingPairs>
  <TitlesOfParts>
    <vt:vector size="197" baseType="lpstr">
      <vt:lpstr>Meiryo</vt:lpstr>
      <vt:lpstr>ＭＳ 明朝</vt:lpstr>
      <vt:lpstr>ＭＳ Ｐゴシック</vt:lpstr>
      <vt:lpstr>新細明體</vt:lpstr>
      <vt:lpstr>Aparajita</vt:lpstr>
      <vt:lpstr>Arial</vt:lpstr>
      <vt:lpstr>Arial Black</vt:lpstr>
      <vt:lpstr>Calibri</vt:lpstr>
      <vt:lpstr>Cambria</vt:lpstr>
      <vt:lpstr>Cambria Math</vt:lpstr>
      <vt:lpstr>Consolas</vt:lpstr>
      <vt:lpstr>Courier New</vt:lpstr>
      <vt:lpstr>europa</vt:lpstr>
      <vt:lpstr>Garamond</vt:lpstr>
      <vt:lpstr>Helvetica Neue</vt:lpstr>
      <vt:lpstr>나눔고딕</vt:lpstr>
      <vt:lpstr>Palatino Linotype</vt:lpstr>
      <vt:lpstr>Tahoma</vt:lpstr>
      <vt:lpstr>Times New Roman</vt:lpstr>
      <vt:lpstr>Wingdings</vt:lpstr>
      <vt:lpstr>Zapf Dingbats</vt:lpstr>
      <vt:lpstr>Edge</vt:lpstr>
      <vt:lpstr>1_Edge</vt:lpstr>
      <vt:lpstr>3_Edge</vt:lpstr>
      <vt:lpstr>4_Edge</vt:lpstr>
      <vt:lpstr>6_Edge</vt:lpstr>
      <vt:lpstr>8_Edge</vt:lpstr>
      <vt:lpstr>2_Office Theme</vt:lpstr>
      <vt:lpstr>9_Edge</vt:lpstr>
      <vt:lpstr>17_Edge</vt:lpstr>
      <vt:lpstr>13_Edge</vt:lpstr>
      <vt:lpstr>23_Edge</vt:lpstr>
      <vt:lpstr>35_Edge</vt:lpstr>
      <vt:lpstr>39_Edge</vt:lpstr>
      <vt:lpstr>49_Edge</vt:lpstr>
      <vt:lpstr>56_Edge</vt:lpstr>
      <vt:lpstr>57_Edge</vt:lpstr>
      <vt:lpstr>58_Edge</vt:lpstr>
      <vt:lpstr>59_Edge</vt:lpstr>
      <vt:lpstr>64_Edge</vt:lpstr>
      <vt:lpstr>85_Edge</vt:lpstr>
      <vt:lpstr>90_Edge</vt:lpstr>
      <vt:lpstr>91_Edge</vt:lpstr>
      <vt:lpstr>1_Metropolitan_bullet</vt:lpstr>
      <vt:lpstr>98_Edge</vt:lpstr>
      <vt:lpstr>1_Office 테마</vt:lpstr>
      <vt:lpstr>136_Edge</vt:lpstr>
      <vt:lpstr>144_Edge</vt:lpstr>
      <vt:lpstr>148_Edge</vt:lpstr>
      <vt:lpstr>3_Metropolitan_bullet</vt:lpstr>
      <vt:lpstr>151_Edge</vt:lpstr>
      <vt:lpstr>152_Edge</vt:lpstr>
      <vt:lpstr>154_Edge</vt:lpstr>
      <vt:lpstr>156_Edge</vt:lpstr>
      <vt:lpstr>159_Edge</vt:lpstr>
      <vt:lpstr>safari</vt:lpstr>
      <vt:lpstr>5_Edge</vt:lpstr>
      <vt:lpstr>7_Edge</vt:lpstr>
      <vt:lpstr>1_safari</vt:lpstr>
      <vt:lpstr>8_Office Theme</vt:lpstr>
      <vt:lpstr>95_Edge</vt:lpstr>
      <vt:lpstr>Visio</vt:lpstr>
      <vt:lpstr>Accelerating Genome Analysis  A Primer on an Ongoing Journey</vt:lpstr>
      <vt:lpstr>Overview</vt:lpstr>
      <vt:lpstr>Our Dream (in 2007)</vt:lpstr>
      <vt:lpstr>Agenda</vt:lpstr>
      <vt:lpstr>What Is a Genome Made Of?</vt:lpstr>
      <vt:lpstr>The Central Dogma of Molecular Biology</vt:lpstr>
      <vt:lpstr>DNA Under Electron Microscope</vt:lpstr>
      <vt:lpstr>DNA Sequencing</vt:lpstr>
      <vt:lpstr>Untangling Yarn Balls &amp; DNA Sequencing</vt:lpstr>
      <vt:lpstr>PowerPoint Presentation</vt:lpstr>
      <vt:lpstr>The Genomic Era</vt:lpstr>
      <vt:lpstr>The Genomic Era (continued)</vt:lpstr>
      <vt:lpstr>High-Throughput Sequencing (HTS) </vt:lpstr>
      <vt:lpstr>High-Throughput Sequencing (HTS) </vt:lpstr>
      <vt:lpstr>High-Throughput Sequencing</vt:lpstr>
      <vt:lpstr>PowerPoint Presentation</vt:lpstr>
      <vt:lpstr>PowerPoint Presentation</vt:lpstr>
      <vt:lpstr>The Genetic Similarity Between Species</vt:lpstr>
      <vt:lpstr>PowerPoint Presentation</vt:lpstr>
      <vt:lpstr>Problem</vt:lpstr>
      <vt:lpstr>PowerPoint Presentation</vt:lpstr>
      <vt:lpstr>The Read Mapping Bottleneck</vt:lpstr>
      <vt:lpstr>Read Mapping Execution Time Breakdown </vt:lpstr>
      <vt:lpstr>Read Mapping</vt:lpstr>
      <vt:lpstr>Challenges in Read Mapping</vt:lpstr>
      <vt:lpstr>Read Alignment/Verification</vt:lpstr>
      <vt:lpstr>Why Is Read Alignment Slow?</vt:lpstr>
      <vt:lpstr>Example: Dynamic Programming Table</vt:lpstr>
      <vt:lpstr>Example: Dynamic Programming Table</vt:lpstr>
      <vt:lpstr>Example: Dynamic Programming</vt:lpstr>
      <vt:lpstr>Agenda</vt:lpstr>
      <vt:lpstr>Read Mapping Algorithms: Two Styles</vt:lpstr>
      <vt:lpstr>Hash Table Based Read Mappers</vt:lpstr>
      <vt:lpstr>Hash Table-Based Mappers [Alkan+ Nature Gen’09]</vt:lpstr>
      <vt:lpstr>Hash Table Based Read Mappers</vt:lpstr>
      <vt:lpstr>Hash Table-Based Mappers [Alkan+ Nature Gen’09]</vt:lpstr>
      <vt:lpstr>Advantages of Hash Table Based Mappers</vt:lpstr>
      <vt:lpstr>Problem and Goal</vt:lpstr>
      <vt:lpstr>Overarching Key Idea</vt:lpstr>
      <vt:lpstr>Agenda</vt:lpstr>
      <vt:lpstr>Reducing the Cost of Verification</vt:lpstr>
      <vt:lpstr>Key Observations [Xin+, BMC Genomics 2013]</vt:lpstr>
      <vt:lpstr>FastHASH Mechanisms [Xin+, BMC Genomics 2013]</vt:lpstr>
      <vt:lpstr>Adjacency Filtering (AF)</vt:lpstr>
      <vt:lpstr>Adjacency Filtering (AF)</vt:lpstr>
      <vt:lpstr>FastHASH Mechanisms [Xin+, BMC Genomics 2013]</vt:lpstr>
      <vt:lpstr>Cheap K-mer Selection (CKS)</vt:lpstr>
      <vt:lpstr>Cheap K-mer Selection</vt:lpstr>
      <vt:lpstr>Methodology</vt:lpstr>
      <vt:lpstr>FastHASH Speedup: Entire Read Mapper</vt:lpstr>
      <vt:lpstr>Analysis</vt:lpstr>
      <vt:lpstr>FastHASH Conclusion</vt:lpstr>
      <vt:lpstr>More on FastHASH</vt:lpstr>
      <vt:lpstr>Agenda</vt:lpstr>
      <vt:lpstr>An Example: Shifted Hamming Distance</vt:lpstr>
      <vt:lpstr>Shifted Hamming Distance</vt:lpstr>
      <vt:lpstr>Hamming Distance (∑▒⊕)</vt:lpstr>
      <vt:lpstr>Insight: Shifting a String Helps Similarity Search</vt:lpstr>
      <vt:lpstr>Insight: Shifting a String Helps Similarity Search</vt:lpstr>
      <vt:lpstr>Shifted Hamming Distance</vt:lpstr>
      <vt:lpstr>Highly Parallel Matrix Computation </vt:lpstr>
      <vt:lpstr>Key Idea of SHD Filtering</vt:lpstr>
      <vt:lpstr>Alignment vs. Pre-alignment (Filtering)</vt:lpstr>
      <vt:lpstr>New Bottleneck: Filtering (Pre-Alignment) </vt:lpstr>
      <vt:lpstr>Agenda</vt:lpstr>
      <vt:lpstr>Location Filtering</vt:lpstr>
      <vt:lpstr>Ideal Filtering Algorithm </vt:lpstr>
      <vt:lpstr>Alignment vs. Pre-alignment (Filtering)</vt:lpstr>
      <vt:lpstr>PowerPoint Presentation</vt:lpstr>
      <vt:lpstr>GateKeeper Walkthrough</vt:lpstr>
      <vt:lpstr>GateKeeper Walkthrough (cont’d)</vt:lpstr>
      <vt:lpstr>GateKeeper Accelerator Architecture</vt:lpstr>
      <vt:lpstr>GateKeeper vs. SHD</vt:lpstr>
      <vt:lpstr>GateKeeper: Speed &amp; Accuracy Results</vt:lpstr>
      <vt:lpstr>Conclusions</vt:lpstr>
      <vt:lpstr>More on GateKeeper</vt:lpstr>
      <vt:lpstr>MAGNET (AACBB 2018, TIR 2017)</vt:lpstr>
      <vt:lpstr>MAGNET Walkthrough</vt:lpstr>
      <vt:lpstr>MAGNET Accelerator</vt:lpstr>
      <vt:lpstr>Agenda</vt:lpstr>
      <vt:lpstr>Read Mapping &amp; Filtering</vt:lpstr>
      <vt:lpstr>Hash Tables in Read Mapping</vt:lpstr>
      <vt:lpstr>Read Mapping &amp; Filtering in Memory</vt:lpstr>
      <vt:lpstr>Our Proposal: GRIM-Filter</vt:lpstr>
      <vt:lpstr>GRIM-Filter: Bins</vt:lpstr>
      <vt:lpstr>GRIM-Filter: Bitvectors</vt:lpstr>
      <vt:lpstr>GRIM-Filter: Bitvectors</vt:lpstr>
      <vt:lpstr>Our Proposal: GRIM-Filter</vt:lpstr>
      <vt:lpstr>GRIM-Filter: Checking a Bin</vt:lpstr>
      <vt:lpstr>Our Proposal: GRIM-Filter</vt:lpstr>
      <vt:lpstr>Our Proposal: GRIM-Filter</vt:lpstr>
      <vt:lpstr>Integrating GRIM-Filter into a Read Mapper</vt:lpstr>
      <vt:lpstr>Key Properties of GRIM-Filter</vt:lpstr>
      <vt:lpstr>Opportunity: 3D-Stacked Logic+Memory</vt:lpstr>
      <vt:lpstr>DRAM Landscape (circa 2015)</vt:lpstr>
      <vt:lpstr>3D-Stacked Memory</vt:lpstr>
      <vt:lpstr>3D-Stacked Memory</vt:lpstr>
      <vt:lpstr>3D-Stacked Memory</vt:lpstr>
      <vt:lpstr>GRIM-Filter in 3D-Stacked DRAM</vt:lpstr>
      <vt:lpstr>GRIM-Filter in 3D-Stacked DRAM</vt:lpstr>
      <vt:lpstr>Methodology</vt:lpstr>
      <vt:lpstr>GRIM-Filter Performance</vt:lpstr>
      <vt:lpstr>GRIM-Filter False Negative Rate</vt:lpstr>
      <vt:lpstr>More on GRIM-Filter</vt:lpstr>
      <vt:lpstr>Aside: In-Memory Graph Processing</vt:lpstr>
      <vt:lpstr>Key Bottlenecks in Graph Processing</vt:lpstr>
      <vt:lpstr>Tesseract System for Graph Processing</vt:lpstr>
      <vt:lpstr>Tesseract System for Graph Processing</vt:lpstr>
      <vt:lpstr>Communications In Tesseract (I)</vt:lpstr>
      <vt:lpstr>Communications In Tesseract (II)</vt:lpstr>
      <vt:lpstr>Communications In Tesseract (III)</vt:lpstr>
      <vt:lpstr>Remote Function Call (Non-Blocking)</vt:lpstr>
      <vt:lpstr>Tesseract System for Graph Processing</vt:lpstr>
      <vt:lpstr>Evaluated Systems</vt:lpstr>
      <vt:lpstr>Tesseract Graph Processing Performance</vt:lpstr>
      <vt:lpstr>Tesseract Graph Processing Performance</vt:lpstr>
      <vt:lpstr>Effect of Bandwidth &amp; Programming Model</vt:lpstr>
      <vt:lpstr>Tesseract Graph Processing System Energy</vt:lpstr>
      <vt:lpstr>More on Tesseract</vt:lpstr>
      <vt:lpstr>Agenda</vt:lpstr>
      <vt:lpstr>Recall: High-Throughput Sequencing</vt:lpstr>
      <vt:lpstr>Nanopore Sequencing Technology</vt:lpstr>
      <vt:lpstr>Nanopore Sequencing Technology</vt:lpstr>
      <vt:lpstr>Nanopore Sequencing</vt:lpstr>
      <vt:lpstr>Advantages of Nanopore Sequencing</vt:lpstr>
      <vt:lpstr>Challenges of Nanopore Sequencing</vt:lpstr>
      <vt:lpstr>Nanopore Genome Assembly Pipeline</vt:lpstr>
      <vt:lpstr>Nanopore Genome Assembly Tools (I)</vt:lpstr>
      <vt:lpstr>Nanopore Genome Assembly Tools (II)</vt:lpstr>
      <vt:lpstr>Nanopore Genome Assembly Tools (III)</vt:lpstr>
      <vt:lpstr>More on Nanopore Sequencing &amp; Tools</vt:lpstr>
      <vt:lpstr>Agenda</vt:lpstr>
      <vt:lpstr>Conclusion</vt:lpstr>
      <vt:lpstr>Acknowledgments</vt:lpstr>
      <vt:lpstr>Accelerating Genome Analysis  A Primer on an Ongoing Journey</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ATLAS: A Scalable and High-Performance Scheduling Algorithm for Multiple Memory Controllers</dc:title>
  <dc:creator>yoongu</dc:creator>
  <cp:lastModifiedBy>Onur Mutlu</cp:lastModifiedBy>
  <cp:revision>2811</cp:revision>
  <cp:lastPrinted>2017-09-14T13:39:03Z</cp:lastPrinted>
  <dcterms:created xsi:type="dcterms:W3CDTF">2010-10-08T20:41:54Z</dcterms:created>
  <dcterms:modified xsi:type="dcterms:W3CDTF">2019-02-17T02:38:30Z</dcterms:modified>
</cp:coreProperties>
</file>